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511" r:id="rId2"/>
    <p:sldId id="518" r:id="rId3"/>
    <p:sldId id="494" r:id="rId4"/>
    <p:sldId id="533" r:id="rId5"/>
    <p:sldId id="532" r:id="rId6"/>
    <p:sldId id="521" r:id="rId7"/>
    <p:sldId id="512" r:id="rId8"/>
    <p:sldId id="525" r:id="rId9"/>
    <p:sldId id="526" r:id="rId10"/>
    <p:sldId id="528" r:id="rId11"/>
    <p:sldId id="529" r:id="rId12"/>
    <p:sldId id="530" r:id="rId13"/>
    <p:sldId id="531" r:id="rId14"/>
    <p:sldId id="527" r:id="rId15"/>
    <p:sldId id="491" r:id="rId16"/>
    <p:sldId id="484" r:id="rId17"/>
    <p:sldId id="505" r:id="rId18"/>
    <p:sldId id="483" r:id="rId19"/>
  </p:sldIdLst>
  <p:sldSz cx="12192000" cy="6858000"/>
  <p:notesSz cx="9939338" cy="143684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D65700"/>
    <a:srgbClr val="008BB7"/>
    <a:srgbClr val="2E3336"/>
    <a:srgbClr val="00A9B3"/>
    <a:srgbClr val="5FBAE3"/>
    <a:srgbClr val="F3F6FB"/>
    <a:srgbClr val="B82233"/>
    <a:srgbClr val="EF2A09"/>
    <a:srgbClr val="FFA4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32"/>
  </p:normalViewPr>
  <p:slideViewPr>
    <p:cSldViewPr snapToGrid="0">
      <p:cViewPr varScale="1">
        <p:scale>
          <a:sx n="101" d="100"/>
          <a:sy n="101" d="100"/>
        </p:scale>
        <p:origin x="79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046" cy="720918"/>
          </a:xfrm>
          <a:prstGeom prst="rect">
            <a:avLst/>
          </a:prstGeom>
        </p:spPr>
        <p:txBody>
          <a:bodyPr vert="horz" lIns="138897" tIns="69449" rIns="138897" bIns="69449" rtlCol="0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9992" y="0"/>
            <a:ext cx="4307046" cy="720918"/>
          </a:xfrm>
          <a:prstGeom prst="rect">
            <a:avLst/>
          </a:prstGeom>
        </p:spPr>
        <p:txBody>
          <a:bodyPr vert="horz" lIns="138897" tIns="69449" rIns="138897" bIns="69449" rtlCol="0"/>
          <a:lstStyle>
            <a:lvl1pPr algn="r">
              <a:defRPr sz="1800"/>
            </a:lvl1pPr>
          </a:lstStyle>
          <a:p>
            <a:fld id="{CB9DE1C6-ACD4-4F20-B733-384858AB8751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8813" y="1795463"/>
            <a:ext cx="8621712" cy="4849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8897" tIns="69449" rIns="138897" bIns="694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934" y="6914823"/>
            <a:ext cx="7951470" cy="5657582"/>
          </a:xfrm>
          <a:prstGeom prst="rect">
            <a:avLst/>
          </a:prstGeom>
        </p:spPr>
        <p:txBody>
          <a:bodyPr vert="horz" lIns="138897" tIns="69449" rIns="138897" bIns="6944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647547"/>
            <a:ext cx="4307046" cy="720917"/>
          </a:xfrm>
          <a:prstGeom prst="rect">
            <a:avLst/>
          </a:prstGeom>
        </p:spPr>
        <p:txBody>
          <a:bodyPr vert="horz" lIns="138897" tIns="69449" rIns="138897" bIns="69449" rtlCol="0" anchor="b"/>
          <a:lstStyle>
            <a:lvl1pPr algn="l">
              <a:defRPr sz="1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9992" y="13647547"/>
            <a:ext cx="4307046" cy="720917"/>
          </a:xfrm>
          <a:prstGeom prst="rect">
            <a:avLst/>
          </a:prstGeom>
        </p:spPr>
        <p:txBody>
          <a:bodyPr vert="horz" lIns="138897" tIns="69449" rIns="138897" bIns="69449" rtlCol="0" anchor="b"/>
          <a:lstStyle>
            <a:lvl1pPr algn="r">
              <a:defRPr sz="1800"/>
            </a:lvl1pPr>
          </a:lstStyle>
          <a:p>
            <a:fld id="{727199E9-69C3-4865-B625-319D249DD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666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199E9-69C3-4865-B625-319D249DD2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58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199E9-69C3-4865-B625-319D249DD2C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42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199E9-69C3-4865-B625-319D249DD2C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63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64BB9-DBC6-4440-A914-02D02DBF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4DA634-C4E5-42A5-B3B6-EFAE68025A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BC93D-32DE-4C32-B96E-51F03109B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551A6-21D7-4366-BC41-D88025F2419C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11DFF-B366-4707-9AB1-703E6C010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7D4AC-FFE6-46F5-A11A-438FB9387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7AEEE-8D9B-4BB5-BD16-F5F87F1BC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65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F1368-6B0F-4C9A-B52B-DF28A4C7A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18D1F7-009C-4DD9-8779-353BA663A3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7F99-B046-4A35-8D48-2ABE58DB1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551A6-21D7-4366-BC41-D88025F2419C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9ABA8-AE1D-490C-AE26-245BC82BD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6F364-A32F-48F1-93F7-E4103546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7AEEE-8D9B-4BB5-BD16-F5F87F1BC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64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373733-1DD0-46B9-B17C-345E02BC27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D98FF3-BCD6-494B-AD62-08E3933E9A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EA976-018E-43B4-B993-C077FCE05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551A6-21D7-4366-BC41-D88025F2419C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095A3-90B9-4727-AD35-FC58CF9A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617AB-6DCD-41B5-9C7F-7B4F9D8E5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7AEEE-8D9B-4BB5-BD16-F5F87F1BC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15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BD5B9-8BD4-4879-A201-7E4F881EE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B1EDE-FCDD-46AE-8186-307EA06E2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05F91-5D7A-4E19-BEB9-3DBD4DC5F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551A6-21D7-4366-BC41-D88025F2419C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2E8D7-3B93-4C6D-BF88-4B6730013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C6157-062F-4D66-953A-987D5E5ED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7AEEE-8D9B-4BB5-BD16-F5F87F1BC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64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E3E1E-BE13-497B-AA2A-5227830B0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D7C00-E9D2-4CF9-B197-0727A6377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76F69-7A45-44E9-9854-8664056F0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551A6-21D7-4366-BC41-D88025F2419C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F6AD8-D9BA-4298-A6AA-C0297143F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FAE24-1344-4DC3-9F73-37EB094B3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7AEEE-8D9B-4BB5-BD16-F5F87F1BC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34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72392-AA00-42C7-9161-045678796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DF5F9-9368-4BE9-9CF9-E492D5A42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EE8941-93DC-4A1C-9E40-2B09E2BAA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540C0A-D6FE-4A76-BDF7-3F1A5A0CD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551A6-21D7-4366-BC41-D88025F2419C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6DC206-2819-486A-96F2-CD6EF8937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EE6102-DC07-45FB-AC68-6120332F3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7AEEE-8D9B-4BB5-BD16-F5F87F1BC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19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98B4B-A532-4FD2-888B-3851366AC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6BEC2-B093-4678-9FCD-65AE4D91D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C7025C-4646-4A6E-93DC-15CA18A138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E27CE8-9739-4B22-BB6B-689B7D098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67F352-BD2B-4BCA-B5C1-CE58898184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8AA897-F5B3-4A62-BF58-FBBAB4F59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551A6-21D7-4366-BC41-D88025F2419C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A8AB0C-AF87-4735-B99B-3AB7DDFC3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9EEEC1-BED0-427A-AC19-DE5B192A4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7AEEE-8D9B-4BB5-BD16-F5F87F1BC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98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E73D7-47ED-434E-A789-B431A27BD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8F8CB4-5692-4CF3-BBA9-5DDA9E563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551A6-21D7-4366-BC41-D88025F2419C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63FF9A-1C5D-4325-A3D7-ABD88B4F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B82CE8-FF2D-42BB-9414-BF3B7F04B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7AEEE-8D9B-4BB5-BD16-F5F87F1BC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10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C8F261-53FD-430B-910C-392857C09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551A6-21D7-4366-BC41-D88025F2419C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3D6D4C-028D-4B74-92FA-D9CB2012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4195A-F285-4370-A263-09DC5428A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7AEEE-8D9B-4BB5-BD16-F5F87F1BC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87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B484F-EC12-47CB-AAF8-528786649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361DF-3C56-46C6-B7FB-4E2556AAE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522493-FF5E-4DBD-9A7C-168C80555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BC63D7-25FF-41F5-AFAA-709173E8C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551A6-21D7-4366-BC41-D88025F2419C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79149F-532E-47D0-9547-2B96843E4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FBF96-7CC7-4378-9A75-08C536A6F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7AEEE-8D9B-4BB5-BD16-F5F87F1BC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30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9BE6C-036E-4B29-9E27-CB75FF67E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84A584-6BFA-44F3-AFD7-6F3BDFF410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02DF80-AE98-4C66-B7FF-FA283FD82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3A326-497B-44A0-8352-11406D8F9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551A6-21D7-4366-BC41-D88025F2419C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87D0D5-A106-4B9C-BA12-7E40CA3A3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977F6C-DD38-47E4-ACE1-8CC426249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7AEEE-8D9B-4BB5-BD16-F5F87F1BC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06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2F5942-BCC1-4A9A-81E0-451124758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3AAFE-5111-4EFB-8856-22AD358AE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77DAC-C35C-471F-A286-5F0DB8F24A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551A6-21D7-4366-BC41-D88025F2419C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ADCD7-E202-4D82-A01E-7AFC278AC7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BFCE6-0EB0-479D-B4A2-ED3EC0B8EE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7AEEE-8D9B-4BB5-BD16-F5F87F1BCC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7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svg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microsoft.com/office/2007/relationships/media" Target="../media/media2.wav"/><Relationship Id="rId21" Type="http://schemas.openxmlformats.org/officeDocument/2006/relationships/image" Target="../media/image16.svg"/><Relationship Id="rId34" Type="http://schemas.openxmlformats.org/officeDocument/2006/relationships/image" Target="../media/image29.png"/><Relationship Id="rId7" Type="http://schemas.openxmlformats.org/officeDocument/2006/relationships/image" Target="../media/image2.svg"/><Relationship Id="rId12" Type="http://schemas.openxmlformats.org/officeDocument/2006/relationships/image" Target="../media/image7.png"/><Relationship Id="rId17" Type="http://schemas.openxmlformats.org/officeDocument/2006/relationships/image" Target="../media/image12.svg"/><Relationship Id="rId25" Type="http://schemas.openxmlformats.org/officeDocument/2006/relationships/image" Target="../media/image20.svg"/><Relationship Id="rId33" Type="http://schemas.openxmlformats.org/officeDocument/2006/relationships/image" Target="../media/image28.svg"/><Relationship Id="rId2" Type="http://schemas.openxmlformats.org/officeDocument/2006/relationships/audio" Target="../media/media1.wav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29" Type="http://schemas.openxmlformats.org/officeDocument/2006/relationships/image" Target="../media/image24.svg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11" Type="http://schemas.openxmlformats.org/officeDocument/2006/relationships/image" Target="../media/image6.svg"/><Relationship Id="rId24" Type="http://schemas.openxmlformats.org/officeDocument/2006/relationships/image" Target="../media/image19.png"/><Relationship Id="rId32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0.svg"/><Relationship Id="rId23" Type="http://schemas.openxmlformats.org/officeDocument/2006/relationships/image" Target="../media/image18.svg"/><Relationship Id="rId28" Type="http://schemas.openxmlformats.org/officeDocument/2006/relationships/image" Target="../media/image23.png"/><Relationship Id="rId10" Type="http://schemas.openxmlformats.org/officeDocument/2006/relationships/image" Target="../media/image5.png"/><Relationship Id="rId19" Type="http://schemas.openxmlformats.org/officeDocument/2006/relationships/image" Target="../media/image14.svg"/><Relationship Id="rId31" Type="http://schemas.openxmlformats.org/officeDocument/2006/relationships/image" Target="../media/image26.svg"/><Relationship Id="rId4" Type="http://schemas.openxmlformats.org/officeDocument/2006/relationships/audio" Target="../media/media2.wav"/><Relationship Id="rId9" Type="http://schemas.openxmlformats.org/officeDocument/2006/relationships/image" Target="../media/image4.svg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2.svg"/><Relationship Id="rId30" Type="http://schemas.openxmlformats.org/officeDocument/2006/relationships/image" Target="../media/image25.png"/><Relationship Id="rId8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audio" Target="../media/media3.wav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microsoft.com/office/2007/relationships/media" Target="../media/media3.wav"/><Relationship Id="rId16" Type="http://schemas.openxmlformats.org/officeDocument/2006/relationships/image" Target="../media/image29.png"/><Relationship Id="rId1" Type="http://schemas.openxmlformats.org/officeDocument/2006/relationships/tags" Target="../tags/tag2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4.png"/><Relationship Id="rId14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31.svg"/><Relationship Id="rId21" Type="http://schemas.openxmlformats.org/officeDocument/2006/relationships/image" Target="../media/image58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5" Type="http://schemas.openxmlformats.org/officeDocument/2006/relationships/image" Target="../media/image62.svg"/><Relationship Id="rId2" Type="http://schemas.openxmlformats.org/officeDocument/2006/relationships/image" Target="../media/image30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24" Type="http://schemas.openxmlformats.org/officeDocument/2006/relationships/image" Target="../media/image61.pn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23" Type="http://schemas.openxmlformats.org/officeDocument/2006/relationships/image" Target="../media/image60.sv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svg"/><Relationship Id="rId31" Type="http://schemas.openxmlformats.org/officeDocument/2006/relationships/image" Target="../media/image68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svg"/><Relationship Id="rId30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18" Type="http://schemas.openxmlformats.org/officeDocument/2006/relationships/image" Target="../media/image25.png"/><Relationship Id="rId26" Type="http://schemas.openxmlformats.org/officeDocument/2006/relationships/image" Target="../media/image21.png"/><Relationship Id="rId3" Type="http://schemas.openxmlformats.org/officeDocument/2006/relationships/image" Target="../media/image16.svg"/><Relationship Id="rId21" Type="http://schemas.openxmlformats.org/officeDocument/2006/relationships/image" Target="../media/image12.svg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17" Type="http://schemas.openxmlformats.org/officeDocument/2006/relationships/image" Target="../media/image24.svg"/><Relationship Id="rId25" Type="http://schemas.openxmlformats.org/officeDocument/2006/relationships/image" Target="../media/image28.svg"/><Relationship Id="rId2" Type="http://schemas.openxmlformats.org/officeDocument/2006/relationships/image" Target="../media/image15.png"/><Relationship Id="rId16" Type="http://schemas.openxmlformats.org/officeDocument/2006/relationships/image" Target="../media/image23.png"/><Relationship Id="rId20" Type="http://schemas.openxmlformats.org/officeDocument/2006/relationships/image" Target="../media/image11.png"/><Relationship Id="rId29" Type="http://schemas.openxmlformats.org/officeDocument/2006/relationships/image" Target="../media/image1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24" Type="http://schemas.openxmlformats.org/officeDocument/2006/relationships/image" Target="../media/image27.png"/><Relationship Id="rId5" Type="http://schemas.openxmlformats.org/officeDocument/2006/relationships/image" Target="../media/image2.svg"/><Relationship Id="rId15" Type="http://schemas.openxmlformats.org/officeDocument/2006/relationships/image" Target="../media/image18.svg"/><Relationship Id="rId23" Type="http://schemas.openxmlformats.org/officeDocument/2006/relationships/image" Target="../media/image20.svg"/><Relationship Id="rId28" Type="http://schemas.openxmlformats.org/officeDocument/2006/relationships/image" Target="../media/image13.png"/><Relationship Id="rId10" Type="http://schemas.openxmlformats.org/officeDocument/2006/relationships/image" Target="../media/image7.png"/><Relationship Id="rId19" Type="http://schemas.openxmlformats.org/officeDocument/2006/relationships/image" Target="../media/image26.sv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17.png"/><Relationship Id="rId22" Type="http://schemas.openxmlformats.org/officeDocument/2006/relationships/image" Target="../media/image19.png"/><Relationship Id="rId27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!!balloon">
            <a:extLst>
              <a:ext uri="{FF2B5EF4-FFF2-40B4-BE49-F238E27FC236}">
                <a16:creationId xmlns:a16="http://schemas.microsoft.com/office/drawing/2014/main" id="{4B05C549-5E41-AD4A-BF4C-1401E428C886}"/>
              </a:ext>
            </a:extLst>
          </p:cNvPr>
          <p:cNvSpPr/>
          <p:nvPr/>
        </p:nvSpPr>
        <p:spPr>
          <a:xfrm flipH="1">
            <a:off x="4937443" y="2856264"/>
            <a:ext cx="336261" cy="744410"/>
          </a:xfrm>
          <a:custGeom>
            <a:avLst/>
            <a:gdLst>
              <a:gd name="connsiteX0" fmla="*/ 1195241 w 1195240"/>
              <a:gd name="connsiteY0" fmla="*/ 230087 h 2646005"/>
              <a:gd name="connsiteX1" fmla="*/ 993914 w 1195240"/>
              <a:gd name="connsiteY1" fmla="*/ 0 h 2646005"/>
              <a:gd name="connsiteX2" fmla="*/ 792588 w 1195240"/>
              <a:gd name="connsiteY2" fmla="*/ 230087 h 2646005"/>
              <a:gd name="connsiteX3" fmla="*/ 965154 w 1195240"/>
              <a:gd name="connsiteY3" fmla="*/ 512232 h 2646005"/>
              <a:gd name="connsiteX4" fmla="*/ 965154 w 1195240"/>
              <a:gd name="connsiteY4" fmla="*/ 517697 h 2646005"/>
              <a:gd name="connsiteX5" fmla="*/ 993914 w 1195240"/>
              <a:gd name="connsiteY5" fmla="*/ 726789 h 2646005"/>
              <a:gd name="connsiteX6" fmla="*/ 1022675 w 1195240"/>
              <a:gd name="connsiteY6" fmla="*/ 920350 h 2646005"/>
              <a:gd name="connsiteX7" fmla="*/ 993914 w 1195240"/>
              <a:gd name="connsiteY7" fmla="*/ 1113911 h 2646005"/>
              <a:gd name="connsiteX8" fmla="*/ 976945 w 1195240"/>
              <a:gd name="connsiteY8" fmla="*/ 1180924 h 2646005"/>
              <a:gd name="connsiteX9" fmla="*/ 930640 w 1195240"/>
              <a:gd name="connsiteY9" fmla="*/ 1205658 h 2646005"/>
              <a:gd name="connsiteX10" fmla="*/ 624337 w 1195240"/>
              <a:gd name="connsiteY10" fmla="*/ 1524329 h 2646005"/>
              <a:gd name="connsiteX11" fmla="*/ 426749 w 1195240"/>
              <a:gd name="connsiteY11" fmla="*/ 1524329 h 2646005"/>
              <a:gd name="connsiteX12" fmla="*/ 150644 w 1195240"/>
              <a:gd name="connsiteY12" fmla="*/ 1711275 h 2646005"/>
              <a:gd name="connsiteX13" fmla="*/ 6839 w 1195240"/>
              <a:gd name="connsiteY13" fmla="*/ 2051517 h 2646005"/>
              <a:gd name="connsiteX14" fmla="*/ 52569 w 1195240"/>
              <a:gd name="connsiteY14" fmla="*/ 2164548 h 2646005"/>
              <a:gd name="connsiteX15" fmla="*/ 86220 w 1195240"/>
              <a:gd name="connsiteY15" fmla="*/ 2171450 h 2646005"/>
              <a:gd name="connsiteX16" fmla="*/ 165600 w 1195240"/>
              <a:gd name="connsiteY16" fmla="*/ 2119105 h 2646005"/>
              <a:gd name="connsiteX17" fmla="*/ 260511 w 1195240"/>
              <a:gd name="connsiteY17" fmla="*/ 1896208 h 2646005"/>
              <a:gd name="connsiteX18" fmla="*/ 260511 w 1195240"/>
              <a:gd name="connsiteY18" fmla="*/ 2646005 h 2646005"/>
              <a:gd name="connsiteX19" fmla="*/ 433076 w 1195240"/>
              <a:gd name="connsiteY19" fmla="*/ 2646005 h 2646005"/>
              <a:gd name="connsiteX20" fmla="*/ 433076 w 1195240"/>
              <a:gd name="connsiteY20" fmla="*/ 2128309 h 2646005"/>
              <a:gd name="connsiteX21" fmla="*/ 519359 w 1195240"/>
              <a:gd name="connsiteY21" fmla="*/ 2128309 h 2646005"/>
              <a:gd name="connsiteX22" fmla="*/ 519359 w 1195240"/>
              <a:gd name="connsiteY22" fmla="*/ 2646005 h 2646005"/>
              <a:gd name="connsiteX23" fmla="*/ 691925 w 1195240"/>
              <a:gd name="connsiteY23" fmla="*/ 2646005 h 2646005"/>
              <a:gd name="connsiteX24" fmla="*/ 691925 w 1195240"/>
              <a:gd name="connsiteY24" fmla="*/ 1702935 h 2646005"/>
              <a:gd name="connsiteX25" fmla="*/ 1056038 w 1195240"/>
              <a:gd name="connsiteY25" fmla="*/ 1325304 h 2646005"/>
              <a:gd name="connsiteX26" fmla="*/ 1053737 w 1195240"/>
              <a:gd name="connsiteY26" fmla="*/ 1203357 h 2646005"/>
              <a:gd name="connsiteX27" fmla="*/ 1034755 w 1195240"/>
              <a:gd name="connsiteY27" fmla="*/ 1189840 h 2646005"/>
              <a:gd name="connsiteX28" fmla="*/ 1050286 w 1195240"/>
              <a:gd name="connsiteY28" fmla="*/ 1129442 h 2646005"/>
              <a:gd name="connsiteX29" fmla="*/ 1079047 w 1195240"/>
              <a:gd name="connsiteY29" fmla="*/ 920350 h 2646005"/>
              <a:gd name="connsiteX30" fmla="*/ 1050286 w 1195240"/>
              <a:gd name="connsiteY30" fmla="*/ 711258 h 2646005"/>
              <a:gd name="connsiteX31" fmla="*/ 1021525 w 1195240"/>
              <a:gd name="connsiteY31" fmla="*/ 517697 h 2646005"/>
              <a:gd name="connsiteX32" fmla="*/ 1021525 w 1195240"/>
              <a:gd name="connsiteY32" fmla="*/ 512232 h 2646005"/>
              <a:gd name="connsiteX33" fmla="*/ 1195241 w 1195240"/>
              <a:gd name="connsiteY33" fmla="*/ 230087 h 264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95240" h="2646005">
                <a:moveTo>
                  <a:pt x="1195241" y="230087"/>
                </a:moveTo>
                <a:cubicBezTo>
                  <a:pt x="1195241" y="102964"/>
                  <a:pt x="1105219" y="0"/>
                  <a:pt x="993914" y="0"/>
                </a:cubicBezTo>
                <a:cubicBezTo>
                  <a:pt x="882610" y="0"/>
                  <a:pt x="792588" y="102964"/>
                  <a:pt x="792588" y="230087"/>
                </a:cubicBezTo>
                <a:cubicBezTo>
                  <a:pt x="792588" y="345131"/>
                  <a:pt x="884911" y="484334"/>
                  <a:pt x="965154" y="512232"/>
                </a:cubicBezTo>
                <a:cubicBezTo>
                  <a:pt x="965018" y="514050"/>
                  <a:pt x="965018" y="515879"/>
                  <a:pt x="965154" y="517697"/>
                </a:cubicBezTo>
                <a:cubicBezTo>
                  <a:pt x="963382" y="588489"/>
                  <a:pt x="973094" y="659103"/>
                  <a:pt x="993914" y="726789"/>
                </a:cubicBezTo>
                <a:cubicBezTo>
                  <a:pt x="1013909" y="789329"/>
                  <a:pt x="1023622" y="854697"/>
                  <a:pt x="1022675" y="920350"/>
                </a:cubicBezTo>
                <a:cubicBezTo>
                  <a:pt x="1023622" y="986002"/>
                  <a:pt x="1013909" y="1051370"/>
                  <a:pt x="993914" y="1113911"/>
                </a:cubicBezTo>
                <a:cubicBezTo>
                  <a:pt x="987875" y="1134619"/>
                  <a:pt x="981835" y="1155902"/>
                  <a:pt x="976945" y="1180924"/>
                </a:cubicBezTo>
                <a:cubicBezTo>
                  <a:pt x="959272" y="1184027"/>
                  <a:pt x="943048" y="1192693"/>
                  <a:pt x="930640" y="1205658"/>
                </a:cubicBezTo>
                <a:lnTo>
                  <a:pt x="624337" y="1524329"/>
                </a:lnTo>
                <a:lnTo>
                  <a:pt x="426749" y="1524329"/>
                </a:lnTo>
                <a:cubicBezTo>
                  <a:pt x="291860" y="1534395"/>
                  <a:pt x="177967" y="1641386"/>
                  <a:pt x="150644" y="1711275"/>
                </a:cubicBezTo>
                <a:cubicBezTo>
                  <a:pt x="143741" y="1729395"/>
                  <a:pt x="60910" y="1924681"/>
                  <a:pt x="6839" y="2051517"/>
                </a:cubicBezTo>
                <a:cubicBezTo>
                  <a:pt x="-11706" y="2095357"/>
                  <a:pt x="8758" y="2145936"/>
                  <a:pt x="52569" y="2164548"/>
                </a:cubicBezTo>
                <a:cubicBezTo>
                  <a:pt x="63173" y="2169198"/>
                  <a:pt x="74640" y="2171551"/>
                  <a:pt x="86220" y="2171450"/>
                </a:cubicBezTo>
                <a:cubicBezTo>
                  <a:pt x="120773" y="2171470"/>
                  <a:pt x="152007" y="2150875"/>
                  <a:pt x="165600" y="2119105"/>
                </a:cubicBezTo>
                <a:lnTo>
                  <a:pt x="260511" y="1896208"/>
                </a:lnTo>
                <a:lnTo>
                  <a:pt x="260511" y="2646005"/>
                </a:lnTo>
                <a:lnTo>
                  <a:pt x="433076" y="2646005"/>
                </a:lnTo>
                <a:lnTo>
                  <a:pt x="433076" y="2128309"/>
                </a:lnTo>
                <a:lnTo>
                  <a:pt x="519359" y="2128309"/>
                </a:lnTo>
                <a:lnTo>
                  <a:pt x="519359" y="2646005"/>
                </a:lnTo>
                <a:lnTo>
                  <a:pt x="691925" y="2646005"/>
                </a:lnTo>
                <a:lnTo>
                  <a:pt x="691925" y="1702935"/>
                </a:lnTo>
                <a:lnTo>
                  <a:pt x="1056038" y="1325304"/>
                </a:lnTo>
                <a:cubicBezTo>
                  <a:pt x="1089056" y="1290986"/>
                  <a:pt x="1088026" y="1236406"/>
                  <a:pt x="1053737" y="1203357"/>
                </a:cubicBezTo>
                <a:cubicBezTo>
                  <a:pt x="1048051" y="1198014"/>
                  <a:pt x="1041663" y="1193466"/>
                  <a:pt x="1034755" y="1189840"/>
                </a:cubicBezTo>
                <a:cubicBezTo>
                  <a:pt x="1039357" y="1168269"/>
                  <a:pt x="1044821" y="1148999"/>
                  <a:pt x="1050286" y="1129442"/>
                </a:cubicBezTo>
                <a:cubicBezTo>
                  <a:pt x="1071106" y="1061756"/>
                  <a:pt x="1080818" y="991142"/>
                  <a:pt x="1079047" y="920350"/>
                </a:cubicBezTo>
                <a:cubicBezTo>
                  <a:pt x="1080818" y="849558"/>
                  <a:pt x="1071106" y="778944"/>
                  <a:pt x="1050286" y="711258"/>
                </a:cubicBezTo>
                <a:cubicBezTo>
                  <a:pt x="1030291" y="648717"/>
                  <a:pt x="1020579" y="583349"/>
                  <a:pt x="1021525" y="517697"/>
                </a:cubicBezTo>
                <a:cubicBezTo>
                  <a:pt x="1021660" y="515879"/>
                  <a:pt x="1021660" y="514050"/>
                  <a:pt x="1021525" y="512232"/>
                </a:cubicBezTo>
                <a:cubicBezTo>
                  <a:pt x="1102918" y="484334"/>
                  <a:pt x="1195241" y="345131"/>
                  <a:pt x="1195241" y="230087"/>
                </a:cubicBezTo>
                <a:close/>
              </a:path>
            </a:pathLst>
          </a:custGeom>
          <a:solidFill>
            <a:srgbClr val="FF6600"/>
          </a:solidFill>
          <a:ln w="286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4">
            <a:extLst>
              <a:ext uri="{FF2B5EF4-FFF2-40B4-BE49-F238E27FC236}">
                <a16:creationId xmlns:a16="http://schemas.microsoft.com/office/drawing/2014/main" id="{45F98A68-9059-2943-ADF6-0B367BCEED20}"/>
              </a:ext>
            </a:extLst>
          </p:cNvPr>
          <p:cNvSpPr/>
          <p:nvPr/>
        </p:nvSpPr>
        <p:spPr>
          <a:xfrm>
            <a:off x="5324374" y="3156863"/>
            <a:ext cx="351817" cy="443811"/>
          </a:xfrm>
          <a:custGeom>
            <a:avLst/>
            <a:gdLst>
              <a:gd name="connsiteX0" fmla="*/ 1406577 w 1406576"/>
              <a:gd name="connsiteY0" fmla="*/ 270770 h 3113856"/>
              <a:gd name="connsiteX1" fmla="*/ 1169653 w 1406576"/>
              <a:gd name="connsiteY1" fmla="*/ 0 h 3113856"/>
              <a:gd name="connsiteX2" fmla="*/ 932729 w 1406576"/>
              <a:gd name="connsiteY2" fmla="*/ 270770 h 3113856"/>
              <a:gd name="connsiteX3" fmla="*/ 1135807 w 1406576"/>
              <a:gd name="connsiteY3" fmla="*/ 602802 h 3113856"/>
              <a:gd name="connsiteX4" fmla="*/ 1135807 w 1406576"/>
              <a:gd name="connsiteY4" fmla="*/ 609233 h 3113856"/>
              <a:gd name="connsiteX5" fmla="*/ 1169653 w 1406576"/>
              <a:gd name="connsiteY5" fmla="*/ 855295 h 3113856"/>
              <a:gd name="connsiteX6" fmla="*/ 1203499 w 1406576"/>
              <a:gd name="connsiteY6" fmla="*/ 1083081 h 3113856"/>
              <a:gd name="connsiteX7" fmla="*/ 1169653 w 1406576"/>
              <a:gd name="connsiteY7" fmla="*/ 1310866 h 3113856"/>
              <a:gd name="connsiteX8" fmla="*/ 1149683 w 1406576"/>
              <a:gd name="connsiteY8" fmla="*/ 1389728 h 3113856"/>
              <a:gd name="connsiteX9" fmla="*/ 1095191 w 1406576"/>
              <a:gd name="connsiteY9" fmla="*/ 1418836 h 3113856"/>
              <a:gd name="connsiteX10" fmla="*/ 734728 w 1406576"/>
              <a:gd name="connsiteY10" fmla="*/ 1793852 h 3113856"/>
              <a:gd name="connsiteX11" fmla="*/ 502204 w 1406576"/>
              <a:gd name="connsiteY11" fmla="*/ 1793852 h 3113856"/>
              <a:gd name="connsiteX12" fmla="*/ 177280 w 1406576"/>
              <a:gd name="connsiteY12" fmla="*/ 2013853 h 3113856"/>
              <a:gd name="connsiteX13" fmla="*/ 8049 w 1406576"/>
              <a:gd name="connsiteY13" fmla="*/ 2414255 h 3113856"/>
              <a:gd name="connsiteX14" fmla="*/ 61864 w 1406576"/>
              <a:gd name="connsiteY14" fmla="*/ 2547271 h 3113856"/>
              <a:gd name="connsiteX15" fmla="*/ 101464 w 1406576"/>
              <a:gd name="connsiteY15" fmla="*/ 2555394 h 3113856"/>
              <a:gd name="connsiteX16" fmla="*/ 194880 w 1406576"/>
              <a:gd name="connsiteY16" fmla="*/ 2493793 h 3113856"/>
              <a:gd name="connsiteX17" fmla="*/ 306573 w 1406576"/>
              <a:gd name="connsiteY17" fmla="*/ 2231485 h 3113856"/>
              <a:gd name="connsiteX18" fmla="*/ 306573 w 1406576"/>
              <a:gd name="connsiteY18" fmla="*/ 3113857 h 3113856"/>
              <a:gd name="connsiteX19" fmla="*/ 509650 w 1406576"/>
              <a:gd name="connsiteY19" fmla="*/ 3113857 h 3113856"/>
              <a:gd name="connsiteX20" fmla="*/ 509650 w 1406576"/>
              <a:gd name="connsiteY20" fmla="*/ 2504624 h 3113856"/>
              <a:gd name="connsiteX21" fmla="*/ 611189 w 1406576"/>
              <a:gd name="connsiteY21" fmla="*/ 2504624 h 3113856"/>
              <a:gd name="connsiteX22" fmla="*/ 611189 w 1406576"/>
              <a:gd name="connsiteY22" fmla="*/ 3113857 h 3113856"/>
              <a:gd name="connsiteX23" fmla="*/ 814267 w 1406576"/>
              <a:gd name="connsiteY23" fmla="*/ 3113857 h 3113856"/>
              <a:gd name="connsiteX24" fmla="*/ 814267 w 1406576"/>
              <a:gd name="connsiteY24" fmla="*/ 2004038 h 3113856"/>
              <a:gd name="connsiteX25" fmla="*/ 1242761 w 1406576"/>
              <a:gd name="connsiteY25" fmla="*/ 1559636 h 3113856"/>
              <a:gd name="connsiteX26" fmla="*/ 1240053 w 1406576"/>
              <a:gd name="connsiteY26" fmla="*/ 1416128 h 3113856"/>
              <a:gd name="connsiteX27" fmla="*/ 1217714 w 1406576"/>
              <a:gd name="connsiteY27" fmla="*/ 1400220 h 3113856"/>
              <a:gd name="connsiteX28" fmla="*/ 1235991 w 1406576"/>
              <a:gd name="connsiteY28" fmla="*/ 1329143 h 3113856"/>
              <a:gd name="connsiteX29" fmla="*/ 1269838 w 1406576"/>
              <a:gd name="connsiteY29" fmla="*/ 1083081 h 3113856"/>
              <a:gd name="connsiteX30" fmla="*/ 1235991 w 1406576"/>
              <a:gd name="connsiteY30" fmla="*/ 837018 h 3113856"/>
              <a:gd name="connsiteX31" fmla="*/ 1202145 w 1406576"/>
              <a:gd name="connsiteY31" fmla="*/ 609233 h 3113856"/>
              <a:gd name="connsiteX32" fmla="*/ 1202145 w 1406576"/>
              <a:gd name="connsiteY32" fmla="*/ 602802 h 3113856"/>
              <a:gd name="connsiteX33" fmla="*/ 1406577 w 1406576"/>
              <a:gd name="connsiteY33" fmla="*/ 270770 h 3113856"/>
              <a:gd name="connsiteX0" fmla="*/ 1406577 w 1406577"/>
              <a:gd name="connsiteY0" fmla="*/ 41505 h 2884592"/>
              <a:gd name="connsiteX1" fmla="*/ 932729 w 1406577"/>
              <a:gd name="connsiteY1" fmla="*/ 41505 h 2884592"/>
              <a:gd name="connsiteX2" fmla="*/ 1135807 w 1406577"/>
              <a:gd name="connsiteY2" fmla="*/ 373537 h 2884592"/>
              <a:gd name="connsiteX3" fmla="*/ 1135807 w 1406577"/>
              <a:gd name="connsiteY3" fmla="*/ 379968 h 2884592"/>
              <a:gd name="connsiteX4" fmla="*/ 1169653 w 1406577"/>
              <a:gd name="connsiteY4" fmla="*/ 626030 h 2884592"/>
              <a:gd name="connsiteX5" fmla="*/ 1203499 w 1406577"/>
              <a:gd name="connsiteY5" fmla="*/ 853816 h 2884592"/>
              <a:gd name="connsiteX6" fmla="*/ 1169653 w 1406577"/>
              <a:gd name="connsiteY6" fmla="*/ 1081601 h 2884592"/>
              <a:gd name="connsiteX7" fmla="*/ 1149683 w 1406577"/>
              <a:gd name="connsiteY7" fmla="*/ 1160463 h 2884592"/>
              <a:gd name="connsiteX8" fmla="*/ 1095191 w 1406577"/>
              <a:gd name="connsiteY8" fmla="*/ 1189571 h 2884592"/>
              <a:gd name="connsiteX9" fmla="*/ 734728 w 1406577"/>
              <a:gd name="connsiteY9" fmla="*/ 1564587 h 2884592"/>
              <a:gd name="connsiteX10" fmla="*/ 502204 w 1406577"/>
              <a:gd name="connsiteY10" fmla="*/ 1564587 h 2884592"/>
              <a:gd name="connsiteX11" fmla="*/ 177280 w 1406577"/>
              <a:gd name="connsiteY11" fmla="*/ 1784588 h 2884592"/>
              <a:gd name="connsiteX12" fmla="*/ 8049 w 1406577"/>
              <a:gd name="connsiteY12" fmla="*/ 2184990 h 2884592"/>
              <a:gd name="connsiteX13" fmla="*/ 61864 w 1406577"/>
              <a:gd name="connsiteY13" fmla="*/ 2318006 h 2884592"/>
              <a:gd name="connsiteX14" fmla="*/ 101464 w 1406577"/>
              <a:gd name="connsiteY14" fmla="*/ 2326129 h 2884592"/>
              <a:gd name="connsiteX15" fmla="*/ 194880 w 1406577"/>
              <a:gd name="connsiteY15" fmla="*/ 2264528 h 2884592"/>
              <a:gd name="connsiteX16" fmla="*/ 306573 w 1406577"/>
              <a:gd name="connsiteY16" fmla="*/ 2002220 h 2884592"/>
              <a:gd name="connsiteX17" fmla="*/ 306573 w 1406577"/>
              <a:gd name="connsiteY17" fmla="*/ 2884592 h 2884592"/>
              <a:gd name="connsiteX18" fmla="*/ 509650 w 1406577"/>
              <a:gd name="connsiteY18" fmla="*/ 2884592 h 2884592"/>
              <a:gd name="connsiteX19" fmla="*/ 509650 w 1406577"/>
              <a:gd name="connsiteY19" fmla="*/ 2275359 h 2884592"/>
              <a:gd name="connsiteX20" fmla="*/ 611189 w 1406577"/>
              <a:gd name="connsiteY20" fmla="*/ 2275359 h 2884592"/>
              <a:gd name="connsiteX21" fmla="*/ 611189 w 1406577"/>
              <a:gd name="connsiteY21" fmla="*/ 2884592 h 2884592"/>
              <a:gd name="connsiteX22" fmla="*/ 814267 w 1406577"/>
              <a:gd name="connsiteY22" fmla="*/ 2884592 h 2884592"/>
              <a:gd name="connsiteX23" fmla="*/ 814267 w 1406577"/>
              <a:gd name="connsiteY23" fmla="*/ 1774773 h 2884592"/>
              <a:gd name="connsiteX24" fmla="*/ 1242761 w 1406577"/>
              <a:gd name="connsiteY24" fmla="*/ 1330371 h 2884592"/>
              <a:gd name="connsiteX25" fmla="*/ 1240053 w 1406577"/>
              <a:gd name="connsiteY25" fmla="*/ 1186863 h 2884592"/>
              <a:gd name="connsiteX26" fmla="*/ 1217714 w 1406577"/>
              <a:gd name="connsiteY26" fmla="*/ 1170955 h 2884592"/>
              <a:gd name="connsiteX27" fmla="*/ 1235991 w 1406577"/>
              <a:gd name="connsiteY27" fmla="*/ 1099878 h 2884592"/>
              <a:gd name="connsiteX28" fmla="*/ 1269838 w 1406577"/>
              <a:gd name="connsiteY28" fmla="*/ 853816 h 2884592"/>
              <a:gd name="connsiteX29" fmla="*/ 1235991 w 1406577"/>
              <a:gd name="connsiteY29" fmla="*/ 607753 h 2884592"/>
              <a:gd name="connsiteX30" fmla="*/ 1202145 w 1406577"/>
              <a:gd name="connsiteY30" fmla="*/ 379968 h 2884592"/>
              <a:gd name="connsiteX31" fmla="*/ 1202145 w 1406577"/>
              <a:gd name="connsiteY31" fmla="*/ 373537 h 2884592"/>
              <a:gd name="connsiteX32" fmla="*/ 1406577 w 1406577"/>
              <a:gd name="connsiteY32" fmla="*/ 41505 h 2884592"/>
              <a:gd name="connsiteX0" fmla="*/ 1406577 w 1406577"/>
              <a:gd name="connsiteY0" fmla="*/ 0 h 2843087"/>
              <a:gd name="connsiteX1" fmla="*/ 1135807 w 1406577"/>
              <a:gd name="connsiteY1" fmla="*/ 332032 h 2843087"/>
              <a:gd name="connsiteX2" fmla="*/ 1135807 w 1406577"/>
              <a:gd name="connsiteY2" fmla="*/ 338463 h 2843087"/>
              <a:gd name="connsiteX3" fmla="*/ 1169653 w 1406577"/>
              <a:gd name="connsiteY3" fmla="*/ 584525 h 2843087"/>
              <a:gd name="connsiteX4" fmla="*/ 1203499 w 1406577"/>
              <a:gd name="connsiteY4" fmla="*/ 812311 h 2843087"/>
              <a:gd name="connsiteX5" fmla="*/ 1169653 w 1406577"/>
              <a:gd name="connsiteY5" fmla="*/ 1040096 h 2843087"/>
              <a:gd name="connsiteX6" fmla="*/ 1149683 w 1406577"/>
              <a:gd name="connsiteY6" fmla="*/ 1118958 h 2843087"/>
              <a:gd name="connsiteX7" fmla="*/ 1095191 w 1406577"/>
              <a:gd name="connsiteY7" fmla="*/ 1148066 h 2843087"/>
              <a:gd name="connsiteX8" fmla="*/ 734728 w 1406577"/>
              <a:gd name="connsiteY8" fmla="*/ 1523082 h 2843087"/>
              <a:gd name="connsiteX9" fmla="*/ 502204 w 1406577"/>
              <a:gd name="connsiteY9" fmla="*/ 1523082 h 2843087"/>
              <a:gd name="connsiteX10" fmla="*/ 177280 w 1406577"/>
              <a:gd name="connsiteY10" fmla="*/ 1743083 h 2843087"/>
              <a:gd name="connsiteX11" fmla="*/ 8049 w 1406577"/>
              <a:gd name="connsiteY11" fmla="*/ 2143485 h 2843087"/>
              <a:gd name="connsiteX12" fmla="*/ 61864 w 1406577"/>
              <a:gd name="connsiteY12" fmla="*/ 2276501 h 2843087"/>
              <a:gd name="connsiteX13" fmla="*/ 101464 w 1406577"/>
              <a:gd name="connsiteY13" fmla="*/ 2284624 h 2843087"/>
              <a:gd name="connsiteX14" fmla="*/ 194880 w 1406577"/>
              <a:gd name="connsiteY14" fmla="*/ 2223023 h 2843087"/>
              <a:gd name="connsiteX15" fmla="*/ 306573 w 1406577"/>
              <a:gd name="connsiteY15" fmla="*/ 1960715 h 2843087"/>
              <a:gd name="connsiteX16" fmla="*/ 306573 w 1406577"/>
              <a:gd name="connsiteY16" fmla="*/ 2843087 h 2843087"/>
              <a:gd name="connsiteX17" fmla="*/ 509650 w 1406577"/>
              <a:gd name="connsiteY17" fmla="*/ 2843087 h 2843087"/>
              <a:gd name="connsiteX18" fmla="*/ 509650 w 1406577"/>
              <a:gd name="connsiteY18" fmla="*/ 2233854 h 2843087"/>
              <a:gd name="connsiteX19" fmla="*/ 611189 w 1406577"/>
              <a:gd name="connsiteY19" fmla="*/ 2233854 h 2843087"/>
              <a:gd name="connsiteX20" fmla="*/ 611189 w 1406577"/>
              <a:gd name="connsiteY20" fmla="*/ 2843087 h 2843087"/>
              <a:gd name="connsiteX21" fmla="*/ 814267 w 1406577"/>
              <a:gd name="connsiteY21" fmla="*/ 2843087 h 2843087"/>
              <a:gd name="connsiteX22" fmla="*/ 814267 w 1406577"/>
              <a:gd name="connsiteY22" fmla="*/ 1733268 h 2843087"/>
              <a:gd name="connsiteX23" fmla="*/ 1242761 w 1406577"/>
              <a:gd name="connsiteY23" fmla="*/ 1288866 h 2843087"/>
              <a:gd name="connsiteX24" fmla="*/ 1240053 w 1406577"/>
              <a:gd name="connsiteY24" fmla="*/ 1145358 h 2843087"/>
              <a:gd name="connsiteX25" fmla="*/ 1217714 w 1406577"/>
              <a:gd name="connsiteY25" fmla="*/ 1129450 h 2843087"/>
              <a:gd name="connsiteX26" fmla="*/ 1235991 w 1406577"/>
              <a:gd name="connsiteY26" fmla="*/ 1058373 h 2843087"/>
              <a:gd name="connsiteX27" fmla="*/ 1269838 w 1406577"/>
              <a:gd name="connsiteY27" fmla="*/ 812311 h 2843087"/>
              <a:gd name="connsiteX28" fmla="*/ 1235991 w 1406577"/>
              <a:gd name="connsiteY28" fmla="*/ 566248 h 2843087"/>
              <a:gd name="connsiteX29" fmla="*/ 1202145 w 1406577"/>
              <a:gd name="connsiteY29" fmla="*/ 338463 h 2843087"/>
              <a:gd name="connsiteX30" fmla="*/ 1202145 w 1406577"/>
              <a:gd name="connsiteY30" fmla="*/ 332032 h 2843087"/>
              <a:gd name="connsiteX31" fmla="*/ 1406577 w 1406577"/>
              <a:gd name="connsiteY31" fmla="*/ 0 h 2843087"/>
              <a:gd name="connsiteX0" fmla="*/ 1202145 w 1271127"/>
              <a:gd name="connsiteY0" fmla="*/ 804 h 2511859"/>
              <a:gd name="connsiteX1" fmla="*/ 1135807 w 1271127"/>
              <a:gd name="connsiteY1" fmla="*/ 804 h 2511859"/>
              <a:gd name="connsiteX2" fmla="*/ 1135807 w 1271127"/>
              <a:gd name="connsiteY2" fmla="*/ 7235 h 2511859"/>
              <a:gd name="connsiteX3" fmla="*/ 1169653 w 1271127"/>
              <a:gd name="connsiteY3" fmla="*/ 253297 h 2511859"/>
              <a:gd name="connsiteX4" fmla="*/ 1203499 w 1271127"/>
              <a:gd name="connsiteY4" fmla="*/ 481083 h 2511859"/>
              <a:gd name="connsiteX5" fmla="*/ 1169653 w 1271127"/>
              <a:gd name="connsiteY5" fmla="*/ 708868 h 2511859"/>
              <a:gd name="connsiteX6" fmla="*/ 1149683 w 1271127"/>
              <a:gd name="connsiteY6" fmla="*/ 787730 h 2511859"/>
              <a:gd name="connsiteX7" fmla="*/ 1095191 w 1271127"/>
              <a:gd name="connsiteY7" fmla="*/ 816838 h 2511859"/>
              <a:gd name="connsiteX8" fmla="*/ 734728 w 1271127"/>
              <a:gd name="connsiteY8" fmla="*/ 1191854 h 2511859"/>
              <a:gd name="connsiteX9" fmla="*/ 502204 w 1271127"/>
              <a:gd name="connsiteY9" fmla="*/ 1191854 h 2511859"/>
              <a:gd name="connsiteX10" fmla="*/ 177280 w 1271127"/>
              <a:gd name="connsiteY10" fmla="*/ 1411855 h 2511859"/>
              <a:gd name="connsiteX11" fmla="*/ 8049 w 1271127"/>
              <a:gd name="connsiteY11" fmla="*/ 1812257 h 2511859"/>
              <a:gd name="connsiteX12" fmla="*/ 61864 w 1271127"/>
              <a:gd name="connsiteY12" fmla="*/ 1945273 h 2511859"/>
              <a:gd name="connsiteX13" fmla="*/ 101464 w 1271127"/>
              <a:gd name="connsiteY13" fmla="*/ 1953396 h 2511859"/>
              <a:gd name="connsiteX14" fmla="*/ 194880 w 1271127"/>
              <a:gd name="connsiteY14" fmla="*/ 1891795 h 2511859"/>
              <a:gd name="connsiteX15" fmla="*/ 306573 w 1271127"/>
              <a:gd name="connsiteY15" fmla="*/ 1629487 h 2511859"/>
              <a:gd name="connsiteX16" fmla="*/ 306573 w 1271127"/>
              <a:gd name="connsiteY16" fmla="*/ 2511859 h 2511859"/>
              <a:gd name="connsiteX17" fmla="*/ 509650 w 1271127"/>
              <a:gd name="connsiteY17" fmla="*/ 2511859 h 2511859"/>
              <a:gd name="connsiteX18" fmla="*/ 509650 w 1271127"/>
              <a:gd name="connsiteY18" fmla="*/ 1902626 h 2511859"/>
              <a:gd name="connsiteX19" fmla="*/ 611189 w 1271127"/>
              <a:gd name="connsiteY19" fmla="*/ 1902626 h 2511859"/>
              <a:gd name="connsiteX20" fmla="*/ 611189 w 1271127"/>
              <a:gd name="connsiteY20" fmla="*/ 2511859 h 2511859"/>
              <a:gd name="connsiteX21" fmla="*/ 814267 w 1271127"/>
              <a:gd name="connsiteY21" fmla="*/ 2511859 h 2511859"/>
              <a:gd name="connsiteX22" fmla="*/ 814267 w 1271127"/>
              <a:gd name="connsiteY22" fmla="*/ 1402040 h 2511859"/>
              <a:gd name="connsiteX23" fmla="*/ 1242761 w 1271127"/>
              <a:gd name="connsiteY23" fmla="*/ 957638 h 2511859"/>
              <a:gd name="connsiteX24" fmla="*/ 1240053 w 1271127"/>
              <a:gd name="connsiteY24" fmla="*/ 814130 h 2511859"/>
              <a:gd name="connsiteX25" fmla="*/ 1217714 w 1271127"/>
              <a:gd name="connsiteY25" fmla="*/ 798222 h 2511859"/>
              <a:gd name="connsiteX26" fmla="*/ 1235991 w 1271127"/>
              <a:gd name="connsiteY26" fmla="*/ 727145 h 2511859"/>
              <a:gd name="connsiteX27" fmla="*/ 1269838 w 1271127"/>
              <a:gd name="connsiteY27" fmla="*/ 481083 h 2511859"/>
              <a:gd name="connsiteX28" fmla="*/ 1235991 w 1271127"/>
              <a:gd name="connsiteY28" fmla="*/ 235020 h 2511859"/>
              <a:gd name="connsiteX29" fmla="*/ 1202145 w 1271127"/>
              <a:gd name="connsiteY29" fmla="*/ 7235 h 2511859"/>
              <a:gd name="connsiteX30" fmla="*/ 1202145 w 1271127"/>
              <a:gd name="connsiteY30" fmla="*/ 804 h 2511859"/>
              <a:gd name="connsiteX0" fmla="*/ 1202145 w 1271127"/>
              <a:gd name="connsiteY0" fmla="*/ 19189 h 2523813"/>
              <a:gd name="connsiteX1" fmla="*/ 1135807 w 1271127"/>
              <a:gd name="connsiteY1" fmla="*/ 12758 h 2523813"/>
              <a:gd name="connsiteX2" fmla="*/ 1135807 w 1271127"/>
              <a:gd name="connsiteY2" fmla="*/ 19189 h 2523813"/>
              <a:gd name="connsiteX3" fmla="*/ 1169653 w 1271127"/>
              <a:gd name="connsiteY3" fmla="*/ 265251 h 2523813"/>
              <a:gd name="connsiteX4" fmla="*/ 1203499 w 1271127"/>
              <a:gd name="connsiteY4" fmla="*/ 493037 h 2523813"/>
              <a:gd name="connsiteX5" fmla="*/ 1169653 w 1271127"/>
              <a:gd name="connsiteY5" fmla="*/ 720822 h 2523813"/>
              <a:gd name="connsiteX6" fmla="*/ 1149683 w 1271127"/>
              <a:gd name="connsiteY6" fmla="*/ 799684 h 2523813"/>
              <a:gd name="connsiteX7" fmla="*/ 1095191 w 1271127"/>
              <a:gd name="connsiteY7" fmla="*/ 828792 h 2523813"/>
              <a:gd name="connsiteX8" fmla="*/ 734728 w 1271127"/>
              <a:gd name="connsiteY8" fmla="*/ 1203808 h 2523813"/>
              <a:gd name="connsiteX9" fmla="*/ 502204 w 1271127"/>
              <a:gd name="connsiteY9" fmla="*/ 1203808 h 2523813"/>
              <a:gd name="connsiteX10" fmla="*/ 177280 w 1271127"/>
              <a:gd name="connsiteY10" fmla="*/ 1423809 h 2523813"/>
              <a:gd name="connsiteX11" fmla="*/ 8049 w 1271127"/>
              <a:gd name="connsiteY11" fmla="*/ 1824211 h 2523813"/>
              <a:gd name="connsiteX12" fmla="*/ 61864 w 1271127"/>
              <a:gd name="connsiteY12" fmla="*/ 1957227 h 2523813"/>
              <a:gd name="connsiteX13" fmla="*/ 101464 w 1271127"/>
              <a:gd name="connsiteY13" fmla="*/ 1965350 h 2523813"/>
              <a:gd name="connsiteX14" fmla="*/ 194880 w 1271127"/>
              <a:gd name="connsiteY14" fmla="*/ 1903749 h 2523813"/>
              <a:gd name="connsiteX15" fmla="*/ 306573 w 1271127"/>
              <a:gd name="connsiteY15" fmla="*/ 1641441 h 2523813"/>
              <a:gd name="connsiteX16" fmla="*/ 306573 w 1271127"/>
              <a:gd name="connsiteY16" fmla="*/ 2523813 h 2523813"/>
              <a:gd name="connsiteX17" fmla="*/ 509650 w 1271127"/>
              <a:gd name="connsiteY17" fmla="*/ 2523813 h 2523813"/>
              <a:gd name="connsiteX18" fmla="*/ 509650 w 1271127"/>
              <a:gd name="connsiteY18" fmla="*/ 1914580 h 2523813"/>
              <a:gd name="connsiteX19" fmla="*/ 611189 w 1271127"/>
              <a:gd name="connsiteY19" fmla="*/ 1914580 h 2523813"/>
              <a:gd name="connsiteX20" fmla="*/ 611189 w 1271127"/>
              <a:gd name="connsiteY20" fmla="*/ 2523813 h 2523813"/>
              <a:gd name="connsiteX21" fmla="*/ 814267 w 1271127"/>
              <a:gd name="connsiteY21" fmla="*/ 2523813 h 2523813"/>
              <a:gd name="connsiteX22" fmla="*/ 814267 w 1271127"/>
              <a:gd name="connsiteY22" fmla="*/ 1413994 h 2523813"/>
              <a:gd name="connsiteX23" fmla="*/ 1242761 w 1271127"/>
              <a:gd name="connsiteY23" fmla="*/ 969592 h 2523813"/>
              <a:gd name="connsiteX24" fmla="*/ 1240053 w 1271127"/>
              <a:gd name="connsiteY24" fmla="*/ 826084 h 2523813"/>
              <a:gd name="connsiteX25" fmla="*/ 1217714 w 1271127"/>
              <a:gd name="connsiteY25" fmla="*/ 810176 h 2523813"/>
              <a:gd name="connsiteX26" fmla="*/ 1235991 w 1271127"/>
              <a:gd name="connsiteY26" fmla="*/ 739099 h 2523813"/>
              <a:gd name="connsiteX27" fmla="*/ 1269838 w 1271127"/>
              <a:gd name="connsiteY27" fmla="*/ 493037 h 2523813"/>
              <a:gd name="connsiteX28" fmla="*/ 1235991 w 1271127"/>
              <a:gd name="connsiteY28" fmla="*/ 246974 h 2523813"/>
              <a:gd name="connsiteX29" fmla="*/ 1202145 w 1271127"/>
              <a:gd name="connsiteY29" fmla="*/ 19189 h 2523813"/>
              <a:gd name="connsiteX0" fmla="*/ 1202145 w 1271127"/>
              <a:gd name="connsiteY0" fmla="*/ 19189 h 2523813"/>
              <a:gd name="connsiteX1" fmla="*/ 1135807 w 1271127"/>
              <a:gd name="connsiteY1" fmla="*/ 12758 h 2523813"/>
              <a:gd name="connsiteX2" fmla="*/ 1169653 w 1271127"/>
              <a:gd name="connsiteY2" fmla="*/ 265251 h 2523813"/>
              <a:gd name="connsiteX3" fmla="*/ 1203499 w 1271127"/>
              <a:gd name="connsiteY3" fmla="*/ 493037 h 2523813"/>
              <a:gd name="connsiteX4" fmla="*/ 1169653 w 1271127"/>
              <a:gd name="connsiteY4" fmla="*/ 720822 h 2523813"/>
              <a:gd name="connsiteX5" fmla="*/ 1149683 w 1271127"/>
              <a:gd name="connsiteY5" fmla="*/ 799684 h 2523813"/>
              <a:gd name="connsiteX6" fmla="*/ 1095191 w 1271127"/>
              <a:gd name="connsiteY6" fmla="*/ 828792 h 2523813"/>
              <a:gd name="connsiteX7" fmla="*/ 734728 w 1271127"/>
              <a:gd name="connsiteY7" fmla="*/ 1203808 h 2523813"/>
              <a:gd name="connsiteX8" fmla="*/ 502204 w 1271127"/>
              <a:gd name="connsiteY8" fmla="*/ 1203808 h 2523813"/>
              <a:gd name="connsiteX9" fmla="*/ 177280 w 1271127"/>
              <a:gd name="connsiteY9" fmla="*/ 1423809 h 2523813"/>
              <a:gd name="connsiteX10" fmla="*/ 8049 w 1271127"/>
              <a:gd name="connsiteY10" fmla="*/ 1824211 h 2523813"/>
              <a:gd name="connsiteX11" fmla="*/ 61864 w 1271127"/>
              <a:gd name="connsiteY11" fmla="*/ 1957227 h 2523813"/>
              <a:gd name="connsiteX12" fmla="*/ 101464 w 1271127"/>
              <a:gd name="connsiteY12" fmla="*/ 1965350 h 2523813"/>
              <a:gd name="connsiteX13" fmla="*/ 194880 w 1271127"/>
              <a:gd name="connsiteY13" fmla="*/ 1903749 h 2523813"/>
              <a:gd name="connsiteX14" fmla="*/ 306573 w 1271127"/>
              <a:gd name="connsiteY14" fmla="*/ 1641441 h 2523813"/>
              <a:gd name="connsiteX15" fmla="*/ 306573 w 1271127"/>
              <a:gd name="connsiteY15" fmla="*/ 2523813 h 2523813"/>
              <a:gd name="connsiteX16" fmla="*/ 509650 w 1271127"/>
              <a:gd name="connsiteY16" fmla="*/ 2523813 h 2523813"/>
              <a:gd name="connsiteX17" fmla="*/ 509650 w 1271127"/>
              <a:gd name="connsiteY17" fmla="*/ 1914580 h 2523813"/>
              <a:gd name="connsiteX18" fmla="*/ 611189 w 1271127"/>
              <a:gd name="connsiteY18" fmla="*/ 1914580 h 2523813"/>
              <a:gd name="connsiteX19" fmla="*/ 611189 w 1271127"/>
              <a:gd name="connsiteY19" fmla="*/ 2523813 h 2523813"/>
              <a:gd name="connsiteX20" fmla="*/ 814267 w 1271127"/>
              <a:gd name="connsiteY20" fmla="*/ 2523813 h 2523813"/>
              <a:gd name="connsiteX21" fmla="*/ 814267 w 1271127"/>
              <a:gd name="connsiteY21" fmla="*/ 1413994 h 2523813"/>
              <a:gd name="connsiteX22" fmla="*/ 1242761 w 1271127"/>
              <a:gd name="connsiteY22" fmla="*/ 969592 h 2523813"/>
              <a:gd name="connsiteX23" fmla="*/ 1240053 w 1271127"/>
              <a:gd name="connsiteY23" fmla="*/ 826084 h 2523813"/>
              <a:gd name="connsiteX24" fmla="*/ 1217714 w 1271127"/>
              <a:gd name="connsiteY24" fmla="*/ 810176 h 2523813"/>
              <a:gd name="connsiteX25" fmla="*/ 1235991 w 1271127"/>
              <a:gd name="connsiteY25" fmla="*/ 739099 h 2523813"/>
              <a:gd name="connsiteX26" fmla="*/ 1269838 w 1271127"/>
              <a:gd name="connsiteY26" fmla="*/ 493037 h 2523813"/>
              <a:gd name="connsiteX27" fmla="*/ 1235991 w 1271127"/>
              <a:gd name="connsiteY27" fmla="*/ 246974 h 2523813"/>
              <a:gd name="connsiteX28" fmla="*/ 1202145 w 1271127"/>
              <a:gd name="connsiteY28" fmla="*/ 19189 h 2523813"/>
              <a:gd name="connsiteX0" fmla="*/ 1235991 w 1271127"/>
              <a:gd name="connsiteY0" fmla="*/ 234260 h 2511099"/>
              <a:gd name="connsiteX1" fmla="*/ 1135807 w 1271127"/>
              <a:gd name="connsiteY1" fmla="*/ 44 h 2511099"/>
              <a:gd name="connsiteX2" fmla="*/ 1169653 w 1271127"/>
              <a:gd name="connsiteY2" fmla="*/ 252537 h 2511099"/>
              <a:gd name="connsiteX3" fmla="*/ 1203499 w 1271127"/>
              <a:gd name="connsiteY3" fmla="*/ 480323 h 2511099"/>
              <a:gd name="connsiteX4" fmla="*/ 1169653 w 1271127"/>
              <a:gd name="connsiteY4" fmla="*/ 708108 h 2511099"/>
              <a:gd name="connsiteX5" fmla="*/ 1149683 w 1271127"/>
              <a:gd name="connsiteY5" fmla="*/ 786970 h 2511099"/>
              <a:gd name="connsiteX6" fmla="*/ 1095191 w 1271127"/>
              <a:gd name="connsiteY6" fmla="*/ 816078 h 2511099"/>
              <a:gd name="connsiteX7" fmla="*/ 734728 w 1271127"/>
              <a:gd name="connsiteY7" fmla="*/ 1191094 h 2511099"/>
              <a:gd name="connsiteX8" fmla="*/ 502204 w 1271127"/>
              <a:gd name="connsiteY8" fmla="*/ 1191094 h 2511099"/>
              <a:gd name="connsiteX9" fmla="*/ 177280 w 1271127"/>
              <a:gd name="connsiteY9" fmla="*/ 1411095 h 2511099"/>
              <a:gd name="connsiteX10" fmla="*/ 8049 w 1271127"/>
              <a:gd name="connsiteY10" fmla="*/ 1811497 h 2511099"/>
              <a:gd name="connsiteX11" fmla="*/ 61864 w 1271127"/>
              <a:gd name="connsiteY11" fmla="*/ 1944513 h 2511099"/>
              <a:gd name="connsiteX12" fmla="*/ 101464 w 1271127"/>
              <a:gd name="connsiteY12" fmla="*/ 1952636 h 2511099"/>
              <a:gd name="connsiteX13" fmla="*/ 194880 w 1271127"/>
              <a:gd name="connsiteY13" fmla="*/ 1891035 h 2511099"/>
              <a:gd name="connsiteX14" fmla="*/ 306573 w 1271127"/>
              <a:gd name="connsiteY14" fmla="*/ 1628727 h 2511099"/>
              <a:gd name="connsiteX15" fmla="*/ 306573 w 1271127"/>
              <a:gd name="connsiteY15" fmla="*/ 2511099 h 2511099"/>
              <a:gd name="connsiteX16" fmla="*/ 509650 w 1271127"/>
              <a:gd name="connsiteY16" fmla="*/ 2511099 h 2511099"/>
              <a:gd name="connsiteX17" fmla="*/ 509650 w 1271127"/>
              <a:gd name="connsiteY17" fmla="*/ 1901866 h 2511099"/>
              <a:gd name="connsiteX18" fmla="*/ 611189 w 1271127"/>
              <a:gd name="connsiteY18" fmla="*/ 1901866 h 2511099"/>
              <a:gd name="connsiteX19" fmla="*/ 611189 w 1271127"/>
              <a:gd name="connsiteY19" fmla="*/ 2511099 h 2511099"/>
              <a:gd name="connsiteX20" fmla="*/ 814267 w 1271127"/>
              <a:gd name="connsiteY20" fmla="*/ 2511099 h 2511099"/>
              <a:gd name="connsiteX21" fmla="*/ 814267 w 1271127"/>
              <a:gd name="connsiteY21" fmla="*/ 1401280 h 2511099"/>
              <a:gd name="connsiteX22" fmla="*/ 1242761 w 1271127"/>
              <a:gd name="connsiteY22" fmla="*/ 956878 h 2511099"/>
              <a:gd name="connsiteX23" fmla="*/ 1240053 w 1271127"/>
              <a:gd name="connsiteY23" fmla="*/ 813370 h 2511099"/>
              <a:gd name="connsiteX24" fmla="*/ 1217714 w 1271127"/>
              <a:gd name="connsiteY24" fmla="*/ 797462 h 2511099"/>
              <a:gd name="connsiteX25" fmla="*/ 1235991 w 1271127"/>
              <a:gd name="connsiteY25" fmla="*/ 726385 h 2511099"/>
              <a:gd name="connsiteX26" fmla="*/ 1269838 w 1271127"/>
              <a:gd name="connsiteY26" fmla="*/ 480323 h 2511099"/>
              <a:gd name="connsiteX27" fmla="*/ 1235991 w 1271127"/>
              <a:gd name="connsiteY27" fmla="*/ 234260 h 2511099"/>
              <a:gd name="connsiteX0" fmla="*/ 1235991 w 1271127"/>
              <a:gd name="connsiteY0" fmla="*/ 21779 h 2298618"/>
              <a:gd name="connsiteX1" fmla="*/ 1169653 w 1271127"/>
              <a:gd name="connsiteY1" fmla="*/ 40056 h 2298618"/>
              <a:gd name="connsiteX2" fmla="*/ 1203499 w 1271127"/>
              <a:gd name="connsiteY2" fmla="*/ 267842 h 2298618"/>
              <a:gd name="connsiteX3" fmla="*/ 1169653 w 1271127"/>
              <a:gd name="connsiteY3" fmla="*/ 495627 h 2298618"/>
              <a:gd name="connsiteX4" fmla="*/ 1149683 w 1271127"/>
              <a:gd name="connsiteY4" fmla="*/ 574489 h 2298618"/>
              <a:gd name="connsiteX5" fmla="*/ 1095191 w 1271127"/>
              <a:gd name="connsiteY5" fmla="*/ 603597 h 2298618"/>
              <a:gd name="connsiteX6" fmla="*/ 734728 w 1271127"/>
              <a:gd name="connsiteY6" fmla="*/ 978613 h 2298618"/>
              <a:gd name="connsiteX7" fmla="*/ 502204 w 1271127"/>
              <a:gd name="connsiteY7" fmla="*/ 978613 h 2298618"/>
              <a:gd name="connsiteX8" fmla="*/ 177280 w 1271127"/>
              <a:gd name="connsiteY8" fmla="*/ 1198614 h 2298618"/>
              <a:gd name="connsiteX9" fmla="*/ 8049 w 1271127"/>
              <a:gd name="connsiteY9" fmla="*/ 1599016 h 2298618"/>
              <a:gd name="connsiteX10" fmla="*/ 61864 w 1271127"/>
              <a:gd name="connsiteY10" fmla="*/ 1732032 h 2298618"/>
              <a:gd name="connsiteX11" fmla="*/ 101464 w 1271127"/>
              <a:gd name="connsiteY11" fmla="*/ 1740155 h 2298618"/>
              <a:gd name="connsiteX12" fmla="*/ 194880 w 1271127"/>
              <a:gd name="connsiteY12" fmla="*/ 1678554 h 2298618"/>
              <a:gd name="connsiteX13" fmla="*/ 306573 w 1271127"/>
              <a:gd name="connsiteY13" fmla="*/ 1416246 h 2298618"/>
              <a:gd name="connsiteX14" fmla="*/ 306573 w 1271127"/>
              <a:gd name="connsiteY14" fmla="*/ 2298618 h 2298618"/>
              <a:gd name="connsiteX15" fmla="*/ 509650 w 1271127"/>
              <a:gd name="connsiteY15" fmla="*/ 2298618 h 2298618"/>
              <a:gd name="connsiteX16" fmla="*/ 509650 w 1271127"/>
              <a:gd name="connsiteY16" fmla="*/ 1689385 h 2298618"/>
              <a:gd name="connsiteX17" fmla="*/ 611189 w 1271127"/>
              <a:gd name="connsiteY17" fmla="*/ 1689385 h 2298618"/>
              <a:gd name="connsiteX18" fmla="*/ 611189 w 1271127"/>
              <a:gd name="connsiteY18" fmla="*/ 2298618 h 2298618"/>
              <a:gd name="connsiteX19" fmla="*/ 814267 w 1271127"/>
              <a:gd name="connsiteY19" fmla="*/ 2298618 h 2298618"/>
              <a:gd name="connsiteX20" fmla="*/ 814267 w 1271127"/>
              <a:gd name="connsiteY20" fmla="*/ 1188799 h 2298618"/>
              <a:gd name="connsiteX21" fmla="*/ 1242761 w 1271127"/>
              <a:gd name="connsiteY21" fmla="*/ 744397 h 2298618"/>
              <a:gd name="connsiteX22" fmla="*/ 1240053 w 1271127"/>
              <a:gd name="connsiteY22" fmla="*/ 600889 h 2298618"/>
              <a:gd name="connsiteX23" fmla="*/ 1217714 w 1271127"/>
              <a:gd name="connsiteY23" fmla="*/ 584981 h 2298618"/>
              <a:gd name="connsiteX24" fmla="*/ 1235991 w 1271127"/>
              <a:gd name="connsiteY24" fmla="*/ 513904 h 2298618"/>
              <a:gd name="connsiteX25" fmla="*/ 1269838 w 1271127"/>
              <a:gd name="connsiteY25" fmla="*/ 267842 h 2298618"/>
              <a:gd name="connsiteX26" fmla="*/ 1235991 w 1271127"/>
              <a:gd name="connsiteY26" fmla="*/ 21779 h 2298618"/>
              <a:gd name="connsiteX0" fmla="*/ 1235991 w 1271127"/>
              <a:gd name="connsiteY0" fmla="*/ 0 h 2276839"/>
              <a:gd name="connsiteX1" fmla="*/ 1203499 w 1271127"/>
              <a:gd name="connsiteY1" fmla="*/ 246063 h 2276839"/>
              <a:gd name="connsiteX2" fmla="*/ 1169653 w 1271127"/>
              <a:gd name="connsiteY2" fmla="*/ 473848 h 2276839"/>
              <a:gd name="connsiteX3" fmla="*/ 1149683 w 1271127"/>
              <a:gd name="connsiteY3" fmla="*/ 552710 h 2276839"/>
              <a:gd name="connsiteX4" fmla="*/ 1095191 w 1271127"/>
              <a:gd name="connsiteY4" fmla="*/ 581818 h 2276839"/>
              <a:gd name="connsiteX5" fmla="*/ 734728 w 1271127"/>
              <a:gd name="connsiteY5" fmla="*/ 956834 h 2276839"/>
              <a:gd name="connsiteX6" fmla="*/ 502204 w 1271127"/>
              <a:gd name="connsiteY6" fmla="*/ 956834 h 2276839"/>
              <a:gd name="connsiteX7" fmla="*/ 177280 w 1271127"/>
              <a:gd name="connsiteY7" fmla="*/ 1176835 h 2276839"/>
              <a:gd name="connsiteX8" fmla="*/ 8049 w 1271127"/>
              <a:gd name="connsiteY8" fmla="*/ 1577237 h 2276839"/>
              <a:gd name="connsiteX9" fmla="*/ 61864 w 1271127"/>
              <a:gd name="connsiteY9" fmla="*/ 1710253 h 2276839"/>
              <a:gd name="connsiteX10" fmla="*/ 101464 w 1271127"/>
              <a:gd name="connsiteY10" fmla="*/ 1718376 h 2276839"/>
              <a:gd name="connsiteX11" fmla="*/ 194880 w 1271127"/>
              <a:gd name="connsiteY11" fmla="*/ 1656775 h 2276839"/>
              <a:gd name="connsiteX12" fmla="*/ 306573 w 1271127"/>
              <a:gd name="connsiteY12" fmla="*/ 1394467 h 2276839"/>
              <a:gd name="connsiteX13" fmla="*/ 306573 w 1271127"/>
              <a:gd name="connsiteY13" fmla="*/ 2276839 h 2276839"/>
              <a:gd name="connsiteX14" fmla="*/ 509650 w 1271127"/>
              <a:gd name="connsiteY14" fmla="*/ 2276839 h 2276839"/>
              <a:gd name="connsiteX15" fmla="*/ 509650 w 1271127"/>
              <a:gd name="connsiteY15" fmla="*/ 1667606 h 2276839"/>
              <a:gd name="connsiteX16" fmla="*/ 611189 w 1271127"/>
              <a:gd name="connsiteY16" fmla="*/ 1667606 h 2276839"/>
              <a:gd name="connsiteX17" fmla="*/ 611189 w 1271127"/>
              <a:gd name="connsiteY17" fmla="*/ 2276839 h 2276839"/>
              <a:gd name="connsiteX18" fmla="*/ 814267 w 1271127"/>
              <a:gd name="connsiteY18" fmla="*/ 2276839 h 2276839"/>
              <a:gd name="connsiteX19" fmla="*/ 814267 w 1271127"/>
              <a:gd name="connsiteY19" fmla="*/ 1167020 h 2276839"/>
              <a:gd name="connsiteX20" fmla="*/ 1242761 w 1271127"/>
              <a:gd name="connsiteY20" fmla="*/ 722618 h 2276839"/>
              <a:gd name="connsiteX21" fmla="*/ 1240053 w 1271127"/>
              <a:gd name="connsiteY21" fmla="*/ 579110 h 2276839"/>
              <a:gd name="connsiteX22" fmla="*/ 1217714 w 1271127"/>
              <a:gd name="connsiteY22" fmla="*/ 563202 h 2276839"/>
              <a:gd name="connsiteX23" fmla="*/ 1235991 w 1271127"/>
              <a:gd name="connsiteY23" fmla="*/ 492125 h 2276839"/>
              <a:gd name="connsiteX24" fmla="*/ 1269838 w 1271127"/>
              <a:gd name="connsiteY24" fmla="*/ 246063 h 2276839"/>
              <a:gd name="connsiteX25" fmla="*/ 1235991 w 1271127"/>
              <a:gd name="connsiteY25" fmla="*/ 0 h 2276839"/>
              <a:gd name="connsiteX0" fmla="*/ 1269838 w 1271127"/>
              <a:gd name="connsiteY0" fmla="*/ 29627 h 2060403"/>
              <a:gd name="connsiteX1" fmla="*/ 1203499 w 1271127"/>
              <a:gd name="connsiteY1" fmla="*/ 29627 h 2060403"/>
              <a:gd name="connsiteX2" fmla="*/ 1169653 w 1271127"/>
              <a:gd name="connsiteY2" fmla="*/ 257412 h 2060403"/>
              <a:gd name="connsiteX3" fmla="*/ 1149683 w 1271127"/>
              <a:gd name="connsiteY3" fmla="*/ 336274 h 2060403"/>
              <a:gd name="connsiteX4" fmla="*/ 1095191 w 1271127"/>
              <a:gd name="connsiteY4" fmla="*/ 365382 h 2060403"/>
              <a:gd name="connsiteX5" fmla="*/ 734728 w 1271127"/>
              <a:gd name="connsiteY5" fmla="*/ 740398 h 2060403"/>
              <a:gd name="connsiteX6" fmla="*/ 502204 w 1271127"/>
              <a:gd name="connsiteY6" fmla="*/ 740398 h 2060403"/>
              <a:gd name="connsiteX7" fmla="*/ 177280 w 1271127"/>
              <a:gd name="connsiteY7" fmla="*/ 960399 h 2060403"/>
              <a:gd name="connsiteX8" fmla="*/ 8049 w 1271127"/>
              <a:gd name="connsiteY8" fmla="*/ 1360801 h 2060403"/>
              <a:gd name="connsiteX9" fmla="*/ 61864 w 1271127"/>
              <a:gd name="connsiteY9" fmla="*/ 1493817 h 2060403"/>
              <a:gd name="connsiteX10" fmla="*/ 101464 w 1271127"/>
              <a:gd name="connsiteY10" fmla="*/ 1501940 h 2060403"/>
              <a:gd name="connsiteX11" fmla="*/ 194880 w 1271127"/>
              <a:gd name="connsiteY11" fmla="*/ 1440339 h 2060403"/>
              <a:gd name="connsiteX12" fmla="*/ 306573 w 1271127"/>
              <a:gd name="connsiteY12" fmla="*/ 1178031 h 2060403"/>
              <a:gd name="connsiteX13" fmla="*/ 306573 w 1271127"/>
              <a:gd name="connsiteY13" fmla="*/ 2060403 h 2060403"/>
              <a:gd name="connsiteX14" fmla="*/ 509650 w 1271127"/>
              <a:gd name="connsiteY14" fmla="*/ 2060403 h 2060403"/>
              <a:gd name="connsiteX15" fmla="*/ 509650 w 1271127"/>
              <a:gd name="connsiteY15" fmla="*/ 1451170 h 2060403"/>
              <a:gd name="connsiteX16" fmla="*/ 611189 w 1271127"/>
              <a:gd name="connsiteY16" fmla="*/ 1451170 h 2060403"/>
              <a:gd name="connsiteX17" fmla="*/ 611189 w 1271127"/>
              <a:gd name="connsiteY17" fmla="*/ 2060403 h 2060403"/>
              <a:gd name="connsiteX18" fmla="*/ 814267 w 1271127"/>
              <a:gd name="connsiteY18" fmla="*/ 2060403 h 2060403"/>
              <a:gd name="connsiteX19" fmla="*/ 814267 w 1271127"/>
              <a:gd name="connsiteY19" fmla="*/ 950584 h 2060403"/>
              <a:gd name="connsiteX20" fmla="*/ 1242761 w 1271127"/>
              <a:gd name="connsiteY20" fmla="*/ 506182 h 2060403"/>
              <a:gd name="connsiteX21" fmla="*/ 1240053 w 1271127"/>
              <a:gd name="connsiteY21" fmla="*/ 362674 h 2060403"/>
              <a:gd name="connsiteX22" fmla="*/ 1217714 w 1271127"/>
              <a:gd name="connsiteY22" fmla="*/ 346766 h 2060403"/>
              <a:gd name="connsiteX23" fmla="*/ 1235991 w 1271127"/>
              <a:gd name="connsiteY23" fmla="*/ 275689 h 2060403"/>
              <a:gd name="connsiteX24" fmla="*/ 1269838 w 1271127"/>
              <a:gd name="connsiteY24" fmla="*/ 29627 h 2060403"/>
              <a:gd name="connsiteX0" fmla="*/ 1235991 w 1271127"/>
              <a:gd name="connsiteY0" fmla="*/ 246062 h 2030776"/>
              <a:gd name="connsiteX1" fmla="*/ 1203499 w 1271127"/>
              <a:gd name="connsiteY1" fmla="*/ 0 h 2030776"/>
              <a:gd name="connsiteX2" fmla="*/ 1169653 w 1271127"/>
              <a:gd name="connsiteY2" fmla="*/ 227785 h 2030776"/>
              <a:gd name="connsiteX3" fmla="*/ 1149683 w 1271127"/>
              <a:gd name="connsiteY3" fmla="*/ 306647 h 2030776"/>
              <a:gd name="connsiteX4" fmla="*/ 1095191 w 1271127"/>
              <a:gd name="connsiteY4" fmla="*/ 335755 h 2030776"/>
              <a:gd name="connsiteX5" fmla="*/ 734728 w 1271127"/>
              <a:gd name="connsiteY5" fmla="*/ 710771 h 2030776"/>
              <a:gd name="connsiteX6" fmla="*/ 502204 w 1271127"/>
              <a:gd name="connsiteY6" fmla="*/ 710771 h 2030776"/>
              <a:gd name="connsiteX7" fmla="*/ 177280 w 1271127"/>
              <a:gd name="connsiteY7" fmla="*/ 930772 h 2030776"/>
              <a:gd name="connsiteX8" fmla="*/ 8049 w 1271127"/>
              <a:gd name="connsiteY8" fmla="*/ 1331174 h 2030776"/>
              <a:gd name="connsiteX9" fmla="*/ 61864 w 1271127"/>
              <a:gd name="connsiteY9" fmla="*/ 1464190 h 2030776"/>
              <a:gd name="connsiteX10" fmla="*/ 101464 w 1271127"/>
              <a:gd name="connsiteY10" fmla="*/ 1472313 h 2030776"/>
              <a:gd name="connsiteX11" fmla="*/ 194880 w 1271127"/>
              <a:gd name="connsiteY11" fmla="*/ 1410712 h 2030776"/>
              <a:gd name="connsiteX12" fmla="*/ 306573 w 1271127"/>
              <a:gd name="connsiteY12" fmla="*/ 1148404 h 2030776"/>
              <a:gd name="connsiteX13" fmla="*/ 306573 w 1271127"/>
              <a:gd name="connsiteY13" fmla="*/ 2030776 h 2030776"/>
              <a:gd name="connsiteX14" fmla="*/ 509650 w 1271127"/>
              <a:gd name="connsiteY14" fmla="*/ 2030776 h 2030776"/>
              <a:gd name="connsiteX15" fmla="*/ 509650 w 1271127"/>
              <a:gd name="connsiteY15" fmla="*/ 1421543 h 2030776"/>
              <a:gd name="connsiteX16" fmla="*/ 611189 w 1271127"/>
              <a:gd name="connsiteY16" fmla="*/ 1421543 h 2030776"/>
              <a:gd name="connsiteX17" fmla="*/ 611189 w 1271127"/>
              <a:gd name="connsiteY17" fmla="*/ 2030776 h 2030776"/>
              <a:gd name="connsiteX18" fmla="*/ 814267 w 1271127"/>
              <a:gd name="connsiteY18" fmla="*/ 2030776 h 2030776"/>
              <a:gd name="connsiteX19" fmla="*/ 814267 w 1271127"/>
              <a:gd name="connsiteY19" fmla="*/ 920957 h 2030776"/>
              <a:gd name="connsiteX20" fmla="*/ 1242761 w 1271127"/>
              <a:gd name="connsiteY20" fmla="*/ 476555 h 2030776"/>
              <a:gd name="connsiteX21" fmla="*/ 1240053 w 1271127"/>
              <a:gd name="connsiteY21" fmla="*/ 333047 h 2030776"/>
              <a:gd name="connsiteX22" fmla="*/ 1217714 w 1271127"/>
              <a:gd name="connsiteY22" fmla="*/ 317139 h 2030776"/>
              <a:gd name="connsiteX23" fmla="*/ 1235991 w 1271127"/>
              <a:gd name="connsiteY23" fmla="*/ 246062 h 2030776"/>
              <a:gd name="connsiteX0" fmla="*/ 1235991 w 1271127"/>
              <a:gd name="connsiteY0" fmla="*/ 21779 h 1806493"/>
              <a:gd name="connsiteX1" fmla="*/ 1169653 w 1271127"/>
              <a:gd name="connsiteY1" fmla="*/ 3502 h 1806493"/>
              <a:gd name="connsiteX2" fmla="*/ 1149683 w 1271127"/>
              <a:gd name="connsiteY2" fmla="*/ 82364 h 1806493"/>
              <a:gd name="connsiteX3" fmla="*/ 1095191 w 1271127"/>
              <a:gd name="connsiteY3" fmla="*/ 111472 h 1806493"/>
              <a:gd name="connsiteX4" fmla="*/ 734728 w 1271127"/>
              <a:gd name="connsiteY4" fmla="*/ 486488 h 1806493"/>
              <a:gd name="connsiteX5" fmla="*/ 502204 w 1271127"/>
              <a:gd name="connsiteY5" fmla="*/ 486488 h 1806493"/>
              <a:gd name="connsiteX6" fmla="*/ 177280 w 1271127"/>
              <a:gd name="connsiteY6" fmla="*/ 706489 h 1806493"/>
              <a:gd name="connsiteX7" fmla="*/ 8049 w 1271127"/>
              <a:gd name="connsiteY7" fmla="*/ 1106891 h 1806493"/>
              <a:gd name="connsiteX8" fmla="*/ 61864 w 1271127"/>
              <a:gd name="connsiteY8" fmla="*/ 1239907 h 1806493"/>
              <a:gd name="connsiteX9" fmla="*/ 101464 w 1271127"/>
              <a:gd name="connsiteY9" fmla="*/ 1248030 h 1806493"/>
              <a:gd name="connsiteX10" fmla="*/ 194880 w 1271127"/>
              <a:gd name="connsiteY10" fmla="*/ 1186429 h 1806493"/>
              <a:gd name="connsiteX11" fmla="*/ 306573 w 1271127"/>
              <a:gd name="connsiteY11" fmla="*/ 924121 h 1806493"/>
              <a:gd name="connsiteX12" fmla="*/ 306573 w 1271127"/>
              <a:gd name="connsiteY12" fmla="*/ 1806493 h 1806493"/>
              <a:gd name="connsiteX13" fmla="*/ 509650 w 1271127"/>
              <a:gd name="connsiteY13" fmla="*/ 1806493 h 1806493"/>
              <a:gd name="connsiteX14" fmla="*/ 509650 w 1271127"/>
              <a:gd name="connsiteY14" fmla="*/ 1197260 h 1806493"/>
              <a:gd name="connsiteX15" fmla="*/ 611189 w 1271127"/>
              <a:gd name="connsiteY15" fmla="*/ 1197260 h 1806493"/>
              <a:gd name="connsiteX16" fmla="*/ 611189 w 1271127"/>
              <a:gd name="connsiteY16" fmla="*/ 1806493 h 1806493"/>
              <a:gd name="connsiteX17" fmla="*/ 814267 w 1271127"/>
              <a:gd name="connsiteY17" fmla="*/ 1806493 h 1806493"/>
              <a:gd name="connsiteX18" fmla="*/ 814267 w 1271127"/>
              <a:gd name="connsiteY18" fmla="*/ 696674 h 1806493"/>
              <a:gd name="connsiteX19" fmla="*/ 1242761 w 1271127"/>
              <a:gd name="connsiteY19" fmla="*/ 252272 h 1806493"/>
              <a:gd name="connsiteX20" fmla="*/ 1240053 w 1271127"/>
              <a:gd name="connsiteY20" fmla="*/ 108764 h 1806493"/>
              <a:gd name="connsiteX21" fmla="*/ 1217714 w 1271127"/>
              <a:gd name="connsiteY21" fmla="*/ 92856 h 1806493"/>
              <a:gd name="connsiteX22" fmla="*/ 1235991 w 1271127"/>
              <a:gd name="connsiteY22" fmla="*/ 21779 h 1806493"/>
              <a:gd name="connsiteX0" fmla="*/ 1235991 w 1271127"/>
              <a:gd name="connsiteY0" fmla="*/ 48 h 1784762"/>
              <a:gd name="connsiteX1" fmla="*/ 1149683 w 1271127"/>
              <a:gd name="connsiteY1" fmla="*/ 60633 h 1784762"/>
              <a:gd name="connsiteX2" fmla="*/ 1095191 w 1271127"/>
              <a:gd name="connsiteY2" fmla="*/ 89741 h 1784762"/>
              <a:gd name="connsiteX3" fmla="*/ 734728 w 1271127"/>
              <a:gd name="connsiteY3" fmla="*/ 464757 h 1784762"/>
              <a:gd name="connsiteX4" fmla="*/ 502204 w 1271127"/>
              <a:gd name="connsiteY4" fmla="*/ 464757 h 1784762"/>
              <a:gd name="connsiteX5" fmla="*/ 177280 w 1271127"/>
              <a:gd name="connsiteY5" fmla="*/ 684758 h 1784762"/>
              <a:gd name="connsiteX6" fmla="*/ 8049 w 1271127"/>
              <a:gd name="connsiteY6" fmla="*/ 1085160 h 1784762"/>
              <a:gd name="connsiteX7" fmla="*/ 61864 w 1271127"/>
              <a:gd name="connsiteY7" fmla="*/ 1218176 h 1784762"/>
              <a:gd name="connsiteX8" fmla="*/ 101464 w 1271127"/>
              <a:gd name="connsiteY8" fmla="*/ 1226299 h 1784762"/>
              <a:gd name="connsiteX9" fmla="*/ 194880 w 1271127"/>
              <a:gd name="connsiteY9" fmla="*/ 1164698 h 1784762"/>
              <a:gd name="connsiteX10" fmla="*/ 306573 w 1271127"/>
              <a:gd name="connsiteY10" fmla="*/ 902390 h 1784762"/>
              <a:gd name="connsiteX11" fmla="*/ 306573 w 1271127"/>
              <a:gd name="connsiteY11" fmla="*/ 1784762 h 1784762"/>
              <a:gd name="connsiteX12" fmla="*/ 509650 w 1271127"/>
              <a:gd name="connsiteY12" fmla="*/ 1784762 h 1784762"/>
              <a:gd name="connsiteX13" fmla="*/ 509650 w 1271127"/>
              <a:gd name="connsiteY13" fmla="*/ 1175529 h 1784762"/>
              <a:gd name="connsiteX14" fmla="*/ 611189 w 1271127"/>
              <a:gd name="connsiteY14" fmla="*/ 1175529 h 1784762"/>
              <a:gd name="connsiteX15" fmla="*/ 611189 w 1271127"/>
              <a:gd name="connsiteY15" fmla="*/ 1784762 h 1784762"/>
              <a:gd name="connsiteX16" fmla="*/ 814267 w 1271127"/>
              <a:gd name="connsiteY16" fmla="*/ 1784762 h 1784762"/>
              <a:gd name="connsiteX17" fmla="*/ 814267 w 1271127"/>
              <a:gd name="connsiteY17" fmla="*/ 674943 h 1784762"/>
              <a:gd name="connsiteX18" fmla="*/ 1242761 w 1271127"/>
              <a:gd name="connsiteY18" fmla="*/ 230541 h 1784762"/>
              <a:gd name="connsiteX19" fmla="*/ 1240053 w 1271127"/>
              <a:gd name="connsiteY19" fmla="*/ 87033 h 1784762"/>
              <a:gd name="connsiteX20" fmla="*/ 1217714 w 1271127"/>
              <a:gd name="connsiteY20" fmla="*/ 71125 h 1784762"/>
              <a:gd name="connsiteX21" fmla="*/ 1235991 w 1271127"/>
              <a:gd name="connsiteY21" fmla="*/ 48 h 1784762"/>
              <a:gd name="connsiteX0" fmla="*/ 1217714 w 1271127"/>
              <a:gd name="connsiteY0" fmla="*/ 11120 h 1724757"/>
              <a:gd name="connsiteX1" fmla="*/ 1149683 w 1271127"/>
              <a:gd name="connsiteY1" fmla="*/ 628 h 1724757"/>
              <a:gd name="connsiteX2" fmla="*/ 1095191 w 1271127"/>
              <a:gd name="connsiteY2" fmla="*/ 29736 h 1724757"/>
              <a:gd name="connsiteX3" fmla="*/ 734728 w 1271127"/>
              <a:gd name="connsiteY3" fmla="*/ 404752 h 1724757"/>
              <a:gd name="connsiteX4" fmla="*/ 502204 w 1271127"/>
              <a:gd name="connsiteY4" fmla="*/ 404752 h 1724757"/>
              <a:gd name="connsiteX5" fmla="*/ 177280 w 1271127"/>
              <a:gd name="connsiteY5" fmla="*/ 624753 h 1724757"/>
              <a:gd name="connsiteX6" fmla="*/ 8049 w 1271127"/>
              <a:gd name="connsiteY6" fmla="*/ 1025155 h 1724757"/>
              <a:gd name="connsiteX7" fmla="*/ 61864 w 1271127"/>
              <a:gd name="connsiteY7" fmla="*/ 1158171 h 1724757"/>
              <a:gd name="connsiteX8" fmla="*/ 101464 w 1271127"/>
              <a:gd name="connsiteY8" fmla="*/ 1166294 h 1724757"/>
              <a:gd name="connsiteX9" fmla="*/ 194880 w 1271127"/>
              <a:gd name="connsiteY9" fmla="*/ 1104693 h 1724757"/>
              <a:gd name="connsiteX10" fmla="*/ 306573 w 1271127"/>
              <a:gd name="connsiteY10" fmla="*/ 842385 h 1724757"/>
              <a:gd name="connsiteX11" fmla="*/ 306573 w 1271127"/>
              <a:gd name="connsiteY11" fmla="*/ 1724757 h 1724757"/>
              <a:gd name="connsiteX12" fmla="*/ 509650 w 1271127"/>
              <a:gd name="connsiteY12" fmla="*/ 1724757 h 1724757"/>
              <a:gd name="connsiteX13" fmla="*/ 509650 w 1271127"/>
              <a:gd name="connsiteY13" fmla="*/ 1115524 h 1724757"/>
              <a:gd name="connsiteX14" fmla="*/ 611189 w 1271127"/>
              <a:gd name="connsiteY14" fmla="*/ 1115524 h 1724757"/>
              <a:gd name="connsiteX15" fmla="*/ 611189 w 1271127"/>
              <a:gd name="connsiteY15" fmla="*/ 1724757 h 1724757"/>
              <a:gd name="connsiteX16" fmla="*/ 814267 w 1271127"/>
              <a:gd name="connsiteY16" fmla="*/ 1724757 h 1724757"/>
              <a:gd name="connsiteX17" fmla="*/ 814267 w 1271127"/>
              <a:gd name="connsiteY17" fmla="*/ 614938 h 1724757"/>
              <a:gd name="connsiteX18" fmla="*/ 1242761 w 1271127"/>
              <a:gd name="connsiteY18" fmla="*/ 170536 h 1724757"/>
              <a:gd name="connsiteX19" fmla="*/ 1240053 w 1271127"/>
              <a:gd name="connsiteY19" fmla="*/ 27028 h 1724757"/>
              <a:gd name="connsiteX20" fmla="*/ 1217714 w 1271127"/>
              <a:gd name="connsiteY20" fmla="*/ 11120 h 1724757"/>
              <a:gd name="connsiteX0" fmla="*/ 1240053 w 1271127"/>
              <a:gd name="connsiteY0" fmla="*/ 26569 h 1724298"/>
              <a:gd name="connsiteX1" fmla="*/ 1149683 w 1271127"/>
              <a:gd name="connsiteY1" fmla="*/ 169 h 1724298"/>
              <a:gd name="connsiteX2" fmla="*/ 1095191 w 1271127"/>
              <a:gd name="connsiteY2" fmla="*/ 29277 h 1724298"/>
              <a:gd name="connsiteX3" fmla="*/ 734728 w 1271127"/>
              <a:gd name="connsiteY3" fmla="*/ 404293 h 1724298"/>
              <a:gd name="connsiteX4" fmla="*/ 502204 w 1271127"/>
              <a:gd name="connsiteY4" fmla="*/ 404293 h 1724298"/>
              <a:gd name="connsiteX5" fmla="*/ 177280 w 1271127"/>
              <a:gd name="connsiteY5" fmla="*/ 624294 h 1724298"/>
              <a:gd name="connsiteX6" fmla="*/ 8049 w 1271127"/>
              <a:gd name="connsiteY6" fmla="*/ 1024696 h 1724298"/>
              <a:gd name="connsiteX7" fmla="*/ 61864 w 1271127"/>
              <a:gd name="connsiteY7" fmla="*/ 1157712 h 1724298"/>
              <a:gd name="connsiteX8" fmla="*/ 101464 w 1271127"/>
              <a:gd name="connsiteY8" fmla="*/ 1165835 h 1724298"/>
              <a:gd name="connsiteX9" fmla="*/ 194880 w 1271127"/>
              <a:gd name="connsiteY9" fmla="*/ 1104234 h 1724298"/>
              <a:gd name="connsiteX10" fmla="*/ 306573 w 1271127"/>
              <a:gd name="connsiteY10" fmla="*/ 841926 h 1724298"/>
              <a:gd name="connsiteX11" fmla="*/ 306573 w 1271127"/>
              <a:gd name="connsiteY11" fmla="*/ 1724298 h 1724298"/>
              <a:gd name="connsiteX12" fmla="*/ 509650 w 1271127"/>
              <a:gd name="connsiteY12" fmla="*/ 1724298 h 1724298"/>
              <a:gd name="connsiteX13" fmla="*/ 509650 w 1271127"/>
              <a:gd name="connsiteY13" fmla="*/ 1115065 h 1724298"/>
              <a:gd name="connsiteX14" fmla="*/ 611189 w 1271127"/>
              <a:gd name="connsiteY14" fmla="*/ 1115065 h 1724298"/>
              <a:gd name="connsiteX15" fmla="*/ 611189 w 1271127"/>
              <a:gd name="connsiteY15" fmla="*/ 1724298 h 1724298"/>
              <a:gd name="connsiteX16" fmla="*/ 814267 w 1271127"/>
              <a:gd name="connsiteY16" fmla="*/ 1724298 h 1724298"/>
              <a:gd name="connsiteX17" fmla="*/ 814267 w 1271127"/>
              <a:gd name="connsiteY17" fmla="*/ 614479 h 1724298"/>
              <a:gd name="connsiteX18" fmla="*/ 1242761 w 1271127"/>
              <a:gd name="connsiteY18" fmla="*/ 170077 h 1724298"/>
              <a:gd name="connsiteX19" fmla="*/ 1240053 w 1271127"/>
              <a:gd name="connsiteY19" fmla="*/ 26569 h 1724298"/>
              <a:gd name="connsiteX0" fmla="*/ 1240053 w 1267560"/>
              <a:gd name="connsiteY0" fmla="*/ 26569 h 1724298"/>
              <a:gd name="connsiteX1" fmla="*/ 1149683 w 1267560"/>
              <a:gd name="connsiteY1" fmla="*/ 169 h 1724298"/>
              <a:gd name="connsiteX2" fmla="*/ 1095191 w 1267560"/>
              <a:gd name="connsiteY2" fmla="*/ 29277 h 1724298"/>
              <a:gd name="connsiteX3" fmla="*/ 734728 w 1267560"/>
              <a:gd name="connsiteY3" fmla="*/ 404293 h 1724298"/>
              <a:gd name="connsiteX4" fmla="*/ 502204 w 1267560"/>
              <a:gd name="connsiteY4" fmla="*/ 404293 h 1724298"/>
              <a:gd name="connsiteX5" fmla="*/ 177280 w 1267560"/>
              <a:gd name="connsiteY5" fmla="*/ 624294 h 1724298"/>
              <a:gd name="connsiteX6" fmla="*/ 8049 w 1267560"/>
              <a:gd name="connsiteY6" fmla="*/ 1024696 h 1724298"/>
              <a:gd name="connsiteX7" fmla="*/ 61864 w 1267560"/>
              <a:gd name="connsiteY7" fmla="*/ 1157712 h 1724298"/>
              <a:gd name="connsiteX8" fmla="*/ 101464 w 1267560"/>
              <a:gd name="connsiteY8" fmla="*/ 1165835 h 1724298"/>
              <a:gd name="connsiteX9" fmla="*/ 194880 w 1267560"/>
              <a:gd name="connsiteY9" fmla="*/ 1104234 h 1724298"/>
              <a:gd name="connsiteX10" fmla="*/ 306573 w 1267560"/>
              <a:gd name="connsiteY10" fmla="*/ 841926 h 1724298"/>
              <a:gd name="connsiteX11" fmla="*/ 306573 w 1267560"/>
              <a:gd name="connsiteY11" fmla="*/ 1724298 h 1724298"/>
              <a:gd name="connsiteX12" fmla="*/ 509650 w 1267560"/>
              <a:gd name="connsiteY12" fmla="*/ 1724298 h 1724298"/>
              <a:gd name="connsiteX13" fmla="*/ 509650 w 1267560"/>
              <a:gd name="connsiteY13" fmla="*/ 1115065 h 1724298"/>
              <a:gd name="connsiteX14" fmla="*/ 611189 w 1267560"/>
              <a:gd name="connsiteY14" fmla="*/ 1115065 h 1724298"/>
              <a:gd name="connsiteX15" fmla="*/ 611189 w 1267560"/>
              <a:gd name="connsiteY15" fmla="*/ 1724298 h 1724298"/>
              <a:gd name="connsiteX16" fmla="*/ 814267 w 1267560"/>
              <a:gd name="connsiteY16" fmla="*/ 1724298 h 1724298"/>
              <a:gd name="connsiteX17" fmla="*/ 814267 w 1267560"/>
              <a:gd name="connsiteY17" fmla="*/ 614479 h 1724298"/>
              <a:gd name="connsiteX18" fmla="*/ 1235387 w 1267560"/>
              <a:gd name="connsiteY18" fmla="*/ 347058 h 1724298"/>
              <a:gd name="connsiteX19" fmla="*/ 1240053 w 1267560"/>
              <a:gd name="connsiteY19" fmla="*/ 26569 h 1724298"/>
              <a:gd name="connsiteX0" fmla="*/ 1240053 w 1267560"/>
              <a:gd name="connsiteY0" fmla="*/ 26569 h 1724298"/>
              <a:gd name="connsiteX1" fmla="*/ 1149683 w 1267560"/>
              <a:gd name="connsiteY1" fmla="*/ 169 h 1724298"/>
              <a:gd name="connsiteX2" fmla="*/ 1117314 w 1267560"/>
              <a:gd name="connsiteY2" fmla="*/ 147264 h 1724298"/>
              <a:gd name="connsiteX3" fmla="*/ 734728 w 1267560"/>
              <a:gd name="connsiteY3" fmla="*/ 404293 h 1724298"/>
              <a:gd name="connsiteX4" fmla="*/ 502204 w 1267560"/>
              <a:gd name="connsiteY4" fmla="*/ 404293 h 1724298"/>
              <a:gd name="connsiteX5" fmla="*/ 177280 w 1267560"/>
              <a:gd name="connsiteY5" fmla="*/ 624294 h 1724298"/>
              <a:gd name="connsiteX6" fmla="*/ 8049 w 1267560"/>
              <a:gd name="connsiteY6" fmla="*/ 1024696 h 1724298"/>
              <a:gd name="connsiteX7" fmla="*/ 61864 w 1267560"/>
              <a:gd name="connsiteY7" fmla="*/ 1157712 h 1724298"/>
              <a:gd name="connsiteX8" fmla="*/ 101464 w 1267560"/>
              <a:gd name="connsiteY8" fmla="*/ 1165835 h 1724298"/>
              <a:gd name="connsiteX9" fmla="*/ 194880 w 1267560"/>
              <a:gd name="connsiteY9" fmla="*/ 1104234 h 1724298"/>
              <a:gd name="connsiteX10" fmla="*/ 306573 w 1267560"/>
              <a:gd name="connsiteY10" fmla="*/ 841926 h 1724298"/>
              <a:gd name="connsiteX11" fmla="*/ 306573 w 1267560"/>
              <a:gd name="connsiteY11" fmla="*/ 1724298 h 1724298"/>
              <a:gd name="connsiteX12" fmla="*/ 509650 w 1267560"/>
              <a:gd name="connsiteY12" fmla="*/ 1724298 h 1724298"/>
              <a:gd name="connsiteX13" fmla="*/ 509650 w 1267560"/>
              <a:gd name="connsiteY13" fmla="*/ 1115065 h 1724298"/>
              <a:gd name="connsiteX14" fmla="*/ 611189 w 1267560"/>
              <a:gd name="connsiteY14" fmla="*/ 1115065 h 1724298"/>
              <a:gd name="connsiteX15" fmla="*/ 611189 w 1267560"/>
              <a:gd name="connsiteY15" fmla="*/ 1724298 h 1724298"/>
              <a:gd name="connsiteX16" fmla="*/ 814267 w 1267560"/>
              <a:gd name="connsiteY16" fmla="*/ 1724298 h 1724298"/>
              <a:gd name="connsiteX17" fmla="*/ 814267 w 1267560"/>
              <a:gd name="connsiteY17" fmla="*/ 614479 h 1724298"/>
              <a:gd name="connsiteX18" fmla="*/ 1235387 w 1267560"/>
              <a:gd name="connsiteY18" fmla="*/ 347058 h 1724298"/>
              <a:gd name="connsiteX19" fmla="*/ 1240053 w 1267560"/>
              <a:gd name="connsiteY19" fmla="*/ 26569 h 1724298"/>
              <a:gd name="connsiteX0" fmla="*/ 1235387 w 1249928"/>
              <a:gd name="connsiteY0" fmla="*/ 346889 h 1724129"/>
              <a:gd name="connsiteX1" fmla="*/ 1149683 w 1249928"/>
              <a:gd name="connsiteY1" fmla="*/ 0 h 1724129"/>
              <a:gd name="connsiteX2" fmla="*/ 1117314 w 1249928"/>
              <a:gd name="connsiteY2" fmla="*/ 147095 h 1724129"/>
              <a:gd name="connsiteX3" fmla="*/ 734728 w 1249928"/>
              <a:gd name="connsiteY3" fmla="*/ 404124 h 1724129"/>
              <a:gd name="connsiteX4" fmla="*/ 502204 w 1249928"/>
              <a:gd name="connsiteY4" fmla="*/ 404124 h 1724129"/>
              <a:gd name="connsiteX5" fmla="*/ 177280 w 1249928"/>
              <a:gd name="connsiteY5" fmla="*/ 624125 h 1724129"/>
              <a:gd name="connsiteX6" fmla="*/ 8049 w 1249928"/>
              <a:gd name="connsiteY6" fmla="*/ 1024527 h 1724129"/>
              <a:gd name="connsiteX7" fmla="*/ 61864 w 1249928"/>
              <a:gd name="connsiteY7" fmla="*/ 1157543 h 1724129"/>
              <a:gd name="connsiteX8" fmla="*/ 101464 w 1249928"/>
              <a:gd name="connsiteY8" fmla="*/ 1165666 h 1724129"/>
              <a:gd name="connsiteX9" fmla="*/ 194880 w 1249928"/>
              <a:gd name="connsiteY9" fmla="*/ 1104065 h 1724129"/>
              <a:gd name="connsiteX10" fmla="*/ 306573 w 1249928"/>
              <a:gd name="connsiteY10" fmla="*/ 841757 h 1724129"/>
              <a:gd name="connsiteX11" fmla="*/ 306573 w 1249928"/>
              <a:gd name="connsiteY11" fmla="*/ 1724129 h 1724129"/>
              <a:gd name="connsiteX12" fmla="*/ 509650 w 1249928"/>
              <a:gd name="connsiteY12" fmla="*/ 1724129 h 1724129"/>
              <a:gd name="connsiteX13" fmla="*/ 509650 w 1249928"/>
              <a:gd name="connsiteY13" fmla="*/ 1114896 h 1724129"/>
              <a:gd name="connsiteX14" fmla="*/ 611189 w 1249928"/>
              <a:gd name="connsiteY14" fmla="*/ 1114896 h 1724129"/>
              <a:gd name="connsiteX15" fmla="*/ 611189 w 1249928"/>
              <a:gd name="connsiteY15" fmla="*/ 1724129 h 1724129"/>
              <a:gd name="connsiteX16" fmla="*/ 814267 w 1249928"/>
              <a:gd name="connsiteY16" fmla="*/ 1724129 h 1724129"/>
              <a:gd name="connsiteX17" fmla="*/ 814267 w 1249928"/>
              <a:gd name="connsiteY17" fmla="*/ 614310 h 1724129"/>
              <a:gd name="connsiteX18" fmla="*/ 1235387 w 1249928"/>
              <a:gd name="connsiteY18" fmla="*/ 346889 h 1724129"/>
              <a:gd name="connsiteX0" fmla="*/ 1235387 w 1250534"/>
              <a:gd name="connsiteY0" fmla="*/ 200286 h 1577526"/>
              <a:gd name="connsiteX1" fmla="*/ 1117314 w 1250534"/>
              <a:gd name="connsiteY1" fmla="*/ 492 h 1577526"/>
              <a:gd name="connsiteX2" fmla="*/ 734728 w 1250534"/>
              <a:gd name="connsiteY2" fmla="*/ 257521 h 1577526"/>
              <a:gd name="connsiteX3" fmla="*/ 502204 w 1250534"/>
              <a:gd name="connsiteY3" fmla="*/ 257521 h 1577526"/>
              <a:gd name="connsiteX4" fmla="*/ 177280 w 1250534"/>
              <a:gd name="connsiteY4" fmla="*/ 477522 h 1577526"/>
              <a:gd name="connsiteX5" fmla="*/ 8049 w 1250534"/>
              <a:gd name="connsiteY5" fmla="*/ 877924 h 1577526"/>
              <a:gd name="connsiteX6" fmla="*/ 61864 w 1250534"/>
              <a:gd name="connsiteY6" fmla="*/ 1010940 h 1577526"/>
              <a:gd name="connsiteX7" fmla="*/ 101464 w 1250534"/>
              <a:gd name="connsiteY7" fmla="*/ 1019063 h 1577526"/>
              <a:gd name="connsiteX8" fmla="*/ 194880 w 1250534"/>
              <a:gd name="connsiteY8" fmla="*/ 957462 h 1577526"/>
              <a:gd name="connsiteX9" fmla="*/ 306573 w 1250534"/>
              <a:gd name="connsiteY9" fmla="*/ 695154 h 1577526"/>
              <a:gd name="connsiteX10" fmla="*/ 306573 w 1250534"/>
              <a:gd name="connsiteY10" fmla="*/ 1577526 h 1577526"/>
              <a:gd name="connsiteX11" fmla="*/ 509650 w 1250534"/>
              <a:gd name="connsiteY11" fmla="*/ 1577526 h 1577526"/>
              <a:gd name="connsiteX12" fmla="*/ 509650 w 1250534"/>
              <a:gd name="connsiteY12" fmla="*/ 968293 h 1577526"/>
              <a:gd name="connsiteX13" fmla="*/ 611189 w 1250534"/>
              <a:gd name="connsiteY13" fmla="*/ 968293 h 1577526"/>
              <a:gd name="connsiteX14" fmla="*/ 611189 w 1250534"/>
              <a:gd name="connsiteY14" fmla="*/ 1577526 h 1577526"/>
              <a:gd name="connsiteX15" fmla="*/ 814267 w 1250534"/>
              <a:gd name="connsiteY15" fmla="*/ 1577526 h 1577526"/>
              <a:gd name="connsiteX16" fmla="*/ 814267 w 1250534"/>
              <a:gd name="connsiteY16" fmla="*/ 467707 h 1577526"/>
              <a:gd name="connsiteX17" fmla="*/ 1235387 w 1250534"/>
              <a:gd name="connsiteY17" fmla="*/ 200286 h 157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50534" h="1577526">
                <a:moveTo>
                  <a:pt x="1235387" y="200286"/>
                </a:moveTo>
                <a:cubicBezTo>
                  <a:pt x="1285895" y="122417"/>
                  <a:pt x="1200757" y="-9047"/>
                  <a:pt x="1117314" y="492"/>
                </a:cubicBezTo>
                <a:lnTo>
                  <a:pt x="734728" y="257521"/>
                </a:lnTo>
                <a:lnTo>
                  <a:pt x="502204" y="257521"/>
                </a:lnTo>
                <a:cubicBezTo>
                  <a:pt x="343465" y="269368"/>
                  <a:pt x="209434" y="395276"/>
                  <a:pt x="177280" y="477522"/>
                </a:cubicBezTo>
                <a:cubicBezTo>
                  <a:pt x="169157" y="498845"/>
                  <a:pt x="71680" y="728662"/>
                  <a:pt x="8049" y="877924"/>
                </a:cubicBezTo>
                <a:cubicBezTo>
                  <a:pt x="-13775" y="929516"/>
                  <a:pt x="10306" y="989038"/>
                  <a:pt x="61864" y="1010940"/>
                </a:cubicBezTo>
                <a:cubicBezTo>
                  <a:pt x="74343" y="1016412"/>
                  <a:pt x="87838" y="1019181"/>
                  <a:pt x="101464" y="1019063"/>
                </a:cubicBezTo>
                <a:cubicBezTo>
                  <a:pt x="142127" y="1019086"/>
                  <a:pt x="178884" y="994849"/>
                  <a:pt x="194880" y="957462"/>
                </a:cubicBezTo>
                <a:lnTo>
                  <a:pt x="306573" y="695154"/>
                </a:lnTo>
                <a:lnTo>
                  <a:pt x="306573" y="1577526"/>
                </a:lnTo>
                <a:lnTo>
                  <a:pt x="509650" y="1577526"/>
                </a:lnTo>
                <a:lnTo>
                  <a:pt x="509650" y="968293"/>
                </a:lnTo>
                <a:lnTo>
                  <a:pt x="611189" y="968293"/>
                </a:lnTo>
                <a:lnTo>
                  <a:pt x="611189" y="1577526"/>
                </a:lnTo>
                <a:lnTo>
                  <a:pt x="814267" y="1577526"/>
                </a:lnTo>
                <a:lnTo>
                  <a:pt x="814267" y="467707"/>
                </a:lnTo>
                <a:lnTo>
                  <a:pt x="1235387" y="200286"/>
                </a:lnTo>
                <a:close/>
              </a:path>
            </a:pathLst>
          </a:custGeom>
          <a:solidFill>
            <a:srgbClr val="FF6600"/>
          </a:solidFill>
          <a:ln w="338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10">
            <a:extLst>
              <a:ext uri="{FF2B5EF4-FFF2-40B4-BE49-F238E27FC236}">
                <a16:creationId xmlns:a16="http://schemas.microsoft.com/office/drawing/2014/main" id="{8E8F7E1F-0000-8346-8033-23C7B4E621F3}"/>
              </a:ext>
            </a:extLst>
          </p:cNvPr>
          <p:cNvSpPr/>
          <p:nvPr/>
        </p:nvSpPr>
        <p:spPr>
          <a:xfrm flipH="1">
            <a:off x="6361817" y="3162220"/>
            <a:ext cx="332488" cy="433457"/>
          </a:xfrm>
          <a:custGeom>
            <a:avLst/>
            <a:gdLst>
              <a:gd name="connsiteX0" fmla="*/ 885544 w 885543"/>
              <a:gd name="connsiteY0" fmla="*/ 170498 h 1960722"/>
              <a:gd name="connsiteX1" fmla="*/ 736358 w 885543"/>
              <a:gd name="connsiteY1" fmla="*/ 0 h 1960722"/>
              <a:gd name="connsiteX2" fmla="*/ 587173 w 885543"/>
              <a:gd name="connsiteY2" fmla="*/ 170498 h 1960722"/>
              <a:gd name="connsiteX3" fmla="*/ 715835 w 885543"/>
              <a:gd name="connsiteY3" fmla="*/ 379655 h 1960722"/>
              <a:gd name="connsiteX4" fmla="*/ 715046 w 885543"/>
              <a:gd name="connsiteY4" fmla="*/ 383620 h 1960722"/>
              <a:gd name="connsiteX5" fmla="*/ 737168 w 885543"/>
              <a:gd name="connsiteY5" fmla="*/ 538645 h 1960722"/>
              <a:gd name="connsiteX6" fmla="*/ 757670 w 885543"/>
              <a:gd name="connsiteY6" fmla="*/ 681990 h 1960722"/>
              <a:gd name="connsiteX7" fmla="*/ 737168 w 885543"/>
              <a:gd name="connsiteY7" fmla="*/ 825336 h 1960722"/>
              <a:gd name="connsiteX8" fmla="*/ 724551 w 885543"/>
              <a:gd name="connsiteY8" fmla="*/ 875015 h 1960722"/>
              <a:gd name="connsiteX9" fmla="*/ 690452 w 885543"/>
              <a:gd name="connsiteY9" fmla="*/ 893365 h 1960722"/>
              <a:gd name="connsiteX10" fmla="*/ 462582 w 885543"/>
              <a:gd name="connsiteY10" fmla="*/ 1129547 h 1960722"/>
              <a:gd name="connsiteX11" fmla="*/ 320770 w 885543"/>
              <a:gd name="connsiteY11" fmla="*/ 1129547 h 1960722"/>
              <a:gd name="connsiteX12" fmla="*/ 316039 w 885543"/>
              <a:gd name="connsiteY12" fmla="*/ 1129717 h 1960722"/>
              <a:gd name="connsiteX13" fmla="*/ 111570 w 885543"/>
              <a:gd name="connsiteY13" fmla="*/ 1268374 h 1960722"/>
              <a:gd name="connsiteX14" fmla="*/ 5115 w 885543"/>
              <a:gd name="connsiteY14" fmla="*/ 1520370 h 1960722"/>
              <a:gd name="connsiteX15" fmla="*/ 38938 w 885543"/>
              <a:gd name="connsiteY15" fmla="*/ 1604233 h 1960722"/>
              <a:gd name="connsiteX16" fmla="*/ 122801 w 885543"/>
              <a:gd name="connsiteY16" fmla="*/ 1570411 h 1960722"/>
              <a:gd name="connsiteX17" fmla="*/ 192897 w 885543"/>
              <a:gd name="connsiteY17" fmla="*/ 1405092 h 1960722"/>
              <a:gd name="connsiteX18" fmla="*/ 192897 w 885543"/>
              <a:gd name="connsiteY18" fmla="*/ 1524867 h 1960722"/>
              <a:gd name="connsiteX19" fmla="*/ 106561 w 885543"/>
              <a:gd name="connsiteY19" fmla="*/ 1726288 h 1960722"/>
              <a:gd name="connsiteX20" fmla="*/ 192897 w 885543"/>
              <a:gd name="connsiteY20" fmla="*/ 1726288 h 1960722"/>
              <a:gd name="connsiteX21" fmla="*/ 192897 w 885543"/>
              <a:gd name="connsiteY21" fmla="*/ 1960722 h 1960722"/>
              <a:gd name="connsiteX22" fmla="*/ 320770 w 885543"/>
              <a:gd name="connsiteY22" fmla="*/ 1960722 h 1960722"/>
              <a:gd name="connsiteX23" fmla="*/ 320770 w 885543"/>
              <a:gd name="connsiteY23" fmla="*/ 1726288 h 1960722"/>
              <a:gd name="connsiteX24" fmla="*/ 384707 w 885543"/>
              <a:gd name="connsiteY24" fmla="*/ 1726288 h 1960722"/>
              <a:gd name="connsiteX25" fmla="*/ 384707 w 885543"/>
              <a:gd name="connsiteY25" fmla="*/ 1960722 h 1960722"/>
              <a:gd name="connsiteX26" fmla="*/ 512580 w 885543"/>
              <a:gd name="connsiteY26" fmla="*/ 1960722 h 1960722"/>
              <a:gd name="connsiteX27" fmla="*/ 512580 w 885543"/>
              <a:gd name="connsiteY27" fmla="*/ 1726288 h 1960722"/>
              <a:gd name="connsiteX28" fmla="*/ 596742 w 885543"/>
              <a:gd name="connsiteY28" fmla="*/ 1726288 h 1960722"/>
              <a:gd name="connsiteX29" fmla="*/ 512580 w 885543"/>
              <a:gd name="connsiteY29" fmla="*/ 1529875 h 1960722"/>
              <a:gd name="connsiteX30" fmla="*/ 512580 w 885543"/>
              <a:gd name="connsiteY30" fmla="*/ 1261895 h 1960722"/>
              <a:gd name="connsiteX31" fmla="*/ 782371 w 885543"/>
              <a:gd name="connsiteY31" fmla="*/ 982109 h 1960722"/>
              <a:gd name="connsiteX32" fmla="*/ 780688 w 885543"/>
              <a:gd name="connsiteY32" fmla="*/ 891724 h 1960722"/>
              <a:gd name="connsiteX33" fmla="*/ 766600 w 885543"/>
              <a:gd name="connsiteY33" fmla="*/ 881750 h 1960722"/>
              <a:gd name="connsiteX34" fmla="*/ 778130 w 885543"/>
              <a:gd name="connsiteY34" fmla="*/ 836994 h 1960722"/>
              <a:gd name="connsiteX35" fmla="*/ 800295 w 885543"/>
              <a:gd name="connsiteY35" fmla="*/ 681990 h 1960722"/>
              <a:gd name="connsiteX36" fmla="*/ 778173 w 885543"/>
              <a:gd name="connsiteY36" fmla="*/ 526965 h 1960722"/>
              <a:gd name="connsiteX37" fmla="*/ 757670 w 885543"/>
              <a:gd name="connsiteY37" fmla="*/ 383620 h 1960722"/>
              <a:gd name="connsiteX38" fmla="*/ 756861 w 885543"/>
              <a:gd name="connsiteY38" fmla="*/ 379655 h 1960722"/>
              <a:gd name="connsiteX39" fmla="*/ 885544 w 885543"/>
              <a:gd name="connsiteY39" fmla="*/ 170498 h 1960722"/>
              <a:gd name="connsiteX0" fmla="*/ 885544 w 885544"/>
              <a:gd name="connsiteY0" fmla="*/ 26145 h 1816369"/>
              <a:gd name="connsiteX1" fmla="*/ 587173 w 885544"/>
              <a:gd name="connsiteY1" fmla="*/ 26145 h 1816369"/>
              <a:gd name="connsiteX2" fmla="*/ 715835 w 885544"/>
              <a:gd name="connsiteY2" fmla="*/ 235302 h 1816369"/>
              <a:gd name="connsiteX3" fmla="*/ 715046 w 885544"/>
              <a:gd name="connsiteY3" fmla="*/ 239267 h 1816369"/>
              <a:gd name="connsiteX4" fmla="*/ 737168 w 885544"/>
              <a:gd name="connsiteY4" fmla="*/ 394292 h 1816369"/>
              <a:gd name="connsiteX5" fmla="*/ 757670 w 885544"/>
              <a:gd name="connsiteY5" fmla="*/ 537637 h 1816369"/>
              <a:gd name="connsiteX6" fmla="*/ 737168 w 885544"/>
              <a:gd name="connsiteY6" fmla="*/ 680983 h 1816369"/>
              <a:gd name="connsiteX7" fmla="*/ 724551 w 885544"/>
              <a:gd name="connsiteY7" fmla="*/ 730662 h 1816369"/>
              <a:gd name="connsiteX8" fmla="*/ 690452 w 885544"/>
              <a:gd name="connsiteY8" fmla="*/ 749012 h 1816369"/>
              <a:gd name="connsiteX9" fmla="*/ 462582 w 885544"/>
              <a:gd name="connsiteY9" fmla="*/ 985194 h 1816369"/>
              <a:gd name="connsiteX10" fmla="*/ 320770 w 885544"/>
              <a:gd name="connsiteY10" fmla="*/ 985194 h 1816369"/>
              <a:gd name="connsiteX11" fmla="*/ 316039 w 885544"/>
              <a:gd name="connsiteY11" fmla="*/ 985364 h 1816369"/>
              <a:gd name="connsiteX12" fmla="*/ 111570 w 885544"/>
              <a:gd name="connsiteY12" fmla="*/ 1124021 h 1816369"/>
              <a:gd name="connsiteX13" fmla="*/ 5115 w 885544"/>
              <a:gd name="connsiteY13" fmla="*/ 1376017 h 1816369"/>
              <a:gd name="connsiteX14" fmla="*/ 38938 w 885544"/>
              <a:gd name="connsiteY14" fmla="*/ 1459880 h 1816369"/>
              <a:gd name="connsiteX15" fmla="*/ 122801 w 885544"/>
              <a:gd name="connsiteY15" fmla="*/ 1426058 h 1816369"/>
              <a:gd name="connsiteX16" fmla="*/ 192897 w 885544"/>
              <a:gd name="connsiteY16" fmla="*/ 1260739 h 1816369"/>
              <a:gd name="connsiteX17" fmla="*/ 192897 w 885544"/>
              <a:gd name="connsiteY17" fmla="*/ 1380514 h 1816369"/>
              <a:gd name="connsiteX18" fmla="*/ 106561 w 885544"/>
              <a:gd name="connsiteY18" fmla="*/ 1581935 h 1816369"/>
              <a:gd name="connsiteX19" fmla="*/ 192897 w 885544"/>
              <a:gd name="connsiteY19" fmla="*/ 1581935 h 1816369"/>
              <a:gd name="connsiteX20" fmla="*/ 192897 w 885544"/>
              <a:gd name="connsiteY20" fmla="*/ 1816369 h 1816369"/>
              <a:gd name="connsiteX21" fmla="*/ 320770 w 885544"/>
              <a:gd name="connsiteY21" fmla="*/ 1816369 h 1816369"/>
              <a:gd name="connsiteX22" fmla="*/ 320770 w 885544"/>
              <a:gd name="connsiteY22" fmla="*/ 1581935 h 1816369"/>
              <a:gd name="connsiteX23" fmla="*/ 384707 w 885544"/>
              <a:gd name="connsiteY23" fmla="*/ 1581935 h 1816369"/>
              <a:gd name="connsiteX24" fmla="*/ 384707 w 885544"/>
              <a:gd name="connsiteY24" fmla="*/ 1816369 h 1816369"/>
              <a:gd name="connsiteX25" fmla="*/ 512580 w 885544"/>
              <a:gd name="connsiteY25" fmla="*/ 1816369 h 1816369"/>
              <a:gd name="connsiteX26" fmla="*/ 512580 w 885544"/>
              <a:gd name="connsiteY26" fmla="*/ 1581935 h 1816369"/>
              <a:gd name="connsiteX27" fmla="*/ 596742 w 885544"/>
              <a:gd name="connsiteY27" fmla="*/ 1581935 h 1816369"/>
              <a:gd name="connsiteX28" fmla="*/ 512580 w 885544"/>
              <a:gd name="connsiteY28" fmla="*/ 1385522 h 1816369"/>
              <a:gd name="connsiteX29" fmla="*/ 512580 w 885544"/>
              <a:gd name="connsiteY29" fmla="*/ 1117542 h 1816369"/>
              <a:gd name="connsiteX30" fmla="*/ 782371 w 885544"/>
              <a:gd name="connsiteY30" fmla="*/ 837756 h 1816369"/>
              <a:gd name="connsiteX31" fmla="*/ 780688 w 885544"/>
              <a:gd name="connsiteY31" fmla="*/ 747371 h 1816369"/>
              <a:gd name="connsiteX32" fmla="*/ 766600 w 885544"/>
              <a:gd name="connsiteY32" fmla="*/ 737397 h 1816369"/>
              <a:gd name="connsiteX33" fmla="*/ 778130 w 885544"/>
              <a:gd name="connsiteY33" fmla="*/ 692641 h 1816369"/>
              <a:gd name="connsiteX34" fmla="*/ 800295 w 885544"/>
              <a:gd name="connsiteY34" fmla="*/ 537637 h 1816369"/>
              <a:gd name="connsiteX35" fmla="*/ 778173 w 885544"/>
              <a:gd name="connsiteY35" fmla="*/ 382612 h 1816369"/>
              <a:gd name="connsiteX36" fmla="*/ 757670 w 885544"/>
              <a:gd name="connsiteY36" fmla="*/ 239267 h 1816369"/>
              <a:gd name="connsiteX37" fmla="*/ 756861 w 885544"/>
              <a:gd name="connsiteY37" fmla="*/ 235302 h 1816369"/>
              <a:gd name="connsiteX38" fmla="*/ 885544 w 885544"/>
              <a:gd name="connsiteY38" fmla="*/ 26145 h 1816369"/>
              <a:gd name="connsiteX0" fmla="*/ 885544 w 885544"/>
              <a:gd name="connsiteY0" fmla="*/ 0 h 1790224"/>
              <a:gd name="connsiteX1" fmla="*/ 715835 w 885544"/>
              <a:gd name="connsiteY1" fmla="*/ 209157 h 1790224"/>
              <a:gd name="connsiteX2" fmla="*/ 715046 w 885544"/>
              <a:gd name="connsiteY2" fmla="*/ 213122 h 1790224"/>
              <a:gd name="connsiteX3" fmla="*/ 737168 w 885544"/>
              <a:gd name="connsiteY3" fmla="*/ 368147 h 1790224"/>
              <a:gd name="connsiteX4" fmla="*/ 757670 w 885544"/>
              <a:gd name="connsiteY4" fmla="*/ 511492 h 1790224"/>
              <a:gd name="connsiteX5" fmla="*/ 737168 w 885544"/>
              <a:gd name="connsiteY5" fmla="*/ 654838 h 1790224"/>
              <a:gd name="connsiteX6" fmla="*/ 724551 w 885544"/>
              <a:gd name="connsiteY6" fmla="*/ 704517 h 1790224"/>
              <a:gd name="connsiteX7" fmla="*/ 690452 w 885544"/>
              <a:gd name="connsiteY7" fmla="*/ 722867 h 1790224"/>
              <a:gd name="connsiteX8" fmla="*/ 462582 w 885544"/>
              <a:gd name="connsiteY8" fmla="*/ 959049 h 1790224"/>
              <a:gd name="connsiteX9" fmla="*/ 320770 w 885544"/>
              <a:gd name="connsiteY9" fmla="*/ 959049 h 1790224"/>
              <a:gd name="connsiteX10" fmla="*/ 316039 w 885544"/>
              <a:gd name="connsiteY10" fmla="*/ 959219 h 1790224"/>
              <a:gd name="connsiteX11" fmla="*/ 111570 w 885544"/>
              <a:gd name="connsiteY11" fmla="*/ 1097876 h 1790224"/>
              <a:gd name="connsiteX12" fmla="*/ 5115 w 885544"/>
              <a:gd name="connsiteY12" fmla="*/ 1349872 h 1790224"/>
              <a:gd name="connsiteX13" fmla="*/ 38938 w 885544"/>
              <a:gd name="connsiteY13" fmla="*/ 1433735 h 1790224"/>
              <a:gd name="connsiteX14" fmla="*/ 122801 w 885544"/>
              <a:gd name="connsiteY14" fmla="*/ 1399913 h 1790224"/>
              <a:gd name="connsiteX15" fmla="*/ 192897 w 885544"/>
              <a:gd name="connsiteY15" fmla="*/ 1234594 h 1790224"/>
              <a:gd name="connsiteX16" fmla="*/ 192897 w 885544"/>
              <a:gd name="connsiteY16" fmla="*/ 1354369 h 1790224"/>
              <a:gd name="connsiteX17" fmla="*/ 106561 w 885544"/>
              <a:gd name="connsiteY17" fmla="*/ 1555790 h 1790224"/>
              <a:gd name="connsiteX18" fmla="*/ 192897 w 885544"/>
              <a:gd name="connsiteY18" fmla="*/ 1555790 h 1790224"/>
              <a:gd name="connsiteX19" fmla="*/ 192897 w 885544"/>
              <a:gd name="connsiteY19" fmla="*/ 1790224 h 1790224"/>
              <a:gd name="connsiteX20" fmla="*/ 320770 w 885544"/>
              <a:gd name="connsiteY20" fmla="*/ 1790224 h 1790224"/>
              <a:gd name="connsiteX21" fmla="*/ 320770 w 885544"/>
              <a:gd name="connsiteY21" fmla="*/ 1555790 h 1790224"/>
              <a:gd name="connsiteX22" fmla="*/ 384707 w 885544"/>
              <a:gd name="connsiteY22" fmla="*/ 1555790 h 1790224"/>
              <a:gd name="connsiteX23" fmla="*/ 384707 w 885544"/>
              <a:gd name="connsiteY23" fmla="*/ 1790224 h 1790224"/>
              <a:gd name="connsiteX24" fmla="*/ 512580 w 885544"/>
              <a:gd name="connsiteY24" fmla="*/ 1790224 h 1790224"/>
              <a:gd name="connsiteX25" fmla="*/ 512580 w 885544"/>
              <a:gd name="connsiteY25" fmla="*/ 1555790 h 1790224"/>
              <a:gd name="connsiteX26" fmla="*/ 596742 w 885544"/>
              <a:gd name="connsiteY26" fmla="*/ 1555790 h 1790224"/>
              <a:gd name="connsiteX27" fmla="*/ 512580 w 885544"/>
              <a:gd name="connsiteY27" fmla="*/ 1359377 h 1790224"/>
              <a:gd name="connsiteX28" fmla="*/ 512580 w 885544"/>
              <a:gd name="connsiteY28" fmla="*/ 1091397 h 1790224"/>
              <a:gd name="connsiteX29" fmla="*/ 782371 w 885544"/>
              <a:gd name="connsiteY29" fmla="*/ 811611 h 1790224"/>
              <a:gd name="connsiteX30" fmla="*/ 780688 w 885544"/>
              <a:gd name="connsiteY30" fmla="*/ 721226 h 1790224"/>
              <a:gd name="connsiteX31" fmla="*/ 766600 w 885544"/>
              <a:gd name="connsiteY31" fmla="*/ 711252 h 1790224"/>
              <a:gd name="connsiteX32" fmla="*/ 778130 w 885544"/>
              <a:gd name="connsiteY32" fmla="*/ 666496 h 1790224"/>
              <a:gd name="connsiteX33" fmla="*/ 800295 w 885544"/>
              <a:gd name="connsiteY33" fmla="*/ 511492 h 1790224"/>
              <a:gd name="connsiteX34" fmla="*/ 778173 w 885544"/>
              <a:gd name="connsiteY34" fmla="*/ 356467 h 1790224"/>
              <a:gd name="connsiteX35" fmla="*/ 757670 w 885544"/>
              <a:gd name="connsiteY35" fmla="*/ 213122 h 1790224"/>
              <a:gd name="connsiteX36" fmla="*/ 756861 w 885544"/>
              <a:gd name="connsiteY36" fmla="*/ 209157 h 1790224"/>
              <a:gd name="connsiteX37" fmla="*/ 885544 w 885544"/>
              <a:gd name="connsiteY37" fmla="*/ 0 h 1790224"/>
              <a:gd name="connsiteX0" fmla="*/ 756861 w 800388"/>
              <a:gd name="connsiteY0" fmla="*/ 496 h 1581563"/>
              <a:gd name="connsiteX1" fmla="*/ 715835 w 800388"/>
              <a:gd name="connsiteY1" fmla="*/ 496 h 1581563"/>
              <a:gd name="connsiteX2" fmla="*/ 715046 w 800388"/>
              <a:gd name="connsiteY2" fmla="*/ 4461 h 1581563"/>
              <a:gd name="connsiteX3" fmla="*/ 737168 w 800388"/>
              <a:gd name="connsiteY3" fmla="*/ 159486 h 1581563"/>
              <a:gd name="connsiteX4" fmla="*/ 757670 w 800388"/>
              <a:gd name="connsiteY4" fmla="*/ 302831 h 1581563"/>
              <a:gd name="connsiteX5" fmla="*/ 737168 w 800388"/>
              <a:gd name="connsiteY5" fmla="*/ 446177 h 1581563"/>
              <a:gd name="connsiteX6" fmla="*/ 724551 w 800388"/>
              <a:gd name="connsiteY6" fmla="*/ 495856 h 1581563"/>
              <a:gd name="connsiteX7" fmla="*/ 690452 w 800388"/>
              <a:gd name="connsiteY7" fmla="*/ 514206 h 1581563"/>
              <a:gd name="connsiteX8" fmla="*/ 462582 w 800388"/>
              <a:gd name="connsiteY8" fmla="*/ 750388 h 1581563"/>
              <a:gd name="connsiteX9" fmla="*/ 320770 w 800388"/>
              <a:gd name="connsiteY9" fmla="*/ 750388 h 1581563"/>
              <a:gd name="connsiteX10" fmla="*/ 316039 w 800388"/>
              <a:gd name="connsiteY10" fmla="*/ 750558 h 1581563"/>
              <a:gd name="connsiteX11" fmla="*/ 111570 w 800388"/>
              <a:gd name="connsiteY11" fmla="*/ 889215 h 1581563"/>
              <a:gd name="connsiteX12" fmla="*/ 5115 w 800388"/>
              <a:gd name="connsiteY12" fmla="*/ 1141211 h 1581563"/>
              <a:gd name="connsiteX13" fmla="*/ 38938 w 800388"/>
              <a:gd name="connsiteY13" fmla="*/ 1225074 h 1581563"/>
              <a:gd name="connsiteX14" fmla="*/ 122801 w 800388"/>
              <a:gd name="connsiteY14" fmla="*/ 1191252 h 1581563"/>
              <a:gd name="connsiteX15" fmla="*/ 192897 w 800388"/>
              <a:gd name="connsiteY15" fmla="*/ 1025933 h 1581563"/>
              <a:gd name="connsiteX16" fmla="*/ 192897 w 800388"/>
              <a:gd name="connsiteY16" fmla="*/ 1145708 h 1581563"/>
              <a:gd name="connsiteX17" fmla="*/ 106561 w 800388"/>
              <a:gd name="connsiteY17" fmla="*/ 1347129 h 1581563"/>
              <a:gd name="connsiteX18" fmla="*/ 192897 w 800388"/>
              <a:gd name="connsiteY18" fmla="*/ 1347129 h 1581563"/>
              <a:gd name="connsiteX19" fmla="*/ 192897 w 800388"/>
              <a:gd name="connsiteY19" fmla="*/ 1581563 h 1581563"/>
              <a:gd name="connsiteX20" fmla="*/ 320770 w 800388"/>
              <a:gd name="connsiteY20" fmla="*/ 1581563 h 1581563"/>
              <a:gd name="connsiteX21" fmla="*/ 320770 w 800388"/>
              <a:gd name="connsiteY21" fmla="*/ 1347129 h 1581563"/>
              <a:gd name="connsiteX22" fmla="*/ 384707 w 800388"/>
              <a:gd name="connsiteY22" fmla="*/ 1347129 h 1581563"/>
              <a:gd name="connsiteX23" fmla="*/ 384707 w 800388"/>
              <a:gd name="connsiteY23" fmla="*/ 1581563 h 1581563"/>
              <a:gd name="connsiteX24" fmla="*/ 512580 w 800388"/>
              <a:gd name="connsiteY24" fmla="*/ 1581563 h 1581563"/>
              <a:gd name="connsiteX25" fmla="*/ 512580 w 800388"/>
              <a:gd name="connsiteY25" fmla="*/ 1347129 h 1581563"/>
              <a:gd name="connsiteX26" fmla="*/ 596742 w 800388"/>
              <a:gd name="connsiteY26" fmla="*/ 1347129 h 1581563"/>
              <a:gd name="connsiteX27" fmla="*/ 512580 w 800388"/>
              <a:gd name="connsiteY27" fmla="*/ 1150716 h 1581563"/>
              <a:gd name="connsiteX28" fmla="*/ 512580 w 800388"/>
              <a:gd name="connsiteY28" fmla="*/ 882736 h 1581563"/>
              <a:gd name="connsiteX29" fmla="*/ 782371 w 800388"/>
              <a:gd name="connsiteY29" fmla="*/ 602950 h 1581563"/>
              <a:gd name="connsiteX30" fmla="*/ 780688 w 800388"/>
              <a:gd name="connsiteY30" fmla="*/ 512565 h 1581563"/>
              <a:gd name="connsiteX31" fmla="*/ 766600 w 800388"/>
              <a:gd name="connsiteY31" fmla="*/ 502591 h 1581563"/>
              <a:gd name="connsiteX32" fmla="*/ 778130 w 800388"/>
              <a:gd name="connsiteY32" fmla="*/ 457835 h 1581563"/>
              <a:gd name="connsiteX33" fmla="*/ 800295 w 800388"/>
              <a:gd name="connsiteY33" fmla="*/ 302831 h 1581563"/>
              <a:gd name="connsiteX34" fmla="*/ 778173 w 800388"/>
              <a:gd name="connsiteY34" fmla="*/ 147806 h 1581563"/>
              <a:gd name="connsiteX35" fmla="*/ 757670 w 800388"/>
              <a:gd name="connsiteY35" fmla="*/ 4461 h 1581563"/>
              <a:gd name="connsiteX36" fmla="*/ 756861 w 800388"/>
              <a:gd name="connsiteY36" fmla="*/ 496 h 1581563"/>
              <a:gd name="connsiteX0" fmla="*/ 757670 w 800388"/>
              <a:gd name="connsiteY0" fmla="*/ 12044 h 1589146"/>
              <a:gd name="connsiteX1" fmla="*/ 715835 w 800388"/>
              <a:gd name="connsiteY1" fmla="*/ 8079 h 1589146"/>
              <a:gd name="connsiteX2" fmla="*/ 715046 w 800388"/>
              <a:gd name="connsiteY2" fmla="*/ 12044 h 1589146"/>
              <a:gd name="connsiteX3" fmla="*/ 737168 w 800388"/>
              <a:gd name="connsiteY3" fmla="*/ 167069 h 1589146"/>
              <a:gd name="connsiteX4" fmla="*/ 757670 w 800388"/>
              <a:gd name="connsiteY4" fmla="*/ 310414 h 1589146"/>
              <a:gd name="connsiteX5" fmla="*/ 737168 w 800388"/>
              <a:gd name="connsiteY5" fmla="*/ 453760 h 1589146"/>
              <a:gd name="connsiteX6" fmla="*/ 724551 w 800388"/>
              <a:gd name="connsiteY6" fmla="*/ 503439 h 1589146"/>
              <a:gd name="connsiteX7" fmla="*/ 690452 w 800388"/>
              <a:gd name="connsiteY7" fmla="*/ 521789 h 1589146"/>
              <a:gd name="connsiteX8" fmla="*/ 462582 w 800388"/>
              <a:gd name="connsiteY8" fmla="*/ 757971 h 1589146"/>
              <a:gd name="connsiteX9" fmla="*/ 320770 w 800388"/>
              <a:gd name="connsiteY9" fmla="*/ 757971 h 1589146"/>
              <a:gd name="connsiteX10" fmla="*/ 316039 w 800388"/>
              <a:gd name="connsiteY10" fmla="*/ 758141 h 1589146"/>
              <a:gd name="connsiteX11" fmla="*/ 111570 w 800388"/>
              <a:gd name="connsiteY11" fmla="*/ 896798 h 1589146"/>
              <a:gd name="connsiteX12" fmla="*/ 5115 w 800388"/>
              <a:gd name="connsiteY12" fmla="*/ 1148794 h 1589146"/>
              <a:gd name="connsiteX13" fmla="*/ 38938 w 800388"/>
              <a:gd name="connsiteY13" fmla="*/ 1232657 h 1589146"/>
              <a:gd name="connsiteX14" fmla="*/ 122801 w 800388"/>
              <a:gd name="connsiteY14" fmla="*/ 1198835 h 1589146"/>
              <a:gd name="connsiteX15" fmla="*/ 192897 w 800388"/>
              <a:gd name="connsiteY15" fmla="*/ 1033516 h 1589146"/>
              <a:gd name="connsiteX16" fmla="*/ 192897 w 800388"/>
              <a:gd name="connsiteY16" fmla="*/ 1153291 h 1589146"/>
              <a:gd name="connsiteX17" fmla="*/ 106561 w 800388"/>
              <a:gd name="connsiteY17" fmla="*/ 1354712 h 1589146"/>
              <a:gd name="connsiteX18" fmla="*/ 192897 w 800388"/>
              <a:gd name="connsiteY18" fmla="*/ 1354712 h 1589146"/>
              <a:gd name="connsiteX19" fmla="*/ 192897 w 800388"/>
              <a:gd name="connsiteY19" fmla="*/ 1589146 h 1589146"/>
              <a:gd name="connsiteX20" fmla="*/ 320770 w 800388"/>
              <a:gd name="connsiteY20" fmla="*/ 1589146 h 1589146"/>
              <a:gd name="connsiteX21" fmla="*/ 320770 w 800388"/>
              <a:gd name="connsiteY21" fmla="*/ 1354712 h 1589146"/>
              <a:gd name="connsiteX22" fmla="*/ 384707 w 800388"/>
              <a:gd name="connsiteY22" fmla="*/ 1354712 h 1589146"/>
              <a:gd name="connsiteX23" fmla="*/ 384707 w 800388"/>
              <a:gd name="connsiteY23" fmla="*/ 1589146 h 1589146"/>
              <a:gd name="connsiteX24" fmla="*/ 512580 w 800388"/>
              <a:gd name="connsiteY24" fmla="*/ 1589146 h 1589146"/>
              <a:gd name="connsiteX25" fmla="*/ 512580 w 800388"/>
              <a:gd name="connsiteY25" fmla="*/ 1354712 h 1589146"/>
              <a:gd name="connsiteX26" fmla="*/ 596742 w 800388"/>
              <a:gd name="connsiteY26" fmla="*/ 1354712 h 1589146"/>
              <a:gd name="connsiteX27" fmla="*/ 512580 w 800388"/>
              <a:gd name="connsiteY27" fmla="*/ 1158299 h 1589146"/>
              <a:gd name="connsiteX28" fmla="*/ 512580 w 800388"/>
              <a:gd name="connsiteY28" fmla="*/ 890319 h 1589146"/>
              <a:gd name="connsiteX29" fmla="*/ 782371 w 800388"/>
              <a:gd name="connsiteY29" fmla="*/ 610533 h 1589146"/>
              <a:gd name="connsiteX30" fmla="*/ 780688 w 800388"/>
              <a:gd name="connsiteY30" fmla="*/ 520148 h 1589146"/>
              <a:gd name="connsiteX31" fmla="*/ 766600 w 800388"/>
              <a:gd name="connsiteY31" fmla="*/ 510174 h 1589146"/>
              <a:gd name="connsiteX32" fmla="*/ 778130 w 800388"/>
              <a:gd name="connsiteY32" fmla="*/ 465418 h 1589146"/>
              <a:gd name="connsiteX33" fmla="*/ 800295 w 800388"/>
              <a:gd name="connsiteY33" fmla="*/ 310414 h 1589146"/>
              <a:gd name="connsiteX34" fmla="*/ 778173 w 800388"/>
              <a:gd name="connsiteY34" fmla="*/ 155389 h 1589146"/>
              <a:gd name="connsiteX35" fmla="*/ 757670 w 800388"/>
              <a:gd name="connsiteY35" fmla="*/ 12044 h 1589146"/>
              <a:gd name="connsiteX0" fmla="*/ 757670 w 800388"/>
              <a:gd name="connsiteY0" fmla="*/ 12044 h 1589146"/>
              <a:gd name="connsiteX1" fmla="*/ 715835 w 800388"/>
              <a:gd name="connsiteY1" fmla="*/ 8079 h 1589146"/>
              <a:gd name="connsiteX2" fmla="*/ 737168 w 800388"/>
              <a:gd name="connsiteY2" fmla="*/ 167069 h 1589146"/>
              <a:gd name="connsiteX3" fmla="*/ 757670 w 800388"/>
              <a:gd name="connsiteY3" fmla="*/ 310414 h 1589146"/>
              <a:gd name="connsiteX4" fmla="*/ 737168 w 800388"/>
              <a:gd name="connsiteY4" fmla="*/ 453760 h 1589146"/>
              <a:gd name="connsiteX5" fmla="*/ 724551 w 800388"/>
              <a:gd name="connsiteY5" fmla="*/ 503439 h 1589146"/>
              <a:gd name="connsiteX6" fmla="*/ 690452 w 800388"/>
              <a:gd name="connsiteY6" fmla="*/ 521789 h 1589146"/>
              <a:gd name="connsiteX7" fmla="*/ 462582 w 800388"/>
              <a:gd name="connsiteY7" fmla="*/ 757971 h 1589146"/>
              <a:gd name="connsiteX8" fmla="*/ 320770 w 800388"/>
              <a:gd name="connsiteY8" fmla="*/ 757971 h 1589146"/>
              <a:gd name="connsiteX9" fmla="*/ 316039 w 800388"/>
              <a:gd name="connsiteY9" fmla="*/ 758141 h 1589146"/>
              <a:gd name="connsiteX10" fmla="*/ 111570 w 800388"/>
              <a:gd name="connsiteY10" fmla="*/ 896798 h 1589146"/>
              <a:gd name="connsiteX11" fmla="*/ 5115 w 800388"/>
              <a:gd name="connsiteY11" fmla="*/ 1148794 h 1589146"/>
              <a:gd name="connsiteX12" fmla="*/ 38938 w 800388"/>
              <a:gd name="connsiteY12" fmla="*/ 1232657 h 1589146"/>
              <a:gd name="connsiteX13" fmla="*/ 122801 w 800388"/>
              <a:gd name="connsiteY13" fmla="*/ 1198835 h 1589146"/>
              <a:gd name="connsiteX14" fmla="*/ 192897 w 800388"/>
              <a:gd name="connsiteY14" fmla="*/ 1033516 h 1589146"/>
              <a:gd name="connsiteX15" fmla="*/ 192897 w 800388"/>
              <a:gd name="connsiteY15" fmla="*/ 1153291 h 1589146"/>
              <a:gd name="connsiteX16" fmla="*/ 106561 w 800388"/>
              <a:gd name="connsiteY16" fmla="*/ 1354712 h 1589146"/>
              <a:gd name="connsiteX17" fmla="*/ 192897 w 800388"/>
              <a:gd name="connsiteY17" fmla="*/ 1354712 h 1589146"/>
              <a:gd name="connsiteX18" fmla="*/ 192897 w 800388"/>
              <a:gd name="connsiteY18" fmla="*/ 1589146 h 1589146"/>
              <a:gd name="connsiteX19" fmla="*/ 320770 w 800388"/>
              <a:gd name="connsiteY19" fmla="*/ 1589146 h 1589146"/>
              <a:gd name="connsiteX20" fmla="*/ 320770 w 800388"/>
              <a:gd name="connsiteY20" fmla="*/ 1354712 h 1589146"/>
              <a:gd name="connsiteX21" fmla="*/ 384707 w 800388"/>
              <a:gd name="connsiteY21" fmla="*/ 1354712 h 1589146"/>
              <a:gd name="connsiteX22" fmla="*/ 384707 w 800388"/>
              <a:gd name="connsiteY22" fmla="*/ 1589146 h 1589146"/>
              <a:gd name="connsiteX23" fmla="*/ 512580 w 800388"/>
              <a:gd name="connsiteY23" fmla="*/ 1589146 h 1589146"/>
              <a:gd name="connsiteX24" fmla="*/ 512580 w 800388"/>
              <a:gd name="connsiteY24" fmla="*/ 1354712 h 1589146"/>
              <a:gd name="connsiteX25" fmla="*/ 596742 w 800388"/>
              <a:gd name="connsiteY25" fmla="*/ 1354712 h 1589146"/>
              <a:gd name="connsiteX26" fmla="*/ 512580 w 800388"/>
              <a:gd name="connsiteY26" fmla="*/ 1158299 h 1589146"/>
              <a:gd name="connsiteX27" fmla="*/ 512580 w 800388"/>
              <a:gd name="connsiteY27" fmla="*/ 890319 h 1589146"/>
              <a:gd name="connsiteX28" fmla="*/ 782371 w 800388"/>
              <a:gd name="connsiteY28" fmla="*/ 610533 h 1589146"/>
              <a:gd name="connsiteX29" fmla="*/ 780688 w 800388"/>
              <a:gd name="connsiteY29" fmla="*/ 520148 h 1589146"/>
              <a:gd name="connsiteX30" fmla="*/ 766600 w 800388"/>
              <a:gd name="connsiteY30" fmla="*/ 510174 h 1589146"/>
              <a:gd name="connsiteX31" fmla="*/ 778130 w 800388"/>
              <a:gd name="connsiteY31" fmla="*/ 465418 h 1589146"/>
              <a:gd name="connsiteX32" fmla="*/ 800295 w 800388"/>
              <a:gd name="connsiteY32" fmla="*/ 310414 h 1589146"/>
              <a:gd name="connsiteX33" fmla="*/ 778173 w 800388"/>
              <a:gd name="connsiteY33" fmla="*/ 155389 h 1589146"/>
              <a:gd name="connsiteX34" fmla="*/ 757670 w 800388"/>
              <a:gd name="connsiteY34" fmla="*/ 12044 h 1589146"/>
              <a:gd name="connsiteX0" fmla="*/ 778173 w 800388"/>
              <a:gd name="connsiteY0" fmla="*/ 147339 h 1581096"/>
              <a:gd name="connsiteX1" fmla="*/ 715835 w 800388"/>
              <a:gd name="connsiteY1" fmla="*/ 29 h 1581096"/>
              <a:gd name="connsiteX2" fmla="*/ 737168 w 800388"/>
              <a:gd name="connsiteY2" fmla="*/ 159019 h 1581096"/>
              <a:gd name="connsiteX3" fmla="*/ 757670 w 800388"/>
              <a:gd name="connsiteY3" fmla="*/ 302364 h 1581096"/>
              <a:gd name="connsiteX4" fmla="*/ 737168 w 800388"/>
              <a:gd name="connsiteY4" fmla="*/ 445710 h 1581096"/>
              <a:gd name="connsiteX5" fmla="*/ 724551 w 800388"/>
              <a:gd name="connsiteY5" fmla="*/ 495389 h 1581096"/>
              <a:gd name="connsiteX6" fmla="*/ 690452 w 800388"/>
              <a:gd name="connsiteY6" fmla="*/ 513739 h 1581096"/>
              <a:gd name="connsiteX7" fmla="*/ 462582 w 800388"/>
              <a:gd name="connsiteY7" fmla="*/ 749921 h 1581096"/>
              <a:gd name="connsiteX8" fmla="*/ 320770 w 800388"/>
              <a:gd name="connsiteY8" fmla="*/ 749921 h 1581096"/>
              <a:gd name="connsiteX9" fmla="*/ 316039 w 800388"/>
              <a:gd name="connsiteY9" fmla="*/ 750091 h 1581096"/>
              <a:gd name="connsiteX10" fmla="*/ 111570 w 800388"/>
              <a:gd name="connsiteY10" fmla="*/ 888748 h 1581096"/>
              <a:gd name="connsiteX11" fmla="*/ 5115 w 800388"/>
              <a:gd name="connsiteY11" fmla="*/ 1140744 h 1581096"/>
              <a:gd name="connsiteX12" fmla="*/ 38938 w 800388"/>
              <a:gd name="connsiteY12" fmla="*/ 1224607 h 1581096"/>
              <a:gd name="connsiteX13" fmla="*/ 122801 w 800388"/>
              <a:gd name="connsiteY13" fmla="*/ 1190785 h 1581096"/>
              <a:gd name="connsiteX14" fmla="*/ 192897 w 800388"/>
              <a:gd name="connsiteY14" fmla="*/ 1025466 h 1581096"/>
              <a:gd name="connsiteX15" fmla="*/ 192897 w 800388"/>
              <a:gd name="connsiteY15" fmla="*/ 1145241 h 1581096"/>
              <a:gd name="connsiteX16" fmla="*/ 106561 w 800388"/>
              <a:gd name="connsiteY16" fmla="*/ 1346662 h 1581096"/>
              <a:gd name="connsiteX17" fmla="*/ 192897 w 800388"/>
              <a:gd name="connsiteY17" fmla="*/ 1346662 h 1581096"/>
              <a:gd name="connsiteX18" fmla="*/ 192897 w 800388"/>
              <a:gd name="connsiteY18" fmla="*/ 1581096 h 1581096"/>
              <a:gd name="connsiteX19" fmla="*/ 320770 w 800388"/>
              <a:gd name="connsiteY19" fmla="*/ 1581096 h 1581096"/>
              <a:gd name="connsiteX20" fmla="*/ 320770 w 800388"/>
              <a:gd name="connsiteY20" fmla="*/ 1346662 h 1581096"/>
              <a:gd name="connsiteX21" fmla="*/ 384707 w 800388"/>
              <a:gd name="connsiteY21" fmla="*/ 1346662 h 1581096"/>
              <a:gd name="connsiteX22" fmla="*/ 384707 w 800388"/>
              <a:gd name="connsiteY22" fmla="*/ 1581096 h 1581096"/>
              <a:gd name="connsiteX23" fmla="*/ 512580 w 800388"/>
              <a:gd name="connsiteY23" fmla="*/ 1581096 h 1581096"/>
              <a:gd name="connsiteX24" fmla="*/ 512580 w 800388"/>
              <a:gd name="connsiteY24" fmla="*/ 1346662 h 1581096"/>
              <a:gd name="connsiteX25" fmla="*/ 596742 w 800388"/>
              <a:gd name="connsiteY25" fmla="*/ 1346662 h 1581096"/>
              <a:gd name="connsiteX26" fmla="*/ 512580 w 800388"/>
              <a:gd name="connsiteY26" fmla="*/ 1150249 h 1581096"/>
              <a:gd name="connsiteX27" fmla="*/ 512580 w 800388"/>
              <a:gd name="connsiteY27" fmla="*/ 882269 h 1581096"/>
              <a:gd name="connsiteX28" fmla="*/ 782371 w 800388"/>
              <a:gd name="connsiteY28" fmla="*/ 602483 h 1581096"/>
              <a:gd name="connsiteX29" fmla="*/ 780688 w 800388"/>
              <a:gd name="connsiteY29" fmla="*/ 512098 h 1581096"/>
              <a:gd name="connsiteX30" fmla="*/ 766600 w 800388"/>
              <a:gd name="connsiteY30" fmla="*/ 502124 h 1581096"/>
              <a:gd name="connsiteX31" fmla="*/ 778130 w 800388"/>
              <a:gd name="connsiteY31" fmla="*/ 457368 h 1581096"/>
              <a:gd name="connsiteX32" fmla="*/ 800295 w 800388"/>
              <a:gd name="connsiteY32" fmla="*/ 302364 h 1581096"/>
              <a:gd name="connsiteX33" fmla="*/ 778173 w 800388"/>
              <a:gd name="connsiteY33" fmla="*/ 147339 h 1581096"/>
              <a:gd name="connsiteX0" fmla="*/ 778173 w 800388"/>
              <a:gd name="connsiteY0" fmla="*/ 13653 h 1447410"/>
              <a:gd name="connsiteX1" fmla="*/ 737168 w 800388"/>
              <a:gd name="connsiteY1" fmla="*/ 25333 h 1447410"/>
              <a:gd name="connsiteX2" fmla="*/ 757670 w 800388"/>
              <a:gd name="connsiteY2" fmla="*/ 168678 h 1447410"/>
              <a:gd name="connsiteX3" fmla="*/ 737168 w 800388"/>
              <a:gd name="connsiteY3" fmla="*/ 312024 h 1447410"/>
              <a:gd name="connsiteX4" fmla="*/ 724551 w 800388"/>
              <a:gd name="connsiteY4" fmla="*/ 361703 h 1447410"/>
              <a:gd name="connsiteX5" fmla="*/ 690452 w 800388"/>
              <a:gd name="connsiteY5" fmla="*/ 380053 h 1447410"/>
              <a:gd name="connsiteX6" fmla="*/ 462582 w 800388"/>
              <a:gd name="connsiteY6" fmla="*/ 616235 h 1447410"/>
              <a:gd name="connsiteX7" fmla="*/ 320770 w 800388"/>
              <a:gd name="connsiteY7" fmla="*/ 616235 h 1447410"/>
              <a:gd name="connsiteX8" fmla="*/ 316039 w 800388"/>
              <a:gd name="connsiteY8" fmla="*/ 616405 h 1447410"/>
              <a:gd name="connsiteX9" fmla="*/ 111570 w 800388"/>
              <a:gd name="connsiteY9" fmla="*/ 755062 h 1447410"/>
              <a:gd name="connsiteX10" fmla="*/ 5115 w 800388"/>
              <a:gd name="connsiteY10" fmla="*/ 1007058 h 1447410"/>
              <a:gd name="connsiteX11" fmla="*/ 38938 w 800388"/>
              <a:gd name="connsiteY11" fmla="*/ 1090921 h 1447410"/>
              <a:gd name="connsiteX12" fmla="*/ 122801 w 800388"/>
              <a:gd name="connsiteY12" fmla="*/ 1057099 h 1447410"/>
              <a:gd name="connsiteX13" fmla="*/ 192897 w 800388"/>
              <a:gd name="connsiteY13" fmla="*/ 891780 h 1447410"/>
              <a:gd name="connsiteX14" fmla="*/ 192897 w 800388"/>
              <a:gd name="connsiteY14" fmla="*/ 1011555 h 1447410"/>
              <a:gd name="connsiteX15" fmla="*/ 106561 w 800388"/>
              <a:gd name="connsiteY15" fmla="*/ 1212976 h 1447410"/>
              <a:gd name="connsiteX16" fmla="*/ 192897 w 800388"/>
              <a:gd name="connsiteY16" fmla="*/ 1212976 h 1447410"/>
              <a:gd name="connsiteX17" fmla="*/ 192897 w 800388"/>
              <a:gd name="connsiteY17" fmla="*/ 1447410 h 1447410"/>
              <a:gd name="connsiteX18" fmla="*/ 320770 w 800388"/>
              <a:gd name="connsiteY18" fmla="*/ 1447410 h 1447410"/>
              <a:gd name="connsiteX19" fmla="*/ 320770 w 800388"/>
              <a:gd name="connsiteY19" fmla="*/ 1212976 h 1447410"/>
              <a:gd name="connsiteX20" fmla="*/ 384707 w 800388"/>
              <a:gd name="connsiteY20" fmla="*/ 1212976 h 1447410"/>
              <a:gd name="connsiteX21" fmla="*/ 384707 w 800388"/>
              <a:gd name="connsiteY21" fmla="*/ 1447410 h 1447410"/>
              <a:gd name="connsiteX22" fmla="*/ 512580 w 800388"/>
              <a:gd name="connsiteY22" fmla="*/ 1447410 h 1447410"/>
              <a:gd name="connsiteX23" fmla="*/ 512580 w 800388"/>
              <a:gd name="connsiteY23" fmla="*/ 1212976 h 1447410"/>
              <a:gd name="connsiteX24" fmla="*/ 596742 w 800388"/>
              <a:gd name="connsiteY24" fmla="*/ 1212976 h 1447410"/>
              <a:gd name="connsiteX25" fmla="*/ 512580 w 800388"/>
              <a:gd name="connsiteY25" fmla="*/ 1016563 h 1447410"/>
              <a:gd name="connsiteX26" fmla="*/ 512580 w 800388"/>
              <a:gd name="connsiteY26" fmla="*/ 748583 h 1447410"/>
              <a:gd name="connsiteX27" fmla="*/ 782371 w 800388"/>
              <a:gd name="connsiteY27" fmla="*/ 468797 h 1447410"/>
              <a:gd name="connsiteX28" fmla="*/ 780688 w 800388"/>
              <a:gd name="connsiteY28" fmla="*/ 378412 h 1447410"/>
              <a:gd name="connsiteX29" fmla="*/ 766600 w 800388"/>
              <a:gd name="connsiteY29" fmla="*/ 368438 h 1447410"/>
              <a:gd name="connsiteX30" fmla="*/ 778130 w 800388"/>
              <a:gd name="connsiteY30" fmla="*/ 323682 h 1447410"/>
              <a:gd name="connsiteX31" fmla="*/ 800295 w 800388"/>
              <a:gd name="connsiteY31" fmla="*/ 168678 h 1447410"/>
              <a:gd name="connsiteX32" fmla="*/ 778173 w 800388"/>
              <a:gd name="connsiteY32" fmla="*/ 13653 h 1447410"/>
              <a:gd name="connsiteX0" fmla="*/ 800295 w 800386"/>
              <a:gd name="connsiteY0" fmla="*/ 143345 h 1422077"/>
              <a:gd name="connsiteX1" fmla="*/ 737168 w 800386"/>
              <a:gd name="connsiteY1" fmla="*/ 0 h 1422077"/>
              <a:gd name="connsiteX2" fmla="*/ 757670 w 800386"/>
              <a:gd name="connsiteY2" fmla="*/ 143345 h 1422077"/>
              <a:gd name="connsiteX3" fmla="*/ 737168 w 800386"/>
              <a:gd name="connsiteY3" fmla="*/ 286691 h 1422077"/>
              <a:gd name="connsiteX4" fmla="*/ 724551 w 800386"/>
              <a:gd name="connsiteY4" fmla="*/ 336370 h 1422077"/>
              <a:gd name="connsiteX5" fmla="*/ 690452 w 800386"/>
              <a:gd name="connsiteY5" fmla="*/ 354720 h 1422077"/>
              <a:gd name="connsiteX6" fmla="*/ 462582 w 800386"/>
              <a:gd name="connsiteY6" fmla="*/ 590902 h 1422077"/>
              <a:gd name="connsiteX7" fmla="*/ 320770 w 800386"/>
              <a:gd name="connsiteY7" fmla="*/ 590902 h 1422077"/>
              <a:gd name="connsiteX8" fmla="*/ 316039 w 800386"/>
              <a:gd name="connsiteY8" fmla="*/ 591072 h 1422077"/>
              <a:gd name="connsiteX9" fmla="*/ 111570 w 800386"/>
              <a:gd name="connsiteY9" fmla="*/ 729729 h 1422077"/>
              <a:gd name="connsiteX10" fmla="*/ 5115 w 800386"/>
              <a:gd name="connsiteY10" fmla="*/ 981725 h 1422077"/>
              <a:gd name="connsiteX11" fmla="*/ 38938 w 800386"/>
              <a:gd name="connsiteY11" fmla="*/ 1065588 h 1422077"/>
              <a:gd name="connsiteX12" fmla="*/ 122801 w 800386"/>
              <a:gd name="connsiteY12" fmla="*/ 1031766 h 1422077"/>
              <a:gd name="connsiteX13" fmla="*/ 192897 w 800386"/>
              <a:gd name="connsiteY13" fmla="*/ 866447 h 1422077"/>
              <a:gd name="connsiteX14" fmla="*/ 192897 w 800386"/>
              <a:gd name="connsiteY14" fmla="*/ 986222 h 1422077"/>
              <a:gd name="connsiteX15" fmla="*/ 106561 w 800386"/>
              <a:gd name="connsiteY15" fmla="*/ 1187643 h 1422077"/>
              <a:gd name="connsiteX16" fmla="*/ 192897 w 800386"/>
              <a:gd name="connsiteY16" fmla="*/ 1187643 h 1422077"/>
              <a:gd name="connsiteX17" fmla="*/ 192897 w 800386"/>
              <a:gd name="connsiteY17" fmla="*/ 1422077 h 1422077"/>
              <a:gd name="connsiteX18" fmla="*/ 320770 w 800386"/>
              <a:gd name="connsiteY18" fmla="*/ 1422077 h 1422077"/>
              <a:gd name="connsiteX19" fmla="*/ 320770 w 800386"/>
              <a:gd name="connsiteY19" fmla="*/ 1187643 h 1422077"/>
              <a:gd name="connsiteX20" fmla="*/ 384707 w 800386"/>
              <a:gd name="connsiteY20" fmla="*/ 1187643 h 1422077"/>
              <a:gd name="connsiteX21" fmla="*/ 384707 w 800386"/>
              <a:gd name="connsiteY21" fmla="*/ 1422077 h 1422077"/>
              <a:gd name="connsiteX22" fmla="*/ 512580 w 800386"/>
              <a:gd name="connsiteY22" fmla="*/ 1422077 h 1422077"/>
              <a:gd name="connsiteX23" fmla="*/ 512580 w 800386"/>
              <a:gd name="connsiteY23" fmla="*/ 1187643 h 1422077"/>
              <a:gd name="connsiteX24" fmla="*/ 596742 w 800386"/>
              <a:gd name="connsiteY24" fmla="*/ 1187643 h 1422077"/>
              <a:gd name="connsiteX25" fmla="*/ 512580 w 800386"/>
              <a:gd name="connsiteY25" fmla="*/ 991230 h 1422077"/>
              <a:gd name="connsiteX26" fmla="*/ 512580 w 800386"/>
              <a:gd name="connsiteY26" fmla="*/ 723250 h 1422077"/>
              <a:gd name="connsiteX27" fmla="*/ 782371 w 800386"/>
              <a:gd name="connsiteY27" fmla="*/ 443464 h 1422077"/>
              <a:gd name="connsiteX28" fmla="*/ 780688 w 800386"/>
              <a:gd name="connsiteY28" fmla="*/ 353079 h 1422077"/>
              <a:gd name="connsiteX29" fmla="*/ 766600 w 800386"/>
              <a:gd name="connsiteY29" fmla="*/ 343105 h 1422077"/>
              <a:gd name="connsiteX30" fmla="*/ 778130 w 800386"/>
              <a:gd name="connsiteY30" fmla="*/ 298349 h 1422077"/>
              <a:gd name="connsiteX31" fmla="*/ 800295 w 800386"/>
              <a:gd name="connsiteY31" fmla="*/ 143345 h 1422077"/>
              <a:gd name="connsiteX0" fmla="*/ 800295 w 800386"/>
              <a:gd name="connsiteY0" fmla="*/ 18654 h 1297386"/>
              <a:gd name="connsiteX1" fmla="*/ 757670 w 800386"/>
              <a:gd name="connsiteY1" fmla="*/ 18654 h 1297386"/>
              <a:gd name="connsiteX2" fmla="*/ 737168 w 800386"/>
              <a:gd name="connsiteY2" fmla="*/ 162000 h 1297386"/>
              <a:gd name="connsiteX3" fmla="*/ 724551 w 800386"/>
              <a:gd name="connsiteY3" fmla="*/ 211679 h 1297386"/>
              <a:gd name="connsiteX4" fmla="*/ 690452 w 800386"/>
              <a:gd name="connsiteY4" fmla="*/ 230029 h 1297386"/>
              <a:gd name="connsiteX5" fmla="*/ 462582 w 800386"/>
              <a:gd name="connsiteY5" fmla="*/ 466211 h 1297386"/>
              <a:gd name="connsiteX6" fmla="*/ 320770 w 800386"/>
              <a:gd name="connsiteY6" fmla="*/ 466211 h 1297386"/>
              <a:gd name="connsiteX7" fmla="*/ 316039 w 800386"/>
              <a:gd name="connsiteY7" fmla="*/ 466381 h 1297386"/>
              <a:gd name="connsiteX8" fmla="*/ 111570 w 800386"/>
              <a:gd name="connsiteY8" fmla="*/ 605038 h 1297386"/>
              <a:gd name="connsiteX9" fmla="*/ 5115 w 800386"/>
              <a:gd name="connsiteY9" fmla="*/ 857034 h 1297386"/>
              <a:gd name="connsiteX10" fmla="*/ 38938 w 800386"/>
              <a:gd name="connsiteY10" fmla="*/ 940897 h 1297386"/>
              <a:gd name="connsiteX11" fmla="*/ 122801 w 800386"/>
              <a:gd name="connsiteY11" fmla="*/ 907075 h 1297386"/>
              <a:gd name="connsiteX12" fmla="*/ 192897 w 800386"/>
              <a:gd name="connsiteY12" fmla="*/ 741756 h 1297386"/>
              <a:gd name="connsiteX13" fmla="*/ 192897 w 800386"/>
              <a:gd name="connsiteY13" fmla="*/ 861531 h 1297386"/>
              <a:gd name="connsiteX14" fmla="*/ 106561 w 800386"/>
              <a:gd name="connsiteY14" fmla="*/ 1062952 h 1297386"/>
              <a:gd name="connsiteX15" fmla="*/ 192897 w 800386"/>
              <a:gd name="connsiteY15" fmla="*/ 1062952 h 1297386"/>
              <a:gd name="connsiteX16" fmla="*/ 192897 w 800386"/>
              <a:gd name="connsiteY16" fmla="*/ 1297386 h 1297386"/>
              <a:gd name="connsiteX17" fmla="*/ 320770 w 800386"/>
              <a:gd name="connsiteY17" fmla="*/ 1297386 h 1297386"/>
              <a:gd name="connsiteX18" fmla="*/ 320770 w 800386"/>
              <a:gd name="connsiteY18" fmla="*/ 1062952 h 1297386"/>
              <a:gd name="connsiteX19" fmla="*/ 384707 w 800386"/>
              <a:gd name="connsiteY19" fmla="*/ 1062952 h 1297386"/>
              <a:gd name="connsiteX20" fmla="*/ 384707 w 800386"/>
              <a:gd name="connsiteY20" fmla="*/ 1297386 h 1297386"/>
              <a:gd name="connsiteX21" fmla="*/ 512580 w 800386"/>
              <a:gd name="connsiteY21" fmla="*/ 1297386 h 1297386"/>
              <a:gd name="connsiteX22" fmla="*/ 512580 w 800386"/>
              <a:gd name="connsiteY22" fmla="*/ 1062952 h 1297386"/>
              <a:gd name="connsiteX23" fmla="*/ 596742 w 800386"/>
              <a:gd name="connsiteY23" fmla="*/ 1062952 h 1297386"/>
              <a:gd name="connsiteX24" fmla="*/ 512580 w 800386"/>
              <a:gd name="connsiteY24" fmla="*/ 866539 h 1297386"/>
              <a:gd name="connsiteX25" fmla="*/ 512580 w 800386"/>
              <a:gd name="connsiteY25" fmla="*/ 598559 h 1297386"/>
              <a:gd name="connsiteX26" fmla="*/ 782371 w 800386"/>
              <a:gd name="connsiteY26" fmla="*/ 318773 h 1297386"/>
              <a:gd name="connsiteX27" fmla="*/ 780688 w 800386"/>
              <a:gd name="connsiteY27" fmla="*/ 228388 h 1297386"/>
              <a:gd name="connsiteX28" fmla="*/ 766600 w 800386"/>
              <a:gd name="connsiteY28" fmla="*/ 218414 h 1297386"/>
              <a:gd name="connsiteX29" fmla="*/ 778130 w 800386"/>
              <a:gd name="connsiteY29" fmla="*/ 173658 h 1297386"/>
              <a:gd name="connsiteX30" fmla="*/ 800295 w 800386"/>
              <a:gd name="connsiteY30" fmla="*/ 18654 h 1297386"/>
              <a:gd name="connsiteX0" fmla="*/ 778130 w 800254"/>
              <a:gd name="connsiteY0" fmla="*/ 155004 h 1278732"/>
              <a:gd name="connsiteX1" fmla="*/ 757670 w 800254"/>
              <a:gd name="connsiteY1" fmla="*/ 0 h 1278732"/>
              <a:gd name="connsiteX2" fmla="*/ 737168 w 800254"/>
              <a:gd name="connsiteY2" fmla="*/ 143346 h 1278732"/>
              <a:gd name="connsiteX3" fmla="*/ 724551 w 800254"/>
              <a:gd name="connsiteY3" fmla="*/ 193025 h 1278732"/>
              <a:gd name="connsiteX4" fmla="*/ 690452 w 800254"/>
              <a:gd name="connsiteY4" fmla="*/ 211375 h 1278732"/>
              <a:gd name="connsiteX5" fmla="*/ 462582 w 800254"/>
              <a:gd name="connsiteY5" fmla="*/ 447557 h 1278732"/>
              <a:gd name="connsiteX6" fmla="*/ 320770 w 800254"/>
              <a:gd name="connsiteY6" fmla="*/ 447557 h 1278732"/>
              <a:gd name="connsiteX7" fmla="*/ 316039 w 800254"/>
              <a:gd name="connsiteY7" fmla="*/ 447727 h 1278732"/>
              <a:gd name="connsiteX8" fmla="*/ 111570 w 800254"/>
              <a:gd name="connsiteY8" fmla="*/ 586384 h 1278732"/>
              <a:gd name="connsiteX9" fmla="*/ 5115 w 800254"/>
              <a:gd name="connsiteY9" fmla="*/ 838380 h 1278732"/>
              <a:gd name="connsiteX10" fmla="*/ 38938 w 800254"/>
              <a:gd name="connsiteY10" fmla="*/ 922243 h 1278732"/>
              <a:gd name="connsiteX11" fmla="*/ 122801 w 800254"/>
              <a:gd name="connsiteY11" fmla="*/ 888421 h 1278732"/>
              <a:gd name="connsiteX12" fmla="*/ 192897 w 800254"/>
              <a:gd name="connsiteY12" fmla="*/ 723102 h 1278732"/>
              <a:gd name="connsiteX13" fmla="*/ 192897 w 800254"/>
              <a:gd name="connsiteY13" fmla="*/ 842877 h 1278732"/>
              <a:gd name="connsiteX14" fmla="*/ 106561 w 800254"/>
              <a:gd name="connsiteY14" fmla="*/ 1044298 h 1278732"/>
              <a:gd name="connsiteX15" fmla="*/ 192897 w 800254"/>
              <a:gd name="connsiteY15" fmla="*/ 1044298 h 1278732"/>
              <a:gd name="connsiteX16" fmla="*/ 192897 w 800254"/>
              <a:gd name="connsiteY16" fmla="*/ 1278732 h 1278732"/>
              <a:gd name="connsiteX17" fmla="*/ 320770 w 800254"/>
              <a:gd name="connsiteY17" fmla="*/ 1278732 h 1278732"/>
              <a:gd name="connsiteX18" fmla="*/ 320770 w 800254"/>
              <a:gd name="connsiteY18" fmla="*/ 1044298 h 1278732"/>
              <a:gd name="connsiteX19" fmla="*/ 384707 w 800254"/>
              <a:gd name="connsiteY19" fmla="*/ 1044298 h 1278732"/>
              <a:gd name="connsiteX20" fmla="*/ 384707 w 800254"/>
              <a:gd name="connsiteY20" fmla="*/ 1278732 h 1278732"/>
              <a:gd name="connsiteX21" fmla="*/ 512580 w 800254"/>
              <a:gd name="connsiteY21" fmla="*/ 1278732 h 1278732"/>
              <a:gd name="connsiteX22" fmla="*/ 512580 w 800254"/>
              <a:gd name="connsiteY22" fmla="*/ 1044298 h 1278732"/>
              <a:gd name="connsiteX23" fmla="*/ 596742 w 800254"/>
              <a:gd name="connsiteY23" fmla="*/ 1044298 h 1278732"/>
              <a:gd name="connsiteX24" fmla="*/ 512580 w 800254"/>
              <a:gd name="connsiteY24" fmla="*/ 847885 h 1278732"/>
              <a:gd name="connsiteX25" fmla="*/ 512580 w 800254"/>
              <a:gd name="connsiteY25" fmla="*/ 579905 h 1278732"/>
              <a:gd name="connsiteX26" fmla="*/ 782371 w 800254"/>
              <a:gd name="connsiteY26" fmla="*/ 300119 h 1278732"/>
              <a:gd name="connsiteX27" fmla="*/ 780688 w 800254"/>
              <a:gd name="connsiteY27" fmla="*/ 209734 h 1278732"/>
              <a:gd name="connsiteX28" fmla="*/ 766600 w 800254"/>
              <a:gd name="connsiteY28" fmla="*/ 199760 h 1278732"/>
              <a:gd name="connsiteX29" fmla="*/ 778130 w 800254"/>
              <a:gd name="connsiteY29" fmla="*/ 155004 h 1278732"/>
              <a:gd name="connsiteX0" fmla="*/ 778130 w 800254"/>
              <a:gd name="connsiteY0" fmla="*/ 13836 h 1137564"/>
              <a:gd name="connsiteX1" fmla="*/ 737168 w 800254"/>
              <a:gd name="connsiteY1" fmla="*/ 2178 h 1137564"/>
              <a:gd name="connsiteX2" fmla="*/ 724551 w 800254"/>
              <a:gd name="connsiteY2" fmla="*/ 51857 h 1137564"/>
              <a:gd name="connsiteX3" fmla="*/ 690452 w 800254"/>
              <a:gd name="connsiteY3" fmla="*/ 70207 h 1137564"/>
              <a:gd name="connsiteX4" fmla="*/ 462582 w 800254"/>
              <a:gd name="connsiteY4" fmla="*/ 306389 h 1137564"/>
              <a:gd name="connsiteX5" fmla="*/ 320770 w 800254"/>
              <a:gd name="connsiteY5" fmla="*/ 306389 h 1137564"/>
              <a:gd name="connsiteX6" fmla="*/ 316039 w 800254"/>
              <a:gd name="connsiteY6" fmla="*/ 306559 h 1137564"/>
              <a:gd name="connsiteX7" fmla="*/ 111570 w 800254"/>
              <a:gd name="connsiteY7" fmla="*/ 445216 h 1137564"/>
              <a:gd name="connsiteX8" fmla="*/ 5115 w 800254"/>
              <a:gd name="connsiteY8" fmla="*/ 697212 h 1137564"/>
              <a:gd name="connsiteX9" fmla="*/ 38938 w 800254"/>
              <a:gd name="connsiteY9" fmla="*/ 781075 h 1137564"/>
              <a:gd name="connsiteX10" fmla="*/ 122801 w 800254"/>
              <a:gd name="connsiteY10" fmla="*/ 747253 h 1137564"/>
              <a:gd name="connsiteX11" fmla="*/ 192897 w 800254"/>
              <a:gd name="connsiteY11" fmla="*/ 581934 h 1137564"/>
              <a:gd name="connsiteX12" fmla="*/ 192897 w 800254"/>
              <a:gd name="connsiteY12" fmla="*/ 701709 h 1137564"/>
              <a:gd name="connsiteX13" fmla="*/ 106561 w 800254"/>
              <a:gd name="connsiteY13" fmla="*/ 903130 h 1137564"/>
              <a:gd name="connsiteX14" fmla="*/ 192897 w 800254"/>
              <a:gd name="connsiteY14" fmla="*/ 903130 h 1137564"/>
              <a:gd name="connsiteX15" fmla="*/ 192897 w 800254"/>
              <a:gd name="connsiteY15" fmla="*/ 1137564 h 1137564"/>
              <a:gd name="connsiteX16" fmla="*/ 320770 w 800254"/>
              <a:gd name="connsiteY16" fmla="*/ 1137564 h 1137564"/>
              <a:gd name="connsiteX17" fmla="*/ 320770 w 800254"/>
              <a:gd name="connsiteY17" fmla="*/ 903130 h 1137564"/>
              <a:gd name="connsiteX18" fmla="*/ 384707 w 800254"/>
              <a:gd name="connsiteY18" fmla="*/ 903130 h 1137564"/>
              <a:gd name="connsiteX19" fmla="*/ 384707 w 800254"/>
              <a:gd name="connsiteY19" fmla="*/ 1137564 h 1137564"/>
              <a:gd name="connsiteX20" fmla="*/ 512580 w 800254"/>
              <a:gd name="connsiteY20" fmla="*/ 1137564 h 1137564"/>
              <a:gd name="connsiteX21" fmla="*/ 512580 w 800254"/>
              <a:gd name="connsiteY21" fmla="*/ 903130 h 1137564"/>
              <a:gd name="connsiteX22" fmla="*/ 596742 w 800254"/>
              <a:gd name="connsiteY22" fmla="*/ 903130 h 1137564"/>
              <a:gd name="connsiteX23" fmla="*/ 512580 w 800254"/>
              <a:gd name="connsiteY23" fmla="*/ 706717 h 1137564"/>
              <a:gd name="connsiteX24" fmla="*/ 512580 w 800254"/>
              <a:gd name="connsiteY24" fmla="*/ 438737 h 1137564"/>
              <a:gd name="connsiteX25" fmla="*/ 782371 w 800254"/>
              <a:gd name="connsiteY25" fmla="*/ 158951 h 1137564"/>
              <a:gd name="connsiteX26" fmla="*/ 780688 w 800254"/>
              <a:gd name="connsiteY26" fmla="*/ 68566 h 1137564"/>
              <a:gd name="connsiteX27" fmla="*/ 766600 w 800254"/>
              <a:gd name="connsiteY27" fmla="*/ 58592 h 1137564"/>
              <a:gd name="connsiteX28" fmla="*/ 778130 w 800254"/>
              <a:gd name="connsiteY28" fmla="*/ 13836 h 1137564"/>
              <a:gd name="connsiteX0" fmla="*/ 766600 w 800254"/>
              <a:gd name="connsiteY0" fmla="*/ 56414 h 1135386"/>
              <a:gd name="connsiteX1" fmla="*/ 737168 w 800254"/>
              <a:gd name="connsiteY1" fmla="*/ 0 h 1135386"/>
              <a:gd name="connsiteX2" fmla="*/ 724551 w 800254"/>
              <a:gd name="connsiteY2" fmla="*/ 49679 h 1135386"/>
              <a:gd name="connsiteX3" fmla="*/ 690452 w 800254"/>
              <a:gd name="connsiteY3" fmla="*/ 68029 h 1135386"/>
              <a:gd name="connsiteX4" fmla="*/ 462582 w 800254"/>
              <a:gd name="connsiteY4" fmla="*/ 304211 h 1135386"/>
              <a:gd name="connsiteX5" fmla="*/ 320770 w 800254"/>
              <a:gd name="connsiteY5" fmla="*/ 304211 h 1135386"/>
              <a:gd name="connsiteX6" fmla="*/ 316039 w 800254"/>
              <a:gd name="connsiteY6" fmla="*/ 304381 h 1135386"/>
              <a:gd name="connsiteX7" fmla="*/ 111570 w 800254"/>
              <a:gd name="connsiteY7" fmla="*/ 443038 h 1135386"/>
              <a:gd name="connsiteX8" fmla="*/ 5115 w 800254"/>
              <a:gd name="connsiteY8" fmla="*/ 695034 h 1135386"/>
              <a:gd name="connsiteX9" fmla="*/ 38938 w 800254"/>
              <a:gd name="connsiteY9" fmla="*/ 778897 h 1135386"/>
              <a:gd name="connsiteX10" fmla="*/ 122801 w 800254"/>
              <a:gd name="connsiteY10" fmla="*/ 745075 h 1135386"/>
              <a:gd name="connsiteX11" fmla="*/ 192897 w 800254"/>
              <a:gd name="connsiteY11" fmla="*/ 579756 h 1135386"/>
              <a:gd name="connsiteX12" fmla="*/ 192897 w 800254"/>
              <a:gd name="connsiteY12" fmla="*/ 699531 h 1135386"/>
              <a:gd name="connsiteX13" fmla="*/ 106561 w 800254"/>
              <a:gd name="connsiteY13" fmla="*/ 900952 h 1135386"/>
              <a:gd name="connsiteX14" fmla="*/ 192897 w 800254"/>
              <a:gd name="connsiteY14" fmla="*/ 900952 h 1135386"/>
              <a:gd name="connsiteX15" fmla="*/ 192897 w 800254"/>
              <a:gd name="connsiteY15" fmla="*/ 1135386 h 1135386"/>
              <a:gd name="connsiteX16" fmla="*/ 320770 w 800254"/>
              <a:gd name="connsiteY16" fmla="*/ 1135386 h 1135386"/>
              <a:gd name="connsiteX17" fmla="*/ 320770 w 800254"/>
              <a:gd name="connsiteY17" fmla="*/ 900952 h 1135386"/>
              <a:gd name="connsiteX18" fmla="*/ 384707 w 800254"/>
              <a:gd name="connsiteY18" fmla="*/ 900952 h 1135386"/>
              <a:gd name="connsiteX19" fmla="*/ 384707 w 800254"/>
              <a:gd name="connsiteY19" fmla="*/ 1135386 h 1135386"/>
              <a:gd name="connsiteX20" fmla="*/ 512580 w 800254"/>
              <a:gd name="connsiteY20" fmla="*/ 1135386 h 1135386"/>
              <a:gd name="connsiteX21" fmla="*/ 512580 w 800254"/>
              <a:gd name="connsiteY21" fmla="*/ 900952 h 1135386"/>
              <a:gd name="connsiteX22" fmla="*/ 596742 w 800254"/>
              <a:gd name="connsiteY22" fmla="*/ 900952 h 1135386"/>
              <a:gd name="connsiteX23" fmla="*/ 512580 w 800254"/>
              <a:gd name="connsiteY23" fmla="*/ 704539 h 1135386"/>
              <a:gd name="connsiteX24" fmla="*/ 512580 w 800254"/>
              <a:gd name="connsiteY24" fmla="*/ 436559 h 1135386"/>
              <a:gd name="connsiteX25" fmla="*/ 782371 w 800254"/>
              <a:gd name="connsiteY25" fmla="*/ 156773 h 1135386"/>
              <a:gd name="connsiteX26" fmla="*/ 780688 w 800254"/>
              <a:gd name="connsiteY26" fmla="*/ 66388 h 1135386"/>
              <a:gd name="connsiteX27" fmla="*/ 766600 w 800254"/>
              <a:gd name="connsiteY27" fmla="*/ 56414 h 1135386"/>
              <a:gd name="connsiteX0" fmla="*/ 766600 w 800254"/>
              <a:gd name="connsiteY0" fmla="*/ 7119 h 1086091"/>
              <a:gd name="connsiteX1" fmla="*/ 724551 w 800254"/>
              <a:gd name="connsiteY1" fmla="*/ 384 h 1086091"/>
              <a:gd name="connsiteX2" fmla="*/ 690452 w 800254"/>
              <a:gd name="connsiteY2" fmla="*/ 18734 h 1086091"/>
              <a:gd name="connsiteX3" fmla="*/ 462582 w 800254"/>
              <a:gd name="connsiteY3" fmla="*/ 254916 h 1086091"/>
              <a:gd name="connsiteX4" fmla="*/ 320770 w 800254"/>
              <a:gd name="connsiteY4" fmla="*/ 254916 h 1086091"/>
              <a:gd name="connsiteX5" fmla="*/ 316039 w 800254"/>
              <a:gd name="connsiteY5" fmla="*/ 255086 h 1086091"/>
              <a:gd name="connsiteX6" fmla="*/ 111570 w 800254"/>
              <a:gd name="connsiteY6" fmla="*/ 393743 h 1086091"/>
              <a:gd name="connsiteX7" fmla="*/ 5115 w 800254"/>
              <a:gd name="connsiteY7" fmla="*/ 645739 h 1086091"/>
              <a:gd name="connsiteX8" fmla="*/ 38938 w 800254"/>
              <a:gd name="connsiteY8" fmla="*/ 729602 h 1086091"/>
              <a:gd name="connsiteX9" fmla="*/ 122801 w 800254"/>
              <a:gd name="connsiteY9" fmla="*/ 695780 h 1086091"/>
              <a:gd name="connsiteX10" fmla="*/ 192897 w 800254"/>
              <a:gd name="connsiteY10" fmla="*/ 530461 h 1086091"/>
              <a:gd name="connsiteX11" fmla="*/ 192897 w 800254"/>
              <a:gd name="connsiteY11" fmla="*/ 650236 h 1086091"/>
              <a:gd name="connsiteX12" fmla="*/ 106561 w 800254"/>
              <a:gd name="connsiteY12" fmla="*/ 851657 h 1086091"/>
              <a:gd name="connsiteX13" fmla="*/ 192897 w 800254"/>
              <a:gd name="connsiteY13" fmla="*/ 851657 h 1086091"/>
              <a:gd name="connsiteX14" fmla="*/ 192897 w 800254"/>
              <a:gd name="connsiteY14" fmla="*/ 1086091 h 1086091"/>
              <a:gd name="connsiteX15" fmla="*/ 320770 w 800254"/>
              <a:gd name="connsiteY15" fmla="*/ 1086091 h 1086091"/>
              <a:gd name="connsiteX16" fmla="*/ 320770 w 800254"/>
              <a:gd name="connsiteY16" fmla="*/ 851657 h 1086091"/>
              <a:gd name="connsiteX17" fmla="*/ 384707 w 800254"/>
              <a:gd name="connsiteY17" fmla="*/ 851657 h 1086091"/>
              <a:gd name="connsiteX18" fmla="*/ 384707 w 800254"/>
              <a:gd name="connsiteY18" fmla="*/ 1086091 h 1086091"/>
              <a:gd name="connsiteX19" fmla="*/ 512580 w 800254"/>
              <a:gd name="connsiteY19" fmla="*/ 1086091 h 1086091"/>
              <a:gd name="connsiteX20" fmla="*/ 512580 w 800254"/>
              <a:gd name="connsiteY20" fmla="*/ 851657 h 1086091"/>
              <a:gd name="connsiteX21" fmla="*/ 596742 w 800254"/>
              <a:gd name="connsiteY21" fmla="*/ 851657 h 1086091"/>
              <a:gd name="connsiteX22" fmla="*/ 512580 w 800254"/>
              <a:gd name="connsiteY22" fmla="*/ 655244 h 1086091"/>
              <a:gd name="connsiteX23" fmla="*/ 512580 w 800254"/>
              <a:gd name="connsiteY23" fmla="*/ 387264 h 1086091"/>
              <a:gd name="connsiteX24" fmla="*/ 782371 w 800254"/>
              <a:gd name="connsiteY24" fmla="*/ 107478 h 1086091"/>
              <a:gd name="connsiteX25" fmla="*/ 780688 w 800254"/>
              <a:gd name="connsiteY25" fmla="*/ 17093 h 1086091"/>
              <a:gd name="connsiteX26" fmla="*/ 766600 w 800254"/>
              <a:gd name="connsiteY26" fmla="*/ 7119 h 1086091"/>
              <a:gd name="connsiteX0" fmla="*/ 766600 w 800254"/>
              <a:gd name="connsiteY0" fmla="*/ 7119 h 1086091"/>
              <a:gd name="connsiteX1" fmla="*/ 724551 w 800254"/>
              <a:gd name="connsiteY1" fmla="*/ 384 h 1086091"/>
              <a:gd name="connsiteX2" fmla="*/ 462582 w 800254"/>
              <a:gd name="connsiteY2" fmla="*/ 254916 h 1086091"/>
              <a:gd name="connsiteX3" fmla="*/ 320770 w 800254"/>
              <a:gd name="connsiteY3" fmla="*/ 254916 h 1086091"/>
              <a:gd name="connsiteX4" fmla="*/ 316039 w 800254"/>
              <a:gd name="connsiteY4" fmla="*/ 255086 h 1086091"/>
              <a:gd name="connsiteX5" fmla="*/ 111570 w 800254"/>
              <a:gd name="connsiteY5" fmla="*/ 393743 h 1086091"/>
              <a:gd name="connsiteX6" fmla="*/ 5115 w 800254"/>
              <a:gd name="connsiteY6" fmla="*/ 645739 h 1086091"/>
              <a:gd name="connsiteX7" fmla="*/ 38938 w 800254"/>
              <a:gd name="connsiteY7" fmla="*/ 729602 h 1086091"/>
              <a:gd name="connsiteX8" fmla="*/ 122801 w 800254"/>
              <a:gd name="connsiteY8" fmla="*/ 695780 h 1086091"/>
              <a:gd name="connsiteX9" fmla="*/ 192897 w 800254"/>
              <a:gd name="connsiteY9" fmla="*/ 530461 h 1086091"/>
              <a:gd name="connsiteX10" fmla="*/ 192897 w 800254"/>
              <a:gd name="connsiteY10" fmla="*/ 650236 h 1086091"/>
              <a:gd name="connsiteX11" fmla="*/ 106561 w 800254"/>
              <a:gd name="connsiteY11" fmla="*/ 851657 h 1086091"/>
              <a:gd name="connsiteX12" fmla="*/ 192897 w 800254"/>
              <a:gd name="connsiteY12" fmla="*/ 851657 h 1086091"/>
              <a:gd name="connsiteX13" fmla="*/ 192897 w 800254"/>
              <a:gd name="connsiteY13" fmla="*/ 1086091 h 1086091"/>
              <a:gd name="connsiteX14" fmla="*/ 320770 w 800254"/>
              <a:gd name="connsiteY14" fmla="*/ 1086091 h 1086091"/>
              <a:gd name="connsiteX15" fmla="*/ 320770 w 800254"/>
              <a:gd name="connsiteY15" fmla="*/ 851657 h 1086091"/>
              <a:gd name="connsiteX16" fmla="*/ 384707 w 800254"/>
              <a:gd name="connsiteY16" fmla="*/ 851657 h 1086091"/>
              <a:gd name="connsiteX17" fmla="*/ 384707 w 800254"/>
              <a:gd name="connsiteY17" fmla="*/ 1086091 h 1086091"/>
              <a:gd name="connsiteX18" fmla="*/ 512580 w 800254"/>
              <a:gd name="connsiteY18" fmla="*/ 1086091 h 1086091"/>
              <a:gd name="connsiteX19" fmla="*/ 512580 w 800254"/>
              <a:gd name="connsiteY19" fmla="*/ 851657 h 1086091"/>
              <a:gd name="connsiteX20" fmla="*/ 596742 w 800254"/>
              <a:gd name="connsiteY20" fmla="*/ 851657 h 1086091"/>
              <a:gd name="connsiteX21" fmla="*/ 512580 w 800254"/>
              <a:gd name="connsiteY21" fmla="*/ 655244 h 1086091"/>
              <a:gd name="connsiteX22" fmla="*/ 512580 w 800254"/>
              <a:gd name="connsiteY22" fmla="*/ 387264 h 1086091"/>
              <a:gd name="connsiteX23" fmla="*/ 782371 w 800254"/>
              <a:gd name="connsiteY23" fmla="*/ 107478 h 1086091"/>
              <a:gd name="connsiteX24" fmla="*/ 780688 w 800254"/>
              <a:gd name="connsiteY24" fmla="*/ 17093 h 1086091"/>
              <a:gd name="connsiteX25" fmla="*/ 766600 w 800254"/>
              <a:gd name="connsiteY25" fmla="*/ 7119 h 1086091"/>
              <a:gd name="connsiteX0" fmla="*/ 780688 w 800254"/>
              <a:gd name="connsiteY0" fmla="*/ 33995 h 1102993"/>
              <a:gd name="connsiteX1" fmla="*/ 724551 w 800254"/>
              <a:gd name="connsiteY1" fmla="*/ 17286 h 1102993"/>
              <a:gd name="connsiteX2" fmla="*/ 462582 w 800254"/>
              <a:gd name="connsiteY2" fmla="*/ 271818 h 1102993"/>
              <a:gd name="connsiteX3" fmla="*/ 320770 w 800254"/>
              <a:gd name="connsiteY3" fmla="*/ 271818 h 1102993"/>
              <a:gd name="connsiteX4" fmla="*/ 316039 w 800254"/>
              <a:gd name="connsiteY4" fmla="*/ 271988 h 1102993"/>
              <a:gd name="connsiteX5" fmla="*/ 111570 w 800254"/>
              <a:gd name="connsiteY5" fmla="*/ 410645 h 1102993"/>
              <a:gd name="connsiteX6" fmla="*/ 5115 w 800254"/>
              <a:gd name="connsiteY6" fmla="*/ 662641 h 1102993"/>
              <a:gd name="connsiteX7" fmla="*/ 38938 w 800254"/>
              <a:gd name="connsiteY7" fmla="*/ 746504 h 1102993"/>
              <a:gd name="connsiteX8" fmla="*/ 122801 w 800254"/>
              <a:gd name="connsiteY8" fmla="*/ 712682 h 1102993"/>
              <a:gd name="connsiteX9" fmla="*/ 192897 w 800254"/>
              <a:gd name="connsiteY9" fmla="*/ 547363 h 1102993"/>
              <a:gd name="connsiteX10" fmla="*/ 192897 w 800254"/>
              <a:gd name="connsiteY10" fmla="*/ 667138 h 1102993"/>
              <a:gd name="connsiteX11" fmla="*/ 106561 w 800254"/>
              <a:gd name="connsiteY11" fmla="*/ 868559 h 1102993"/>
              <a:gd name="connsiteX12" fmla="*/ 192897 w 800254"/>
              <a:gd name="connsiteY12" fmla="*/ 868559 h 1102993"/>
              <a:gd name="connsiteX13" fmla="*/ 192897 w 800254"/>
              <a:gd name="connsiteY13" fmla="*/ 1102993 h 1102993"/>
              <a:gd name="connsiteX14" fmla="*/ 320770 w 800254"/>
              <a:gd name="connsiteY14" fmla="*/ 1102993 h 1102993"/>
              <a:gd name="connsiteX15" fmla="*/ 320770 w 800254"/>
              <a:gd name="connsiteY15" fmla="*/ 868559 h 1102993"/>
              <a:gd name="connsiteX16" fmla="*/ 384707 w 800254"/>
              <a:gd name="connsiteY16" fmla="*/ 868559 h 1102993"/>
              <a:gd name="connsiteX17" fmla="*/ 384707 w 800254"/>
              <a:gd name="connsiteY17" fmla="*/ 1102993 h 1102993"/>
              <a:gd name="connsiteX18" fmla="*/ 512580 w 800254"/>
              <a:gd name="connsiteY18" fmla="*/ 1102993 h 1102993"/>
              <a:gd name="connsiteX19" fmla="*/ 512580 w 800254"/>
              <a:gd name="connsiteY19" fmla="*/ 868559 h 1102993"/>
              <a:gd name="connsiteX20" fmla="*/ 596742 w 800254"/>
              <a:gd name="connsiteY20" fmla="*/ 868559 h 1102993"/>
              <a:gd name="connsiteX21" fmla="*/ 512580 w 800254"/>
              <a:gd name="connsiteY21" fmla="*/ 672146 h 1102993"/>
              <a:gd name="connsiteX22" fmla="*/ 512580 w 800254"/>
              <a:gd name="connsiteY22" fmla="*/ 404166 h 1102993"/>
              <a:gd name="connsiteX23" fmla="*/ 782371 w 800254"/>
              <a:gd name="connsiteY23" fmla="*/ 124380 h 1102993"/>
              <a:gd name="connsiteX24" fmla="*/ 780688 w 800254"/>
              <a:gd name="connsiteY24" fmla="*/ 33995 h 1102993"/>
              <a:gd name="connsiteX0" fmla="*/ 782371 w 795767"/>
              <a:gd name="connsiteY0" fmla="*/ 112284 h 1090897"/>
              <a:gd name="connsiteX1" fmla="*/ 724551 w 795767"/>
              <a:gd name="connsiteY1" fmla="*/ 5190 h 1090897"/>
              <a:gd name="connsiteX2" fmla="*/ 462582 w 795767"/>
              <a:gd name="connsiteY2" fmla="*/ 259722 h 1090897"/>
              <a:gd name="connsiteX3" fmla="*/ 320770 w 795767"/>
              <a:gd name="connsiteY3" fmla="*/ 259722 h 1090897"/>
              <a:gd name="connsiteX4" fmla="*/ 316039 w 795767"/>
              <a:gd name="connsiteY4" fmla="*/ 259892 h 1090897"/>
              <a:gd name="connsiteX5" fmla="*/ 111570 w 795767"/>
              <a:gd name="connsiteY5" fmla="*/ 398549 h 1090897"/>
              <a:gd name="connsiteX6" fmla="*/ 5115 w 795767"/>
              <a:gd name="connsiteY6" fmla="*/ 650545 h 1090897"/>
              <a:gd name="connsiteX7" fmla="*/ 38938 w 795767"/>
              <a:gd name="connsiteY7" fmla="*/ 734408 h 1090897"/>
              <a:gd name="connsiteX8" fmla="*/ 122801 w 795767"/>
              <a:gd name="connsiteY8" fmla="*/ 700586 h 1090897"/>
              <a:gd name="connsiteX9" fmla="*/ 192897 w 795767"/>
              <a:gd name="connsiteY9" fmla="*/ 535267 h 1090897"/>
              <a:gd name="connsiteX10" fmla="*/ 192897 w 795767"/>
              <a:gd name="connsiteY10" fmla="*/ 655042 h 1090897"/>
              <a:gd name="connsiteX11" fmla="*/ 106561 w 795767"/>
              <a:gd name="connsiteY11" fmla="*/ 856463 h 1090897"/>
              <a:gd name="connsiteX12" fmla="*/ 192897 w 795767"/>
              <a:gd name="connsiteY12" fmla="*/ 856463 h 1090897"/>
              <a:gd name="connsiteX13" fmla="*/ 192897 w 795767"/>
              <a:gd name="connsiteY13" fmla="*/ 1090897 h 1090897"/>
              <a:gd name="connsiteX14" fmla="*/ 320770 w 795767"/>
              <a:gd name="connsiteY14" fmla="*/ 1090897 h 1090897"/>
              <a:gd name="connsiteX15" fmla="*/ 320770 w 795767"/>
              <a:gd name="connsiteY15" fmla="*/ 856463 h 1090897"/>
              <a:gd name="connsiteX16" fmla="*/ 384707 w 795767"/>
              <a:gd name="connsiteY16" fmla="*/ 856463 h 1090897"/>
              <a:gd name="connsiteX17" fmla="*/ 384707 w 795767"/>
              <a:gd name="connsiteY17" fmla="*/ 1090897 h 1090897"/>
              <a:gd name="connsiteX18" fmla="*/ 512580 w 795767"/>
              <a:gd name="connsiteY18" fmla="*/ 1090897 h 1090897"/>
              <a:gd name="connsiteX19" fmla="*/ 512580 w 795767"/>
              <a:gd name="connsiteY19" fmla="*/ 856463 h 1090897"/>
              <a:gd name="connsiteX20" fmla="*/ 596742 w 795767"/>
              <a:gd name="connsiteY20" fmla="*/ 856463 h 1090897"/>
              <a:gd name="connsiteX21" fmla="*/ 512580 w 795767"/>
              <a:gd name="connsiteY21" fmla="*/ 660050 h 1090897"/>
              <a:gd name="connsiteX22" fmla="*/ 512580 w 795767"/>
              <a:gd name="connsiteY22" fmla="*/ 392070 h 1090897"/>
              <a:gd name="connsiteX23" fmla="*/ 782371 w 795767"/>
              <a:gd name="connsiteY23" fmla="*/ 112284 h 1090897"/>
              <a:gd name="connsiteX0" fmla="*/ 707009 w 751746"/>
              <a:gd name="connsiteY0" fmla="*/ 705636 h 1086372"/>
              <a:gd name="connsiteX1" fmla="*/ 724551 w 751746"/>
              <a:gd name="connsiteY1" fmla="*/ 665 h 1086372"/>
              <a:gd name="connsiteX2" fmla="*/ 462582 w 751746"/>
              <a:gd name="connsiteY2" fmla="*/ 255197 h 1086372"/>
              <a:gd name="connsiteX3" fmla="*/ 320770 w 751746"/>
              <a:gd name="connsiteY3" fmla="*/ 255197 h 1086372"/>
              <a:gd name="connsiteX4" fmla="*/ 316039 w 751746"/>
              <a:gd name="connsiteY4" fmla="*/ 255367 h 1086372"/>
              <a:gd name="connsiteX5" fmla="*/ 111570 w 751746"/>
              <a:gd name="connsiteY5" fmla="*/ 394024 h 1086372"/>
              <a:gd name="connsiteX6" fmla="*/ 5115 w 751746"/>
              <a:gd name="connsiteY6" fmla="*/ 646020 h 1086372"/>
              <a:gd name="connsiteX7" fmla="*/ 38938 w 751746"/>
              <a:gd name="connsiteY7" fmla="*/ 729883 h 1086372"/>
              <a:gd name="connsiteX8" fmla="*/ 122801 w 751746"/>
              <a:gd name="connsiteY8" fmla="*/ 696061 h 1086372"/>
              <a:gd name="connsiteX9" fmla="*/ 192897 w 751746"/>
              <a:gd name="connsiteY9" fmla="*/ 530742 h 1086372"/>
              <a:gd name="connsiteX10" fmla="*/ 192897 w 751746"/>
              <a:gd name="connsiteY10" fmla="*/ 650517 h 1086372"/>
              <a:gd name="connsiteX11" fmla="*/ 106561 w 751746"/>
              <a:gd name="connsiteY11" fmla="*/ 851938 h 1086372"/>
              <a:gd name="connsiteX12" fmla="*/ 192897 w 751746"/>
              <a:gd name="connsiteY12" fmla="*/ 851938 h 1086372"/>
              <a:gd name="connsiteX13" fmla="*/ 192897 w 751746"/>
              <a:gd name="connsiteY13" fmla="*/ 1086372 h 1086372"/>
              <a:gd name="connsiteX14" fmla="*/ 320770 w 751746"/>
              <a:gd name="connsiteY14" fmla="*/ 1086372 h 1086372"/>
              <a:gd name="connsiteX15" fmla="*/ 320770 w 751746"/>
              <a:gd name="connsiteY15" fmla="*/ 851938 h 1086372"/>
              <a:gd name="connsiteX16" fmla="*/ 384707 w 751746"/>
              <a:gd name="connsiteY16" fmla="*/ 851938 h 1086372"/>
              <a:gd name="connsiteX17" fmla="*/ 384707 w 751746"/>
              <a:gd name="connsiteY17" fmla="*/ 1086372 h 1086372"/>
              <a:gd name="connsiteX18" fmla="*/ 512580 w 751746"/>
              <a:gd name="connsiteY18" fmla="*/ 1086372 h 1086372"/>
              <a:gd name="connsiteX19" fmla="*/ 512580 w 751746"/>
              <a:gd name="connsiteY19" fmla="*/ 851938 h 1086372"/>
              <a:gd name="connsiteX20" fmla="*/ 596742 w 751746"/>
              <a:gd name="connsiteY20" fmla="*/ 851938 h 1086372"/>
              <a:gd name="connsiteX21" fmla="*/ 512580 w 751746"/>
              <a:gd name="connsiteY21" fmla="*/ 655525 h 1086372"/>
              <a:gd name="connsiteX22" fmla="*/ 512580 w 751746"/>
              <a:gd name="connsiteY22" fmla="*/ 387545 h 1086372"/>
              <a:gd name="connsiteX23" fmla="*/ 707009 w 751746"/>
              <a:gd name="connsiteY23" fmla="*/ 705636 h 1086372"/>
              <a:gd name="connsiteX0" fmla="*/ 707009 w 778952"/>
              <a:gd name="connsiteY0" fmla="*/ 453906 h 834642"/>
              <a:gd name="connsiteX1" fmla="*/ 759721 w 778952"/>
              <a:gd name="connsiteY1" fmla="*/ 281498 h 834642"/>
              <a:gd name="connsiteX2" fmla="*/ 462582 w 778952"/>
              <a:gd name="connsiteY2" fmla="*/ 3467 h 834642"/>
              <a:gd name="connsiteX3" fmla="*/ 320770 w 778952"/>
              <a:gd name="connsiteY3" fmla="*/ 3467 h 834642"/>
              <a:gd name="connsiteX4" fmla="*/ 316039 w 778952"/>
              <a:gd name="connsiteY4" fmla="*/ 3637 h 834642"/>
              <a:gd name="connsiteX5" fmla="*/ 111570 w 778952"/>
              <a:gd name="connsiteY5" fmla="*/ 142294 h 834642"/>
              <a:gd name="connsiteX6" fmla="*/ 5115 w 778952"/>
              <a:gd name="connsiteY6" fmla="*/ 394290 h 834642"/>
              <a:gd name="connsiteX7" fmla="*/ 38938 w 778952"/>
              <a:gd name="connsiteY7" fmla="*/ 478153 h 834642"/>
              <a:gd name="connsiteX8" fmla="*/ 122801 w 778952"/>
              <a:gd name="connsiteY8" fmla="*/ 444331 h 834642"/>
              <a:gd name="connsiteX9" fmla="*/ 192897 w 778952"/>
              <a:gd name="connsiteY9" fmla="*/ 279012 h 834642"/>
              <a:gd name="connsiteX10" fmla="*/ 192897 w 778952"/>
              <a:gd name="connsiteY10" fmla="*/ 398787 h 834642"/>
              <a:gd name="connsiteX11" fmla="*/ 106561 w 778952"/>
              <a:gd name="connsiteY11" fmla="*/ 600208 h 834642"/>
              <a:gd name="connsiteX12" fmla="*/ 192897 w 778952"/>
              <a:gd name="connsiteY12" fmla="*/ 600208 h 834642"/>
              <a:gd name="connsiteX13" fmla="*/ 192897 w 778952"/>
              <a:gd name="connsiteY13" fmla="*/ 834642 h 834642"/>
              <a:gd name="connsiteX14" fmla="*/ 320770 w 778952"/>
              <a:gd name="connsiteY14" fmla="*/ 834642 h 834642"/>
              <a:gd name="connsiteX15" fmla="*/ 320770 w 778952"/>
              <a:gd name="connsiteY15" fmla="*/ 600208 h 834642"/>
              <a:gd name="connsiteX16" fmla="*/ 384707 w 778952"/>
              <a:gd name="connsiteY16" fmla="*/ 600208 h 834642"/>
              <a:gd name="connsiteX17" fmla="*/ 384707 w 778952"/>
              <a:gd name="connsiteY17" fmla="*/ 834642 h 834642"/>
              <a:gd name="connsiteX18" fmla="*/ 512580 w 778952"/>
              <a:gd name="connsiteY18" fmla="*/ 834642 h 834642"/>
              <a:gd name="connsiteX19" fmla="*/ 512580 w 778952"/>
              <a:gd name="connsiteY19" fmla="*/ 600208 h 834642"/>
              <a:gd name="connsiteX20" fmla="*/ 596742 w 778952"/>
              <a:gd name="connsiteY20" fmla="*/ 600208 h 834642"/>
              <a:gd name="connsiteX21" fmla="*/ 512580 w 778952"/>
              <a:gd name="connsiteY21" fmla="*/ 403795 h 834642"/>
              <a:gd name="connsiteX22" fmla="*/ 512580 w 778952"/>
              <a:gd name="connsiteY22" fmla="*/ 135815 h 834642"/>
              <a:gd name="connsiteX23" fmla="*/ 707009 w 778952"/>
              <a:gd name="connsiteY23" fmla="*/ 453906 h 834642"/>
              <a:gd name="connsiteX0" fmla="*/ 707009 w 778952"/>
              <a:gd name="connsiteY0" fmla="*/ 453906 h 834642"/>
              <a:gd name="connsiteX1" fmla="*/ 759721 w 778952"/>
              <a:gd name="connsiteY1" fmla="*/ 281498 h 834642"/>
              <a:gd name="connsiteX2" fmla="*/ 462582 w 778952"/>
              <a:gd name="connsiteY2" fmla="*/ 3467 h 834642"/>
              <a:gd name="connsiteX3" fmla="*/ 320770 w 778952"/>
              <a:gd name="connsiteY3" fmla="*/ 3467 h 834642"/>
              <a:gd name="connsiteX4" fmla="*/ 316039 w 778952"/>
              <a:gd name="connsiteY4" fmla="*/ 3637 h 834642"/>
              <a:gd name="connsiteX5" fmla="*/ 111570 w 778952"/>
              <a:gd name="connsiteY5" fmla="*/ 142294 h 834642"/>
              <a:gd name="connsiteX6" fmla="*/ 5115 w 778952"/>
              <a:gd name="connsiteY6" fmla="*/ 394290 h 834642"/>
              <a:gd name="connsiteX7" fmla="*/ 38938 w 778952"/>
              <a:gd name="connsiteY7" fmla="*/ 478153 h 834642"/>
              <a:gd name="connsiteX8" fmla="*/ 122801 w 778952"/>
              <a:gd name="connsiteY8" fmla="*/ 444331 h 834642"/>
              <a:gd name="connsiteX9" fmla="*/ 192897 w 778952"/>
              <a:gd name="connsiteY9" fmla="*/ 279012 h 834642"/>
              <a:gd name="connsiteX10" fmla="*/ 192897 w 778952"/>
              <a:gd name="connsiteY10" fmla="*/ 398787 h 834642"/>
              <a:gd name="connsiteX11" fmla="*/ 106561 w 778952"/>
              <a:gd name="connsiteY11" fmla="*/ 600208 h 834642"/>
              <a:gd name="connsiteX12" fmla="*/ 192897 w 778952"/>
              <a:gd name="connsiteY12" fmla="*/ 600208 h 834642"/>
              <a:gd name="connsiteX13" fmla="*/ 192897 w 778952"/>
              <a:gd name="connsiteY13" fmla="*/ 834642 h 834642"/>
              <a:gd name="connsiteX14" fmla="*/ 320770 w 778952"/>
              <a:gd name="connsiteY14" fmla="*/ 834642 h 834642"/>
              <a:gd name="connsiteX15" fmla="*/ 320770 w 778952"/>
              <a:gd name="connsiteY15" fmla="*/ 600208 h 834642"/>
              <a:gd name="connsiteX16" fmla="*/ 384707 w 778952"/>
              <a:gd name="connsiteY16" fmla="*/ 600208 h 834642"/>
              <a:gd name="connsiteX17" fmla="*/ 384707 w 778952"/>
              <a:gd name="connsiteY17" fmla="*/ 834642 h 834642"/>
              <a:gd name="connsiteX18" fmla="*/ 512580 w 778952"/>
              <a:gd name="connsiteY18" fmla="*/ 834642 h 834642"/>
              <a:gd name="connsiteX19" fmla="*/ 512580 w 778952"/>
              <a:gd name="connsiteY19" fmla="*/ 600208 h 834642"/>
              <a:gd name="connsiteX20" fmla="*/ 596742 w 778952"/>
              <a:gd name="connsiteY20" fmla="*/ 600208 h 834642"/>
              <a:gd name="connsiteX21" fmla="*/ 512580 w 778952"/>
              <a:gd name="connsiteY21" fmla="*/ 403795 h 834642"/>
              <a:gd name="connsiteX22" fmla="*/ 512580 w 778952"/>
              <a:gd name="connsiteY22" fmla="*/ 221226 h 834642"/>
              <a:gd name="connsiteX23" fmla="*/ 707009 w 778952"/>
              <a:gd name="connsiteY23" fmla="*/ 453906 h 834642"/>
              <a:gd name="connsiteX0" fmla="*/ 707009 w 774791"/>
              <a:gd name="connsiteY0" fmla="*/ 453545 h 834281"/>
              <a:gd name="connsiteX1" fmla="*/ 754697 w 774791"/>
              <a:gd name="connsiteY1" fmla="*/ 326354 h 834281"/>
              <a:gd name="connsiteX2" fmla="*/ 462582 w 774791"/>
              <a:gd name="connsiteY2" fmla="*/ 3106 h 834281"/>
              <a:gd name="connsiteX3" fmla="*/ 320770 w 774791"/>
              <a:gd name="connsiteY3" fmla="*/ 3106 h 834281"/>
              <a:gd name="connsiteX4" fmla="*/ 316039 w 774791"/>
              <a:gd name="connsiteY4" fmla="*/ 3276 h 834281"/>
              <a:gd name="connsiteX5" fmla="*/ 111570 w 774791"/>
              <a:gd name="connsiteY5" fmla="*/ 141933 h 834281"/>
              <a:gd name="connsiteX6" fmla="*/ 5115 w 774791"/>
              <a:gd name="connsiteY6" fmla="*/ 393929 h 834281"/>
              <a:gd name="connsiteX7" fmla="*/ 38938 w 774791"/>
              <a:gd name="connsiteY7" fmla="*/ 477792 h 834281"/>
              <a:gd name="connsiteX8" fmla="*/ 122801 w 774791"/>
              <a:gd name="connsiteY8" fmla="*/ 443970 h 834281"/>
              <a:gd name="connsiteX9" fmla="*/ 192897 w 774791"/>
              <a:gd name="connsiteY9" fmla="*/ 278651 h 834281"/>
              <a:gd name="connsiteX10" fmla="*/ 192897 w 774791"/>
              <a:gd name="connsiteY10" fmla="*/ 398426 h 834281"/>
              <a:gd name="connsiteX11" fmla="*/ 106561 w 774791"/>
              <a:gd name="connsiteY11" fmla="*/ 599847 h 834281"/>
              <a:gd name="connsiteX12" fmla="*/ 192897 w 774791"/>
              <a:gd name="connsiteY12" fmla="*/ 599847 h 834281"/>
              <a:gd name="connsiteX13" fmla="*/ 192897 w 774791"/>
              <a:gd name="connsiteY13" fmla="*/ 834281 h 834281"/>
              <a:gd name="connsiteX14" fmla="*/ 320770 w 774791"/>
              <a:gd name="connsiteY14" fmla="*/ 834281 h 834281"/>
              <a:gd name="connsiteX15" fmla="*/ 320770 w 774791"/>
              <a:gd name="connsiteY15" fmla="*/ 599847 h 834281"/>
              <a:gd name="connsiteX16" fmla="*/ 384707 w 774791"/>
              <a:gd name="connsiteY16" fmla="*/ 599847 h 834281"/>
              <a:gd name="connsiteX17" fmla="*/ 384707 w 774791"/>
              <a:gd name="connsiteY17" fmla="*/ 834281 h 834281"/>
              <a:gd name="connsiteX18" fmla="*/ 512580 w 774791"/>
              <a:gd name="connsiteY18" fmla="*/ 834281 h 834281"/>
              <a:gd name="connsiteX19" fmla="*/ 512580 w 774791"/>
              <a:gd name="connsiteY19" fmla="*/ 599847 h 834281"/>
              <a:gd name="connsiteX20" fmla="*/ 596742 w 774791"/>
              <a:gd name="connsiteY20" fmla="*/ 599847 h 834281"/>
              <a:gd name="connsiteX21" fmla="*/ 512580 w 774791"/>
              <a:gd name="connsiteY21" fmla="*/ 403434 h 834281"/>
              <a:gd name="connsiteX22" fmla="*/ 512580 w 774791"/>
              <a:gd name="connsiteY22" fmla="*/ 220865 h 834281"/>
              <a:gd name="connsiteX23" fmla="*/ 707009 w 774791"/>
              <a:gd name="connsiteY23" fmla="*/ 453545 h 834281"/>
              <a:gd name="connsiteX0" fmla="*/ 707009 w 784777"/>
              <a:gd name="connsiteY0" fmla="*/ 453261 h 833997"/>
              <a:gd name="connsiteX1" fmla="*/ 766624 w 784777"/>
              <a:gd name="connsiteY1" fmla="*/ 369802 h 833997"/>
              <a:gd name="connsiteX2" fmla="*/ 462582 w 784777"/>
              <a:gd name="connsiteY2" fmla="*/ 2822 h 833997"/>
              <a:gd name="connsiteX3" fmla="*/ 320770 w 784777"/>
              <a:gd name="connsiteY3" fmla="*/ 2822 h 833997"/>
              <a:gd name="connsiteX4" fmla="*/ 316039 w 784777"/>
              <a:gd name="connsiteY4" fmla="*/ 2992 h 833997"/>
              <a:gd name="connsiteX5" fmla="*/ 111570 w 784777"/>
              <a:gd name="connsiteY5" fmla="*/ 141649 h 833997"/>
              <a:gd name="connsiteX6" fmla="*/ 5115 w 784777"/>
              <a:gd name="connsiteY6" fmla="*/ 393645 h 833997"/>
              <a:gd name="connsiteX7" fmla="*/ 38938 w 784777"/>
              <a:gd name="connsiteY7" fmla="*/ 477508 h 833997"/>
              <a:gd name="connsiteX8" fmla="*/ 122801 w 784777"/>
              <a:gd name="connsiteY8" fmla="*/ 443686 h 833997"/>
              <a:gd name="connsiteX9" fmla="*/ 192897 w 784777"/>
              <a:gd name="connsiteY9" fmla="*/ 278367 h 833997"/>
              <a:gd name="connsiteX10" fmla="*/ 192897 w 784777"/>
              <a:gd name="connsiteY10" fmla="*/ 398142 h 833997"/>
              <a:gd name="connsiteX11" fmla="*/ 106561 w 784777"/>
              <a:gd name="connsiteY11" fmla="*/ 599563 h 833997"/>
              <a:gd name="connsiteX12" fmla="*/ 192897 w 784777"/>
              <a:gd name="connsiteY12" fmla="*/ 599563 h 833997"/>
              <a:gd name="connsiteX13" fmla="*/ 192897 w 784777"/>
              <a:gd name="connsiteY13" fmla="*/ 833997 h 833997"/>
              <a:gd name="connsiteX14" fmla="*/ 320770 w 784777"/>
              <a:gd name="connsiteY14" fmla="*/ 833997 h 833997"/>
              <a:gd name="connsiteX15" fmla="*/ 320770 w 784777"/>
              <a:gd name="connsiteY15" fmla="*/ 599563 h 833997"/>
              <a:gd name="connsiteX16" fmla="*/ 384707 w 784777"/>
              <a:gd name="connsiteY16" fmla="*/ 599563 h 833997"/>
              <a:gd name="connsiteX17" fmla="*/ 384707 w 784777"/>
              <a:gd name="connsiteY17" fmla="*/ 833997 h 833997"/>
              <a:gd name="connsiteX18" fmla="*/ 512580 w 784777"/>
              <a:gd name="connsiteY18" fmla="*/ 833997 h 833997"/>
              <a:gd name="connsiteX19" fmla="*/ 512580 w 784777"/>
              <a:gd name="connsiteY19" fmla="*/ 599563 h 833997"/>
              <a:gd name="connsiteX20" fmla="*/ 596742 w 784777"/>
              <a:gd name="connsiteY20" fmla="*/ 599563 h 833997"/>
              <a:gd name="connsiteX21" fmla="*/ 512580 w 784777"/>
              <a:gd name="connsiteY21" fmla="*/ 403150 h 833997"/>
              <a:gd name="connsiteX22" fmla="*/ 512580 w 784777"/>
              <a:gd name="connsiteY22" fmla="*/ 220581 h 833997"/>
              <a:gd name="connsiteX23" fmla="*/ 707009 w 784777"/>
              <a:gd name="connsiteY23" fmla="*/ 453261 h 833997"/>
              <a:gd name="connsiteX0" fmla="*/ 707009 w 767300"/>
              <a:gd name="connsiteY0" fmla="*/ 453261 h 833997"/>
              <a:gd name="connsiteX1" fmla="*/ 766624 w 767300"/>
              <a:gd name="connsiteY1" fmla="*/ 369802 h 833997"/>
              <a:gd name="connsiteX2" fmla="*/ 462582 w 767300"/>
              <a:gd name="connsiteY2" fmla="*/ 2822 h 833997"/>
              <a:gd name="connsiteX3" fmla="*/ 320770 w 767300"/>
              <a:gd name="connsiteY3" fmla="*/ 2822 h 833997"/>
              <a:gd name="connsiteX4" fmla="*/ 316039 w 767300"/>
              <a:gd name="connsiteY4" fmla="*/ 2992 h 833997"/>
              <a:gd name="connsiteX5" fmla="*/ 111570 w 767300"/>
              <a:gd name="connsiteY5" fmla="*/ 141649 h 833997"/>
              <a:gd name="connsiteX6" fmla="*/ 5115 w 767300"/>
              <a:gd name="connsiteY6" fmla="*/ 393645 h 833997"/>
              <a:gd name="connsiteX7" fmla="*/ 38938 w 767300"/>
              <a:gd name="connsiteY7" fmla="*/ 477508 h 833997"/>
              <a:gd name="connsiteX8" fmla="*/ 122801 w 767300"/>
              <a:gd name="connsiteY8" fmla="*/ 443686 h 833997"/>
              <a:gd name="connsiteX9" fmla="*/ 192897 w 767300"/>
              <a:gd name="connsiteY9" fmla="*/ 278367 h 833997"/>
              <a:gd name="connsiteX10" fmla="*/ 192897 w 767300"/>
              <a:gd name="connsiteY10" fmla="*/ 398142 h 833997"/>
              <a:gd name="connsiteX11" fmla="*/ 106561 w 767300"/>
              <a:gd name="connsiteY11" fmla="*/ 599563 h 833997"/>
              <a:gd name="connsiteX12" fmla="*/ 192897 w 767300"/>
              <a:gd name="connsiteY12" fmla="*/ 599563 h 833997"/>
              <a:gd name="connsiteX13" fmla="*/ 192897 w 767300"/>
              <a:gd name="connsiteY13" fmla="*/ 833997 h 833997"/>
              <a:gd name="connsiteX14" fmla="*/ 320770 w 767300"/>
              <a:gd name="connsiteY14" fmla="*/ 833997 h 833997"/>
              <a:gd name="connsiteX15" fmla="*/ 320770 w 767300"/>
              <a:gd name="connsiteY15" fmla="*/ 599563 h 833997"/>
              <a:gd name="connsiteX16" fmla="*/ 384707 w 767300"/>
              <a:gd name="connsiteY16" fmla="*/ 599563 h 833997"/>
              <a:gd name="connsiteX17" fmla="*/ 384707 w 767300"/>
              <a:gd name="connsiteY17" fmla="*/ 833997 h 833997"/>
              <a:gd name="connsiteX18" fmla="*/ 512580 w 767300"/>
              <a:gd name="connsiteY18" fmla="*/ 833997 h 833997"/>
              <a:gd name="connsiteX19" fmla="*/ 512580 w 767300"/>
              <a:gd name="connsiteY19" fmla="*/ 599563 h 833997"/>
              <a:gd name="connsiteX20" fmla="*/ 596742 w 767300"/>
              <a:gd name="connsiteY20" fmla="*/ 599563 h 833997"/>
              <a:gd name="connsiteX21" fmla="*/ 512580 w 767300"/>
              <a:gd name="connsiteY21" fmla="*/ 403150 h 833997"/>
              <a:gd name="connsiteX22" fmla="*/ 512580 w 767300"/>
              <a:gd name="connsiteY22" fmla="*/ 220581 h 833997"/>
              <a:gd name="connsiteX23" fmla="*/ 707009 w 767300"/>
              <a:gd name="connsiteY23" fmla="*/ 453261 h 833997"/>
              <a:gd name="connsiteX0" fmla="*/ 707009 w 767300"/>
              <a:gd name="connsiteY0" fmla="*/ 453027 h 833763"/>
              <a:gd name="connsiteX1" fmla="*/ 766624 w 767300"/>
              <a:gd name="connsiteY1" fmla="*/ 369568 h 833763"/>
              <a:gd name="connsiteX2" fmla="*/ 462582 w 767300"/>
              <a:gd name="connsiteY2" fmla="*/ 2588 h 833763"/>
              <a:gd name="connsiteX3" fmla="*/ 320770 w 767300"/>
              <a:gd name="connsiteY3" fmla="*/ 2588 h 833763"/>
              <a:gd name="connsiteX4" fmla="*/ 316039 w 767300"/>
              <a:gd name="connsiteY4" fmla="*/ 2758 h 833763"/>
              <a:gd name="connsiteX5" fmla="*/ 111570 w 767300"/>
              <a:gd name="connsiteY5" fmla="*/ 141415 h 833763"/>
              <a:gd name="connsiteX6" fmla="*/ 5115 w 767300"/>
              <a:gd name="connsiteY6" fmla="*/ 393411 h 833763"/>
              <a:gd name="connsiteX7" fmla="*/ 38938 w 767300"/>
              <a:gd name="connsiteY7" fmla="*/ 477274 h 833763"/>
              <a:gd name="connsiteX8" fmla="*/ 122801 w 767300"/>
              <a:gd name="connsiteY8" fmla="*/ 443452 h 833763"/>
              <a:gd name="connsiteX9" fmla="*/ 192897 w 767300"/>
              <a:gd name="connsiteY9" fmla="*/ 278133 h 833763"/>
              <a:gd name="connsiteX10" fmla="*/ 192897 w 767300"/>
              <a:gd name="connsiteY10" fmla="*/ 397908 h 833763"/>
              <a:gd name="connsiteX11" fmla="*/ 106561 w 767300"/>
              <a:gd name="connsiteY11" fmla="*/ 599329 h 833763"/>
              <a:gd name="connsiteX12" fmla="*/ 192897 w 767300"/>
              <a:gd name="connsiteY12" fmla="*/ 599329 h 833763"/>
              <a:gd name="connsiteX13" fmla="*/ 192897 w 767300"/>
              <a:gd name="connsiteY13" fmla="*/ 833763 h 833763"/>
              <a:gd name="connsiteX14" fmla="*/ 320770 w 767300"/>
              <a:gd name="connsiteY14" fmla="*/ 833763 h 833763"/>
              <a:gd name="connsiteX15" fmla="*/ 320770 w 767300"/>
              <a:gd name="connsiteY15" fmla="*/ 599329 h 833763"/>
              <a:gd name="connsiteX16" fmla="*/ 384707 w 767300"/>
              <a:gd name="connsiteY16" fmla="*/ 599329 h 833763"/>
              <a:gd name="connsiteX17" fmla="*/ 384707 w 767300"/>
              <a:gd name="connsiteY17" fmla="*/ 833763 h 833763"/>
              <a:gd name="connsiteX18" fmla="*/ 512580 w 767300"/>
              <a:gd name="connsiteY18" fmla="*/ 833763 h 833763"/>
              <a:gd name="connsiteX19" fmla="*/ 512580 w 767300"/>
              <a:gd name="connsiteY19" fmla="*/ 599329 h 833763"/>
              <a:gd name="connsiteX20" fmla="*/ 596742 w 767300"/>
              <a:gd name="connsiteY20" fmla="*/ 599329 h 833763"/>
              <a:gd name="connsiteX21" fmla="*/ 512580 w 767300"/>
              <a:gd name="connsiteY21" fmla="*/ 402916 h 833763"/>
              <a:gd name="connsiteX22" fmla="*/ 512580 w 767300"/>
              <a:gd name="connsiteY22" fmla="*/ 220347 h 833763"/>
              <a:gd name="connsiteX23" fmla="*/ 707009 w 767300"/>
              <a:gd name="connsiteY23" fmla="*/ 453027 h 833763"/>
              <a:gd name="connsiteX0" fmla="*/ 707009 w 766624"/>
              <a:gd name="connsiteY0" fmla="*/ 453027 h 833763"/>
              <a:gd name="connsiteX1" fmla="*/ 766624 w 766624"/>
              <a:gd name="connsiteY1" fmla="*/ 369568 h 833763"/>
              <a:gd name="connsiteX2" fmla="*/ 462582 w 766624"/>
              <a:gd name="connsiteY2" fmla="*/ 2588 h 833763"/>
              <a:gd name="connsiteX3" fmla="*/ 320770 w 766624"/>
              <a:gd name="connsiteY3" fmla="*/ 2588 h 833763"/>
              <a:gd name="connsiteX4" fmla="*/ 316039 w 766624"/>
              <a:gd name="connsiteY4" fmla="*/ 2758 h 833763"/>
              <a:gd name="connsiteX5" fmla="*/ 111570 w 766624"/>
              <a:gd name="connsiteY5" fmla="*/ 141415 h 833763"/>
              <a:gd name="connsiteX6" fmla="*/ 5115 w 766624"/>
              <a:gd name="connsiteY6" fmla="*/ 393411 h 833763"/>
              <a:gd name="connsiteX7" fmla="*/ 38938 w 766624"/>
              <a:gd name="connsiteY7" fmla="*/ 477274 h 833763"/>
              <a:gd name="connsiteX8" fmla="*/ 122801 w 766624"/>
              <a:gd name="connsiteY8" fmla="*/ 443452 h 833763"/>
              <a:gd name="connsiteX9" fmla="*/ 192897 w 766624"/>
              <a:gd name="connsiteY9" fmla="*/ 278133 h 833763"/>
              <a:gd name="connsiteX10" fmla="*/ 192897 w 766624"/>
              <a:gd name="connsiteY10" fmla="*/ 397908 h 833763"/>
              <a:gd name="connsiteX11" fmla="*/ 106561 w 766624"/>
              <a:gd name="connsiteY11" fmla="*/ 599329 h 833763"/>
              <a:gd name="connsiteX12" fmla="*/ 192897 w 766624"/>
              <a:gd name="connsiteY12" fmla="*/ 599329 h 833763"/>
              <a:gd name="connsiteX13" fmla="*/ 192897 w 766624"/>
              <a:gd name="connsiteY13" fmla="*/ 833763 h 833763"/>
              <a:gd name="connsiteX14" fmla="*/ 320770 w 766624"/>
              <a:gd name="connsiteY14" fmla="*/ 833763 h 833763"/>
              <a:gd name="connsiteX15" fmla="*/ 320770 w 766624"/>
              <a:gd name="connsiteY15" fmla="*/ 599329 h 833763"/>
              <a:gd name="connsiteX16" fmla="*/ 384707 w 766624"/>
              <a:gd name="connsiteY16" fmla="*/ 599329 h 833763"/>
              <a:gd name="connsiteX17" fmla="*/ 384707 w 766624"/>
              <a:gd name="connsiteY17" fmla="*/ 833763 h 833763"/>
              <a:gd name="connsiteX18" fmla="*/ 512580 w 766624"/>
              <a:gd name="connsiteY18" fmla="*/ 833763 h 833763"/>
              <a:gd name="connsiteX19" fmla="*/ 512580 w 766624"/>
              <a:gd name="connsiteY19" fmla="*/ 599329 h 833763"/>
              <a:gd name="connsiteX20" fmla="*/ 596742 w 766624"/>
              <a:gd name="connsiteY20" fmla="*/ 599329 h 833763"/>
              <a:gd name="connsiteX21" fmla="*/ 512580 w 766624"/>
              <a:gd name="connsiteY21" fmla="*/ 402916 h 833763"/>
              <a:gd name="connsiteX22" fmla="*/ 512580 w 766624"/>
              <a:gd name="connsiteY22" fmla="*/ 220347 h 833763"/>
              <a:gd name="connsiteX23" fmla="*/ 707009 w 766624"/>
              <a:gd name="connsiteY23" fmla="*/ 453027 h 833763"/>
              <a:gd name="connsiteX0" fmla="*/ 707009 w 766624"/>
              <a:gd name="connsiteY0" fmla="*/ 450439 h 831175"/>
              <a:gd name="connsiteX1" fmla="*/ 766624 w 766624"/>
              <a:gd name="connsiteY1" fmla="*/ 366980 h 831175"/>
              <a:gd name="connsiteX2" fmla="*/ 462582 w 766624"/>
              <a:gd name="connsiteY2" fmla="*/ 0 h 831175"/>
              <a:gd name="connsiteX3" fmla="*/ 320770 w 766624"/>
              <a:gd name="connsiteY3" fmla="*/ 0 h 831175"/>
              <a:gd name="connsiteX4" fmla="*/ 316039 w 766624"/>
              <a:gd name="connsiteY4" fmla="*/ 170 h 831175"/>
              <a:gd name="connsiteX5" fmla="*/ 111570 w 766624"/>
              <a:gd name="connsiteY5" fmla="*/ 138827 h 831175"/>
              <a:gd name="connsiteX6" fmla="*/ 5115 w 766624"/>
              <a:gd name="connsiteY6" fmla="*/ 390823 h 831175"/>
              <a:gd name="connsiteX7" fmla="*/ 38938 w 766624"/>
              <a:gd name="connsiteY7" fmla="*/ 474686 h 831175"/>
              <a:gd name="connsiteX8" fmla="*/ 122801 w 766624"/>
              <a:gd name="connsiteY8" fmla="*/ 440864 h 831175"/>
              <a:gd name="connsiteX9" fmla="*/ 192897 w 766624"/>
              <a:gd name="connsiteY9" fmla="*/ 275545 h 831175"/>
              <a:gd name="connsiteX10" fmla="*/ 192897 w 766624"/>
              <a:gd name="connsiteY10" fmla="*/ 395320 h 831175"/>
              <a:gd name="connsiteX11" fmla="*/ 106561 w 766624"/>
              <a:gd name="connsiteY11" fmla="*/ 596741 h 831175"/>
              <a:gd name="connsiteX12" fmla="*/ 192897 w 766624"/>
              <a:gd name="connsiteY12" fmla="*/ 596741 h 831175"/>
              <a:gd name="connsiteX13" fmla="*/ 192897 w 766624"/>
              <a:gd name="connsiteY13" fmla="*/ 831175 h 831175"/>
              <a:gd name="connsiteX14" fmla="*/ 320770 w 766624"/>
              <a:gd name="connsiteY14" fmla="*/ 831175 h 831175"/>
              <a:gd name="connsiteX15" fmla="*/ 320770 w 766624"/>
              <a:gd name="connsiteY15" fmla="*/ 596741 h 831175"/>
              <a:gd name="connsiteX16" fmla="*/ 384707 w 766624"/>
              <a:gd name="connsiteY16" fmla="*/ 596741 h 831175"/>
              <a:gd name="connsiteX17" fmla="*/ 384707 w 766624"/>
              <a:gd name="connsiteY17" fmla="*/ 831175 h 831175"/>
              <a:gd name="connsiteX18" fmla="*/ 512580 w 766624"/>
              <a:gd name="connsiteY18" fmla="*/ 831175 h 831175"/>
              <a:gd name="connsiteX19" fmla="*/ 512580 w 766624"/>
              <a:gd name="connsiteY19" fmla="*/ 596741 h 831175"/>
              <a:gd name="connsiteX20" fmla="*/ 596742 w 766624"/>
              <a:gd name="connsiteY20" fmla="*/ 596741 h 831175"/>
              <a:gd name="connsiteX21" fmla="*/ 512580 w 766624"/>
              <a:gd name="connsiteY21" fmla="*/ 400328 h 831175"/>
              <a:gd name="connsiteX22" fmla="*/ 512580 w 766624"/>
              <a:gd name="connsiteY22" fmla="*/ 217759 h 831175"/>
              <a:gd name="connsiteX23" fmla="*/ 707009 w 766624"/>
              <a:gd name="connsiteY23" fmla="*/ 450439 h 831175"/>
              <a:gd name="connsiteX0" fmla="*/ 707009 w 781005"/>
              <a:gd name="connsiteY0" fmla="*/ 450439 h 831175"/>
              <a:gd name="connsiteX1" fmla="*/ 729277 w 781005"/>
              <a:gd name="connsiteY1" fmla="*/ 422751 h 831175"/>
              <a:gd name="connsiteX2" fmla="*/ 766624 w 781005"/>
              <a:gd name="connsiteY2" fmla="*/ 366980 h 831175"/>
              <a:gd name="connsiteX3" fmla="*/ 462582 w 781005"/>
              <a:gd name="connsiteY3" fmla="*/ 0 h 831175"/>
              <a:gd name="connsiteX4" fmla="*/ 320770 w 781005"/>
              <a:gd name="connsiteY4" fmla="*/ 0 h 831175"/>
              <a:gd name="connsiteX5" fmla="*/ 316039 w 781005"/>
              <a:gd name="connsiteY5" fmla="*/ 170 h 831175"/>
              <a:gd name="connsiteX6" fmla="*/ 111570 w 781005"/>
              <a:gd name="connsiteY6" fmla="*/ 138827 h 831175"/>
              <a:gd name="connsiteX7" fmla="*/ 5115 w 781005"/>
              <a:gd name="connsiteY7" fmla="*/ 390823 h 831175"/>
              <a:gd name="connsiteX8" fmla="*/ 38938 w 781005"/>
              <a:gd name="connsiteY8" fmla="*/ 474686 h 831175"/>
              <a:gd name="connsiteX9" fmla="*/ 122801 w 781005"/>
              <a:gd name="connsiteY9" fmla="*/ 440864 h 831175"/>
              <a:gd name="connsiteX10" fmla="*/ 192897 w 781005"/>
              <a:gd name="connsiteY10" fmla="*/ 275545 h 831175"/>
              <a:gd name="connsiteX11" fmla="*/ 192897 w 781005"/>
              <a:gd name="connsiteY11" fmla="*/ 395320 h 831175"/>
              <a:gd name="connsiteX12" fmla="*/ 106561 w 781005"/>
              <a:gd name="connsiteY12" fmla="*/ 596741 h 831175"/>
              <a:gd name="connsiteX13" fmla="*/ 192897 w 781005"/>
              <a:gd name="connsiteY13" fmla="*/ 596741 h 831175"/>
              <a:gd name="connsiteX14" fmla="*/ 192897 w 781005"/>
              <a:gd name="connsiteY14" fmla="*/ 831175 h 831175"/>
              <a:gd name="connsiteX15" fmla="*/ 320770 w 781005"/>
              <a:gd name="connsiteY15" fmla="*/ 831175 h 831175"/>
              <a:gd name="connsiteX16" fmla="*/ 320770 w 781005"/>
              <a:gd name="connsiteY16" fmla="*/ 596741 h 831175"/>
              <a:gd name="connsiteX17" fmla="*/ 384707 w 781005"/>
              <a:gd name="connsiteY17" fmla="*/ 596741 h 831175"/>
              <a:gd name="connsiteX18" fmla="*/ 384707 w 781005"/>
              <a:gd name="connsiteY18" fmla="*/ 831175 h 831175"/>
              <a:gd name="connsiteX19" fmla="*/ 512580 w 781005"/>
              <a:gd name="connsiteY19" fmla="*/ 831175 h 831175"/>
              <a:gd name="connsiteX20" fmla="*/ 512580 w 781005"/>
              <a:gd name="connsiteY20" fmla="*/ 596741 h 831175"/>
              <a:gd name="connsiteX21" fmla="*/ 596742 w 781005"/>
              <a:gd name="connsiteY21" fmla="*/ 596741 h 831175"/>
              <a:gd name="connsiteX22" fmla="*/ 512580 w 781005"/>
              <a:gd name="connsiteY22" fmla="*/ 400328 h 831175"/>
              <a:gd name="connsiteX23" fmla="*/ 512580 w 781005"/>
              <a:gd name="connsiteY23" fmla="*/ 217759 h 831175"/>
              <a:gd name="connsiteX24" fmla="*/ 707009 w 781005"/>
              <a:gd name="connsiteY24" fmla="*/ 450439 h 831175"/>
              <a:gd name="connsiteX0" fmla="*/ 707009 w 785737"/>
              <a:gd name="connsiteY0" fmla="*/ 450439 h 831175"/>
              <a:gd name="connsiteX1" fmla="*/ 755471 w 785737"/>
              <a:gd name="connsiteY1" fmla="*/ 456088 h 831175"/>
              <a:gd name="connsiteX2" fmla="*/ 766624 w 785737"/>
              <a:gd name="connsiteY2" fmla="*/ 366980 h 831175"/>
              <a:gd name="connsiteX3" fmla="*/ 462582 w 785737"/>
              <a:gd name="connsiteY3" fmla="*/ 0 h 831175"/>
              <a:gd name="connsiteX4" fmla="*/ 320770 w 785737"/>
              <a:gd name="connsiteY4" fmla="*/ 0 h 831175"/>
              <a:gd name="connsiteX5" fmla="*/ 316039 w 785737"/>
              <a:gd name="connsiteY5" fmla="*/ 170 h 831175"/>
              <a:gd name="connsiteX6" fmla="*/ 111570 w 785737"/>
              <a:gd name="connsiteY6" fmla="*/ 138827 h 831175"/>
              <a:gd name="connsiteX7" fmla="*/ 5115 w 785737"/>
              <a:gd name="connsiteY7" fmla="*/ 390823 h 831175"/>
              <a:gd name="connsiteX8" fmla="*/ 38938 w 785737"/>
              <a:gd name="connsiteY8" fmla="*/ 474686 h 831175"/>
              <a:gd name="connsiteX9" fmla="*/ 122801 w 785737"/>
              <a:gd name="connsiteY9" fmla="*/ 440864 h 831175"/>
              <a:gd name="connsiteX10" fmla="*/ 192897 w 785737"/>
              <a:gd name="connsiteY10" fmla="*/ 275545 h 831175"/>
              <a:gd name="connsiteX11" fmla="*/ 192897 w 785737"/>
              <a:gd name="connsiteY11" fmla="*/ 395320 h 831175"/>
              <a:gd name="connsiteX12" fmla="*/ 106561 w 785737"/>
              <a:gd name="connsiteY12" fmla="*/ 596741 h 831175"/>
              <a:gd name="connsiteX13" fmla="*/ 192897 w 785737"/>
              <a:gd name="connsiteY13" fmla="*/ 596741 h 831175"/>
              <a:gd name="connsiteX14" fmla="*/ 192897 w 785737"/>
              <a:gd name="connsiteY14" fmla="*/ 831175 h 831175"/>
              <a:gd name="connsiteX15" fmla="*/ 320770 w 785737"/>
              <a:gd name="connsiteY15" fmla="*/ 831175 h 831175"/>
              <a:gd name="connsiteX16" fmla="*/ 320770 w 785737"/>
              <a:gd name="connsiteY16" fmla="*/ 596741 h 831175"/>
              <a:gd name="connsiteX17" fmla="*/ 384707 w 785737"/>
              <a:gd name="connsiteY17" fmla="*/ 596741 h 831175"/>
              <a:gd name="connsiteX18" fmla="*/ 384707 w 785737"/>
              <a:gd name="connsiteY18" fmla="*/ 831175 h 831175"/>
              <a:gd name="connsiteX19" fmla="*/ 512580 w 785737"/>
              <a:gd name="connsiteY19" fmla="*/ 831175 h 831175"/>
              <a:gd name="connsiteX20" fmla="*/ 512580 w 785737"/>
              <a:gd name="connsiteY20" fmla="*/ 596741 h 831175"/>
              <a:gd name="connsiteX21" fmla="*/ 596742 w 785737"/>
              <a:gd name="connsiteY21" fmla="*/ 596741 h 831175"/>
              <a:gd name="connsiteX22" fmla="*/ 512580 w 785737"/>
              <a:gd name="connsiteY22" fmla="*/ 400328 h 831175"/>
              <a:gd name="connsiteX23" fmla="*/ 512580 w 785737"/>
              <a:gd name="connsiteY23" fmla="*/ 217759 h 831175"/>
              <a:gd name="connsiteX24" fmla="*/ 707009 w 785737"/>
              <a:gd name="connsiteY24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462582 w 770170"/>
              <a:gd name="connsiteY2" fmla="*/ 0 h 831175"/>
              <a:gd name="connsiteX3" fmla="*/ 320770 w 770170"/>
              <a:gd name="connsiteY3" fmla="*/ 0 h 831175"/>
              <a:gd name="connsiteX4" fmla="*/ 316039 w 770170"/>
              <a:gd name="connsiteY4" fmla="*/ 170 h 831175"/>
              <a:gd name="connsiteX5" fmla="*/ 111570 w 770170"/>
              <a:gd name="connsiteY5" fmla="*/ 138827 h 831175"/>
              <a:gd name="connsiteX6" fmla="*/ 5115 w 770170"/>
              <a:gd name="connsiteY6" fmla="*/ 390823 h 831175"/>
              <a:gd name="connsiteX7" fmla="*/ 38938 w 770170"/>
              <a:gd name="connsiteY7" fmla="*/ 474686 h 831175"/>
              <a:gd name="connsiteX8" fmla="*/ 122801 w 770170"/>
              <a:gd name="connsiteY8" fmla="*/ 440864 h 831175"/>
              <a:gd name="connsiteX9" fmla="*/ 192897 w 770170"/>
              <a:gd name="connsiteY9" fmla="*/ 275545 h 831175"/>
              <a:gd name="connsiteX10" fmla="*/ 192897 w 770170"/>
              <a:gd name="connsiteY10" fmla="*/ 395320 h 831175"/>
              <a:gd name="connsiteX11" fmla="*/ 106561 w 770170"/>
              <a:gd name="connsiteY11" fmla="*/ 596741 h 831175"/>
              <a:gd name="connsiteX12" fmla="*/ 192897 w 770170"/>
              <a:gd name="connsiteY12" fmla="*/ 596741 h 831175"/>
              <a:gd name="connsiteX13" fmla="*/ 192897 w 770170"/>
              <a:gd name="connsiteY13" fmla="*/ 831175 h 831175"/>
              <a:gd name="connsiteX14" fmla="*/ 320770 w 770170"/>
              <a:gd name="connsiteY14" fmla="*/ 831175 h 831175"/>
              <a:gd name="connsiteX15" fmla="*/ 320770 w 770170"/>
              <a:gd name="connsiteY15" fmla="*/ 596741 h 831175"/>
              <a:gd name="connsiteX16" fmla="*/ 384707 w 770170"/>
              <a:gd name="connsiteY16" fmla="*/ 596741 h 831175"/>
              <a:gd name="connsiteX17" fmla="*/ 384707 w 770170"/>
              <a:gd name="connsiteY17" fmla="*/ 831175 h 831175"/>
              <a:gd name="connsiteX18" fmla="*/ 512580 w 770170"/>
              <a:gd name="connsiteY18" fmla="*/ 831175 h 831175"/>
              <a:gd name="connsiteX19" fmla="*/ 512580 w 770170"/>
              <a:gd name="connsiteY19" fmla="*/ 596741 h 831175"/>
              <a:gd name="connsiteX20" fmla="*/ 596742 w 770170"/>
              <a:gd name="connsiteY20" fmla="*/ 596741 h 831175"/>
              <a:gd name="connsiteX21" fmla="*/ 512580 w 770170"/>
              <a:gd name="connsiteY21" fmla="*/ 400328 h 831175"/>
              <a:gd name="connsiteX22" fmla="*/ 512580 w 770170"/>
              <a:gd name="connsiteY22" fmla="*/ 217759 h 831175"/>
              <a:gd name="connsiteX23" fmla="*/ 707009 w 770170"/>
              <a:gd name="connsiteY23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714989 w 770170"/>
              <a:gd name="connsiteY2" fmla="*/ 384651 h 831175"/>
              <a:gd name="connsiteX3" fmla="*/ 462582 w 770170"/>
              <a:gd name="connsiteY3" fmla="*/ 0 h 831175"/>
              <a:gd name="connsiteX4" fmla="*/ 320770 w 770170"/>
              <a:gd name="connsiteY4" fmla="*/ 0 h 831175"/>
              <a:gd name="connsiteX5" fmla="*/ 316039 w 770170"/>
              <a:gd name="connsiteY5" fmla="*/ 170 h 831175"/>
              <a:gd name="connsiteX6" fmla="*/ 111570 w 770170"/>
              <a:gd name="connsiteY6" fmla="*/ 138827 h 831175"/>
              <a:gd name="connsiteX7" fmla="*/ 5115 w 770170"/>
              <a:gd name="connsiteY7" fmla="*/ 390823 h 831175"/>
              <a:gd name="connsiteX8" fmla="*/ 38938 w 770170"/>
              <a:gd name="connsiteY8" fmla="*/ 474686 h 831175"/>
              <a:gd name="connsiteX9" fmla="*/ 122801 w 770170"/>
              <a:gd name="connsiteY9" fmla="*/ 440864 h 831175"/>
              <a:gd name="connsiteX10" fmla="*/ 192897 w 770170"/>
              <a:gd name="connsiteY10" fmla="*/ 275545 h 831175"/>
              <a:gd name="connsiteX11" fmla="*/ 192897 w 770170"/>
              <a:gd name="connsiteY11" fmla="*/ 395320 h 831175"/>
              <a:gd name="connsiteX12" fmla="*/ 106561 w 770170"/>
              <a:gd name="connsiteY12" fmla="*/ 596741 h 831175"/>
              <a:gd name="connsiteX13" fmla="*/ 192897 w 770170"/>
              <a:gd name="connsiteY13" fmla="*/ 596741 h 831175"/>
              <a:gd name="connsiteX14" fmla="*/ 192897 w 770170"/>
              <a:gd name="connsiteY14" fmla="*/ 831175 h 831175"/>
              <a:gd name="connsiteX15" fmla="*/ 320770 w 770170"/>
              <a:gd name="connsiteY15" fmla="*/ 831175 h 831175"/>
              <a:gd name="connsiteX16" fmla="*/ 320770 w 770170"/>
              <a:gd name="connsiteY16" fmla="*/ 596741 h 831175"/>
              <a:gd name="connsiteX17" fmla="*/ 384707 w 770170"/>
              <a:gd name="connsiteY17" fmla="*/ 596741 h 831175"/>
              <a:gd name="connsiteX18" fmla="*/ 384707 w 770170"/>
              <a:gd name="connsiteY18" fmla="*/ 831175 h 831175"/>
              <a:gd name="connsiteX19" fmla="*/ 512580 w 770170"/>
              <a:gd name="connsiteY19" fmla="*/ 831175 h 831175"/>
              <a:gd name="connsiteX20" fmla="*/ 512580 w 770170"/>
              <a:gd name="connsiteY20" fmla="*/ 596741 h 831175"/>
              <a:gd name="connsiteX21" fmla="*/ 596742 w 770170"/>
              <a:gd name="connsiteY21" fmla="*/ 596741 h 831175"/>
              <a:gd name="connsiteX22" fmla="*/ 512580 w 770170"/>
              <a:gd name="connsiteY22" fmla="*/ 400328 h 831175"/>
              <a:gd name="connsiteX23" fmla="*/ 512580 w 770170"/>
              <a:gd name="connsiteY23" fmla="*/ 217759 h 831175"/>
              <a:gd name="connsiteX24" fmla="*/ 707009 w 770170"/>
              <a:gd name="connsiteY24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743564 w 770170"/>
              <a:gd name="connsiteY2" fmla="*/ 363220 h 831175"/>
              <a:gd name="connsiteX3" fmla="*/ 462582 w 770170"/>
              <a:gd name="connsiteY3" fmla="*/ 0 h 831175"/>
              <a:gd name="connsiteX4" fmla="*/ 320770 w 770170"/>
              <a:gd name="connsiteY4" fmla="*/ 0 h 831175"/>
              <a:gd name="connsiteX5" fmla="*/ 316039 w 770170"/>
              <a:gd name="connsiteY5" fmla="*/ 170 h 831175"/>
              <a:gd name="connsiteX6" fmla="*/ 111570 w 770170"/>
              <a:gd name="connsiteY6" fmla="*/ 138827 h 831175"/>
              <a:gd name="connsiteX7" fmla="*/ 5115 w 770170"/>
              <a:gd name="connsiteY7" fmla="*/ 390823 h 831175"/>
              <a:gd name="connsiteX8" fmla="*/ 38938 w 770170"/>
              <a:gd name="connsiteY8" fmla="*/ 474686 h 831175"/>
              <a:gd name="connsiteX9" fmla="*/ 122801 w 770170"/>
              <a:gd name="connsiteY9" fmla="*/ 440864 h 831175"/>
              <a:gd name="connsiteX10" fmla="*/ 192897 w 770170"/>
              <a:gd name="connsiteY10" fmla="*/ 275545 h 831175"/>
              <a:gd name="connsiteX11" fmla="*/ 192897 w 770170"/>
              <a:gd name="connsiteY11" fmla="*/ 395320 h 831175"/>
              <a:gd name="connsiteX12" fmla="*/ 106561 w 770170"/>
              <a:gd name="connsiteY12" fmla="*/ 596741 h 831175"/>
              <a:gd name="connsiteX13" fmla="*/ 192897 w 770170"/>
              <a:gd name="connsiteY13" fmla="*/ 596741 h 831175"/>
              <a:gd name="connsiteX14" fmla="*/ 192897 w 770170"/>
              <a:gd name="connsiteY14" fmla="*/ 831175 h 831175"/>
              <a:gd name="connsiteX15" fmla="*/ 320770 w 770170"/>
              <a:gd name="connsiteY15" fmla="*/ 831175 h 831175"/>
              <a:gd name="connsiteX16" fmla="*/ 320770 w 770170"/>
              <a:gd name="connsiteY16" fmla="*/ 596741 h 831175"/>
              <a:gd name="connsiteX17" fmla="*/ 384707 w 770170"/>
              <a:gd name="connsiteY17" fmla="*/ 596741 h 831175"/>
              <a:gd name="connsiteX18" fmla="*/ 384707 w 770170"/>
              <a:gd name="connsiteY18" fmla="*/ 831175 h 831175"/>
              <a:gd name="connsiteX19" fmla="*/ 512580 w 770170"/>
              <a:gd name="connsiteY19" fmla="*/ 831175 h 831175"/>
              <a:gd name="connsiteX20" fmla="*/ 512580 w 770170"/>
              <a:gd name="connsiteY20" fmla="*/ 596741 h 831175"/>
              <a:gd name="connsiteX21" fmla="*/ 596742 w 770170"/>
              <a:gd name="connsiteY21" fmla="*/ 596741 h 831175"/>
              <a:gd name="connsiteX22" fmla="*/ 512580 w 770170"/>
              <a:gd name="connsiteY22" fmla="*/ 400328 h 831175"/>
              <a:gd name="connsiteX23" fmla="*/ 512580 w 770170"/>
              <a:gd name="connsiteY23" fmla="*/ 217759 h 831175"/>
              <a:gd name="connsiteX24" fmla="*/ 707009 w 770170"/>
              <a:gd name="connsiteY24" fmla="*/ 450439 h 831175"/>
              <a:gd name="connsiteX0" fmla="*/ 587947 w 769228"/>
              <a:gd name="connsiteY0" fmla="*/ 417101 h 831175"/>
              <a:gd name="connsiteX1" fmla="*/ 755471 w 769228"/>
              <a:gd name="connsiteY1" fmla="*/ 456088 h 831175"/>
              <a:gd name="connsiteX2" fmla="*/ 743564 w 769228"/>
              <a:gd name="connsiteY2" fmla="*/ 363220 h 831175"/>
              <a:gd name="connsiteX3" fmla="*/ 462582 w 769228"/>
              <a:gd name="connsiteY3" fmla="*/ 0 h 831175"/>
              <a:gd name="connsiteX4" fmla="*/ 320770 w 769228"/>
              <a:gd name="connsiteY4" fmla="*/ 0 h 831175"/>
              <a:gd name="connsiteX5" fmla="*/ 316039 w 769228"/>
              <a:gd name="connsiteY5" fmla="*/ 170 h 831175"/>
              <a:gd name="connsiteX6" fmla="*/ 111570 w 769228"/>
              <a:gd name="connsiteY6" fmla="*/ 138827 h 831175"/>
              <a:gd name="connsiteX7" fmla="*/ 5115 w 769228"/>
              <a:gd name="connsiteY7" fmla="*/ 390823 h 831175"/>
              <a:gd name="connsiteX8" fmla="*/ 38938 w 769228"/>
              <a:gd name="connsiteY8" fmla="*/ 474686 h 831175"/>
              <a:gd name="connsiteX9" fmla="*/ 122801 w 769228"/>
              <a:gd name="connsiteY9" fmla="*/ 440864 h 831175"/>
              <a:gd name="connsiteX10" fmla="*/ 192897 w 769228"/>
              <a:gd name="connsiteY10" fmla="*/ 275545 h 831175"/>
              <a:gd name="connsiteX11" fmla="*/ 192897 w 769228"/>
              <a:gd name="connsiteY11" fmla="*/ 395320 h 831175"/>
              <a:gd name="connsiteX12" fmla="*/ 106561 w 769228"/>
              <a:gd name="connsiteY12" fmla="*/ 596741 h 831175"/>
              <a:gd name="connsiteX13" fmla="*/ 192897 w 769228"/>
              <a:gd name="connsiteY13" fmla="*/ 596741 h 831175"/>
              <a:gd name="connsiteX14" fmla="*/ 192897 w 769228"/>
              <a:gd name="connsiteY14" fmla="*/ 831175 h 831175"/>
              <a:gd name="connsiteX15" fmla="*/ 320770 w 769228"/>
              <a:gd name="connsiteY15" fmla="*/ 831175 h 831175"/>
              <a:gd name="connsiteX16" fmla="*/ 320770 w 769228"/>
              <a:gd name="connsiteY16" fmla="*/ 596741 h 831175"/>
              <a:gd name="connsiteX17" fmla="*/ 384707 w 769228"/>
              <a:gd name="connsiteY17" fmla="*/ 596741 h 831175"/>
              <a:gd name="connsiteX18" fmla="*/ 384707 w 769228"/>
              <a:gd name="connsiteY18" fmla="*/ 831175 h 831175"/>
              <a:gd name="connsiteX19" fmla="*/ 512580 w 769228"/>
              <a:gd name="connsiteY19" fmla="*/ 831175 h 831175"/>
              <a:gd name="connsiteX20" fmla="*/ 512580 w 769228"/>
              <a:gd name="connsiteY20" fmla="*/ 596741 h 831175"/>
              <a:gd name="connsiteX21" fmla="*/ 596742 w 769228"/>
              <a:gd name="connsiteY21" fmla="*/ 596741 h 831175"/>
              <a:gd name="connsiteX22" fmla="*/ 512580 w 769228"/>
              <a:gd name="connsiteY22" fmla="*/ 400328 h 831175"/>
              <a:gd name="connsiteX23" fmla="*/ 512580 w 769228"/>
              <a:gd name="connsiteY23" fmla="*/ 217759 h 831175"/>
              <a:gd name="connsiteX24" fmla="*/ 587947 w 769228"/>
              <a:gd name="connsiteY24" fmla="*/ 417101 h 831175"/>
              <a:gd name="connsiteX0" fmla="*/ 587947 w 769228"/>
              <a:gd name="connsiteY0" fmla="*/ 417101 h 831175"/>
              <a:gd name="connsiteX1" fmla="*/ 755471 w 769228"/>
              <a:gd name="connsiteY1" fmla="*/ 456088 h 831175"/>
              <a:gd name="connsiteX2" fmla="*/ 743564 w 769228"/>
              <a:gd name="connsiteY2" fmla="*/ 363220 h 831175"/>
              <a:gd name="connsiteX3" fmla="*/ 462582 w 769228"/>
              <a:gd name="connsiteY3" fmla="*/ 0 h 831175"/>
              <a:gd name="connsiteX4" fmla="*/ 320770 w 769228"/>
              <a:gd name="connsiteY4" fmla="*/ 0 h 831175"/>
              <a:gd name="connsiteX5" fmla="*/ 316039 w 769228"/>
              <a:gd name="connsiteY5" fmla="*/ 170 h 831175"/>
              <a:gd name="connsiteX6" fmla="*/ 111570 w 769228"/>
              <a:gd name="connsiteY6" fmla="*/ 138827 h 831175"/>
              <a:gd name="connsiteX7" fmla="*/ 5115 w 769228"/>
              <a:gd name="connsiteY7" fmla="*/ 390823 h 831175"/>
              <a:gd name="connsiteX8" fmla="*/ 38938 w 769228"/>
              <a:gd name="connsiteY8" fmla="*/ 474686 h 831175"/>
              <a:gd name="connsiteX9" fmla="*/ 122801 w 769228"/>
              <a:gd name="connsiteY9" fmla="*/ 440864 h 831175"/>
              <a:gd name="connsiteX10" fmla="*/ 192897 w 769228"/>
              <a:gd name="connsiteY10" fmla="*/ 275545 h 831175"/>
              <a:gd name="connsiteX11" fmla="*/ 192897 w 769228"/>
              <a:gd name="connsiteY11" fmla="*/ 395320 h 831175"/>
              <a:gd name="connsiteX12" fmla="*/ 106561 w 769228"/>
              <a:gd name="connsiteY12" fmla="*/ 596741 h 831175"/>
              <a:gd name="connsiteX13" fmla="*/ 192897 w 769228"/>
              <a:gd name="connsiteY13" fmla="*/ 596741 h 831175"/>
              <a:gd name="connsiteX14" fmla="*/ 192897 w 769228"/>
              <a:gd name="connsiteY14" fmla="*/ 831175 h 831175"/>
              <a:gd name="connsiteX15" fmla="*/ 320770 w 769228"/>
              <a:gd name="connsiteY15" fmla="*/ 831175 h 831175"/>
              <a:gd name="connsiteX16" fmla="*/ 320770 w 769228"/>
              <a:gd name="connsiteY16" fmla="*/ 596741 h 831175"/>
              <a:gd name="connsiteX17" fmla="*/ 384707 w 769228"/>
              <a:gd name="connsiteY17" fmla="*/ 596741 h 831175"/>
              <a:gd name="connsiteX18" fmla="*/ 384707 w 769228"/>
              <a:gd name="connsiteY18" fmla="*/ 831175 h 831175"/>
              <a:gd name="connsiteX19" fmla="*/ 512580 w 769228"/>
              <a:gd name="connsiteY19" fmla="*/ 831175 h 831175"/>
              <a:gd name="connsiteX20" fmla="*/ 512580 w 769228"/>
              <a:gd name="connsiteY20" fmla="*/ 596741 h 831175"/>
              <a:gd name="connsiteX21" fmla="*/ 596742 w 769228"/>
              <a:gd name="connsiteY21" fmla="*/ 596741 h 831175"/>
              <a:gd name="connsiteX22" fmla="*/ 512580 w 769228"/>
              <a:gd name="connsiteY22" fmla="*/ 400328 h 831175"/>
              <a:gd name="connsiteX23" fmla="*/ 512580 w 769228"/>
              <a:gd name="connsiteY23" fmla="*/ 217759 h 831175"/>
              <a:gd name="connsiteX24" fmla="*/ 587947 w 769228"/>
              <a:gd name="connsiteY24" fmla="*/ 417101 h 831175"/>
              <a:gd name="connsiteX0" fmla="*/ 587947 w 758595"/>
              <a:gd name="connsiteY0" fmla="*/ 417101 h 831175"/>
              <a:gd name="connsiteX1" fmla="*/ 705465 w 758595"/>
              <a:gd name="connsiteY1" fmla="*/ 472757 h 831175"/>
              <a:gd name="connsiteX2" fmla="*/ 743564 w 758595"/>
              <a:gd name="connsiteY2" fmla="*/ 363220 h 831175"/>
              <a:gd name="connsiteX3" fmla="*/ 462582 w 758595"/>
              <a:gd name="connsiteY3" fmla="*/ 0 h 831175"/>
              <a:gd name="connsiteX4" fmla="*/ 320770 w 758595"/>
              <a:gd name="connsiteY4" fmla="*/ 0 h 831175"/>
              <a:gd name="connsiteX5" fmla="*/ 316039 w 758595"/>
              <a:gd name="connsiteY5" fmla="*/ 170 h 831175"/>
              <a:gd name="connsiteX6" fmla="*/ 111570 w 758595"/>
              <a:gd name="connsiteY6" fmla="*/ 138827 h 831175"/>
              <a:gd name="connsiteX7" fmla="*/ 5115 w 758595"/>
              <a:gd name="connsiteY7" fmla="*/ 390823 h 831175"/>
              <a:gd name="connsiteX8" fmla="*/ 38938 w 758595"/>
              <a:gd name="connsiteY8" fmla="*/ 474686 h 831175"/>
              <a:gd name="connsiteX9" fmla="*/ 122801 w 758595"/>
              <a:gd name="connsiteY9" fmla="*/ 440864 h 831175"/>
              <a:gd name="connsiteX10" fmla="*/ 192897 w 758595"/>
              <a:gd name="connsiteY10" fmla="*/ 275545 h 831175"/>
              <a:gd name="connsiteX11" fmla="*/ 192897 w 758595"/>
              <a:gd name="connsiteY11" fmla="*/ 395320 h 831175"/>
              <a:gd name="connsiteX12" fmla="*/ 106561 w 758595"/>
              <a:gd name="connsiteY12" fmla="*/ 596741 h 831175"/>
              <a:gd name="connsiteX13" fmla="*/ 192897 w 758595"/>
              <a:gd name="connsiteY13" fmla="*/ 596741 h 831175"/>
              <a:gd name="connsiteX14" fmla="*/ 192897 w 758595"/>
              <a:gd name="connsiteY14" fmla="*/ 831175 h 831175"/>
              <a:gd name="connsiteX15" fmla="*/ 320770 w 758595"/>
              <a:gd name="connsiteY15" fmla="*/ 831175 h 831175"/>
              <a:gd name="connsiteX16" fmla="*/ 320770 w 758595"/>
              <a:gd name="connsiteY16" fmla="*/ 596741 h 831175"/>
              <a:gd name="connsiteX17" fmla="*/ 384707 w 758595"/>
              <a:gd name="connsiteY17" fmla="*/ 596741 h 831175"/>
              <a:gd name="connsiteX18" fmla="*/ 384707 w 758595"/>
              <a:gd name="connsiteY18" fmla="*/ 831175 h 831175"/>
              <a:gd name="connsiteX19" fmla="*/ 512580 w 758595"/>
              <a:gd name="connsiteY19" fmla="*/ 831175 h 831175"/>
              <a:gd name="connsiteX20" fmla="*/ 512580 w 758595"/>
              <a:gd name="connsiteY20" fmla="*/ 596741 h 831175"/>
              <a:gd name="connsiteX21" fmla="*/ 596742 w 758595"/>
              <a:gd name="connsiteY21" fmla="*/ 596741 h 831175"/>
              <a:gd name="connsiteX22" fmla="*/ 512580 w 758595"/>
              <a:gd name="connsiteY22" fmla="*/ 400328 h 831175"/>
              <a:gd name="connsiteX23" fmla="*/ 512580 w 758595"/>
              <a:gd name="connsiteY23" fmla="*/ 217759 h 831175"/>
              <a:gd name="connsiteX24" fmla="*/ 587947 w 758595"/>
              <a:gd name="connsiteY24" fmla="*/ 417101 h 831175"/>
              <a:gd name="connsiteX0" fmla="*/ 587947 w 758595"/>
              <a:gd name="connsiteY0" fmla="*/ 417101 h 831175"/>
              <a:gd name="connsiteX1" fmla="*/ 705465 w 758595"/>
              <a:gd name="connsiteY1" fmla="*/ 472757 h 831175"/>
              <a:gd name="connsiteX2" fmla="*/ 743564 w 758595"/>
              <a:gd name="connsiteY2" fmla="*/ 363220 h 831175"/>
              <a:gd name="connsiteX3" fmla="*/ 462582 w 758595"/>
              <a:gd name="connsiteY3" fmla="*/ 0 h 831175"/>
              <a:gd name="connsiteX4" fmla="*/ 320770 w 758595"/>
              <a:gd name="connsiteY4" fmla="*/ 0 h 831175"/>
              <a:gd name="connsiteX5" fmla="*/ 316039 w 758595"/>
              <a:gd name="connsiteY5" fmla="*/ 170 h 831175"/>
              <a:gd name="connsiteX6" fmla="*/ 111570 w 758595"/>
              <a:gd name="connsiteY6" fmla="*/ 138827 h 831175"/>
              <a:gd name="connsiteX7" fmla="*/ 5115 w 758595"/>
              <a:gd name="connsiteY7" fmla="*/ 390823 h 831175"/>
              <a:gd name="connsiteX8" fmla="*/ 38938 w 758595"/>
              <a:gd name="connsiteY8" fmla="*/ 474686 h 831175"/>
              <a:gd name="connsiteX9" fmla="*/ 122801 w 758595"/>
              <a:gd name="connsiteY9" fmla="*/ 440864 h 831175"/>
              <a:gd name="connsiteX10" fmla="*/ 192897 w 758595"/>
              <a:gd name="connsiteY10" fmla="*/ 275545 h 831175"/>
              <a:gd name="connsiteX11" fmla="*/ 192897 w 758595"/>
              <a:gd name="connsiteY11" fmla="*/ 395320 h 831175"/>
              <a:gd name="connsiteX12" fmla="*/ 106561 w 758595"/>
              <a:gd name="connsiteY12" fmla="*/ 596741 h 831175"/>
              <a:gd name="connsiteX13" fmla="*/ 192897 w 758595"/>
              <a:gd name="connsiteY13" fmla="*/ 596741 h 831175"/>
              <a:gd name="connsiteX14" fmla="*/ 192897 w 758595"/>
              <a:gd name="connsiteY14" fmla="*/ 831175 h 831175"/>
              <a:gd name="connsiteX15" fmla="*/ 320770 w 758595"/>
              <a:gd name="connsiteY15" fmla="*/ 831175 h 831175"/>
              <a:gd name="connsiteX16" fmla="*/ 320770 w 758595"/>
              <a:gd name="connsiteY16" fmla="*/ 596741 h 831175"/>
              <a:gd name="connsiteX17" fmla="*/ 384707 w 758595"/>
              <a:gd name="connsiteY17" fmla="*/ 596741 h 831175"/>
              <a:gd name="connsiteX18" fmla="*/ 384707 w 758595"/>
              <a:gd name="connsiteY18" fmla="*/ 831175 h 831175"/>
              <a:gd name="connsiteX19" fmla="*/ 512580 w 758595"/>
              <a:gd name="connsiteY19" fmla="*/ 831175 h 831175"/>
              <a:gd name="connsiteX20" fmla="*/ 512580 w 758595"/>
              <a:gd name="connsiteY20" fmla="*/ 596741 h 831175"/>
              <a:gd name="connsiteX21" fmla="*/ 596742 w 758595"/>
              <a:gd name="connsiteY21" fmla="*/ 596741 h 831175"/>
              <a:gd name="connsiteX22" fmla="*/ 512580 w 758595"/>
              <a:gd name="connsiteY22" fmla="*/ 400328 h 831175"/>
              <a:gd name="connsiteX23" fmla="*/ 512580 w 758595"/>
              <a:gd name="connsiteY23" fmla="*/ 217759 h 831175"/>
              <a:gd name="connsiteX24" fmla="*/ 587947 w 758595"/>
              <a:gd name="connsiteY24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462582 w 732853"/>
              <a:gd name="connsiteY3" fmla="*/ 0 h 831175"/>
              <a:gd name="connsiteX4" fmla="*/ 320770 w 732853"/>
              <a:gd name="connsiteY4" fmla="*/ 0 h 831175"/>
              <a:gd name="connsiteX5" fmla="*/ 316039 w 732853"/>
              <a:gd name="connsiteY5" fmla="*/ 170 h 831175"/>
              <a:gd name="connsiteX6" fmla="*/ 111570 w 732853"/>
              <a:gd name="connsiteY6" fmla="*/ 138827 h 831175"/>
              <a:gd name="connsiteX7" fmla="*/ 5115 w 732853"/>
              <a:gd name="connsiteY7" fmla="*/ 390823 h 831175"/>
              <a:gd name="connsiteX8" fmla="*/ 38938 w 732853"/>
              <a:gd name="connsiteY8" fmla="*/ 474686 h 831175"/>
              <a:gd name="connsiteX9" fmla="*/ 122801 w 732853"/>
              <a:gd name="connsiteY9" fmla="*/ 440864 h 831175"/>
              <a:gd name="connsiteX10" fmla="*/ 192897 w 732853"/>
              <a:gd name="connsiteY10" fmla="*/ 275545 h 831175"/>
              <a:gd name="connsiteX11" fmla="*/ 192897 w 732853"/>
              <a:gd name="connsiteY11" fmla="*/ 395320 h 831175"/>
              <a:gd name="connsiteX12" fmla="*/ 106561 w 732853"/>
              <a:gd name="connsiteY12" fmla="*/ 596741 h 831175"/>
              <a:gd name="connsiteX13" fmla="*/ 192897 w 732853"/>
              <a:gd name="connsiteY13" fmla="*/ 596741 h 831175"/>
              <a:gd name="connsiteX14" fmla="*/ 192897 w 732853"/>
              <a:gd name="connsiteY14" fmla="*/ 831175 h 831175"/>
              <a:gd name="connsiteX15" fmla="*/ 320770 w 732853"/>
              <a:gd name="connsiteY15" fmla="*/ 831175 h 831175"/>
              <a:gd name="connsiteX16" fmla="*/ 320770 w 732853"/>
              <a:gd name="connsiteY16" fmla="*/ 596741 h 831175"/>
              <a:gd name="connsiteX17" fmla="*/ 384707 w 732853"/>
              <a:gd name="connsiteY17" fmla="*/ 596741 h 831175"/>
              <a:gd name="connsiteX18" fmla="*/ 384707 w 732853"/>
              <a:gd name="connsiteY18" fmla="*/ 831175 h 831175"/>
              <a:gd name="connsiteX19" fmla="*/ 512580 w 732853"/>
              <a:gd name="connsiteY19" fmla="*/ 831175 h 831175"/>
              <a:gd name="connsiteX20" fmla="*/ 512580 w 732853"/>
              <a:gd name="connsiteY20" fmla="*/ 596741 h 831175"/>
              <a:gd name="connsiteX21" fmla="*/ 596742 w 732853"/>
              <a:gd name="connsiteY21" fmla="*/ 596741 h 831175"/>
              <a:gd name="connsiteX22" fmla="*/ 512580 w 732853"/>
              <a:gd name="connsiteY22" fmla="*/ 400328 h 831175"/>
              <a:gd name="connsiteX23" fmla="*/ 512580 w 732853"/>
              <a:gd name="connsiteY23" fmla="*/ 217759 h 831175"/>
              <a:gd name="connsiteX24" fmla="*/ 587947 w 732853"/>
              <a:gd name="connsiteY24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45922 w 732853"/>
              <a:gd name="connsiteY3" fmla="*/ 103663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90328 w 732853"/>
              <a:gd name="connsiteY0" fmla="*/ 395670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90328 w 732853"/>
              <a:gd name="connsiteY25" fmla="*/ 395670 h 831175"/>
              <a:gd name="connsiteX0" fmla="*/ 590328 w 730065"/>
              <a:gd name="connsiteY0" fmla="*/ 395670 h 831175"/>
              <a:gd name="connsiteX1" fmla="*/ 691177 w 730065"/>
              <a:gd name="connsiteY1" fmla="*/ 472757 h 831175"/>
              <a:gd name="connsiteX2" fmla="*/ 712608 w 730065"/>
              <a:gd name="connsiteY2" fmla="*/ 372745 h 831175"/>
              <a:gd name="connsiteX3" fmla="*/ 591165 w 730065"/>
              <a:gd name="connsiteY3" fmla="*/ 125094 h 831175"/>
              <a:gd name="connsiteX4" fmla="*/ 462582 w 730065"/>
              <a:gd name="connsiteY4" fmla="*/ 0 h 831175"/>
              <a:gd name="connsiteX5" fmla="*/ 320770 w 730065"/>
              <a:gd name="connsiteY5" fmla="*/ 0 h 831175"/>
              <a:gd name="connsiteX6" fmla="*/ 316039 w 730065"/>
              <a:gd name="connsiteY6" fmla="*/ 170 h 831175"/>
              <a:gd name="connsiteX7" fmla="*/ 111570 w 730065"/>
              <a:gd name="connsiteY7" fmla="*/ 138827 h 831175"/>
              <a:gd name="connsiteX8" fmla="*/ 5115 w 730065"/>
              <a:gd name="connsiteY8" fmla="*/ 390823 h 831175"/>
              <a:gd name="connsiteX9" fmla="*/ 38938 w 730065"/>
              <a:gd name="connsiteY9" fmla="*/ 474686 h 831175"/>
              <a:gd name="connsiteX10" fmla="*/ 122801 w 730065"/>
              <a:gd name="connsiteY10" fmla="*/ 440864 h 831175"/>
              <a:gd name="connsiteX11" fmla="*/ 192897 w 730065"/>
              <a:gd name="connsiteY11" fmla="*/ 275545 h 831175"/>
              <a:gd name="connsiteX12" fmla="*/ 192897 w 730065"/>
              <a:gd name="connsiteY12" fmla="*/ 395320 h 831175"/>
              <a:gd name="connsiteX13" fmla="*/ 106561 w 730065"/>
              <a:gd name="connsiteY13" fmla="*/ 596741 h 831175"/>
              <a:gd name="connsiteX14" fmla="*/ 192897 w 730065"/>
              <a:gd name="connsiteY14" fmla="*/ 596741 h 831175"/>
              <a:gd name="connsiteX15" fmla="*/ 192897 w 730065"/>
              <a:gd name="connsiteY15" fmla="*/ 831175 h 831175"/>
              <a:gd name="connsiteX16" fmla="*/ 320770 w 730065"/>
              <a:gd name="connsiteY16" fmla="*/ 831175 h 831175"/>
              <a:gd name="connsiteX17" fmla="*/ 320770 w 730065"/>
              <a:gd name="connsiteY17" fmla="*/ 596741 h 831175"/>
              <a:gd name="connsiteX18" fmla="*/ 384707 w 730065"/>
              <a:gd name="connsiteY18" fmla="*/ 596741 h 831175"/>
              <a:gd name="connsiteX19" fmla="*/ 384707 w 730065"/>
              <a:gd name="connsiteY19" fmla="*/ 831175 h 831175"/>
              <a:gd name="connsiteX20" fmla="*/ 512580 w 730065"/>
              <a:gd name="connsiteY20" fmla="*/ 831175 h 831175"/>
              <a:gd name="connsiteX21" fmla="*/ 512580 w 730065"/>
              <a:gd name="connsiteY21" fmla="*/ 596741 h 831175"/>
              <a:gd name="connsiteX22" fmla="*/ 596742 w 730065"/>
              <a:gd name="connsiteY22" fmla="*/ 596741 h 831175"/>
              <a:gd name="connsiteX23" fmla="*/ 512580 w 730065"/>
              <a:gd name="connsiteY23" fmla="*/ 400328 h 831175"/>
              <a:gd name="connsiteX24" fmla="*/ 512580 w 730065"/>
              <a:gd name="connsiteY24" fmla="*/ 217759 h 831175"/>
              <a:gd name="connsiteX25" fmla="*/ 590328 w 730065"/>
              <a:gd name="connsiteY25" fmla="*/ 395670 h 831175"/>
              <a:gd name="connsiteX0" fmla="*/ 590328 w 730065"/>
              <a:gd name="connsiteY0" fmla="*/ 395670 h 831175"/>
              <a:gd name="connsiteX1" fmla="*/ 691177 w 730065"/>
              <a:gd name="connsiteY1" fmla="*/ 472757 h 831175"/>
              <a:gd name="connsiteX2" fmla="*/ 712608 w 730065"/>
              <a:gd name="connsiteY2" fmla="*/ 372745 h 831175"/>
              <a:gd name="connsiteX3" fmla="*/ 591165 w 730065"/>
              <a:gd name="connsiteY3" fmla="*/ 125094 h 831175"/>
              <a:gd name="connsiteX4" fmla="*/ 462582 w 730065"/>
              <a:gd name="connsiteY4" fmla="*/ 0 h 831175"/>
              <a:gd name="connsiteX5" fmla="*/ 320770 w 730065"/>
              <a:gd name="connsiteY5" fmla="*/ 0 h 831175"/>
              <a:gd name="connsiteX6" fmla="*/ 316039 w 730065"/>
              <a:gd name="connsiteY6" fmla="*/ 170 h 831175"/>
              <a:gd name="connsiteX7" fmla="*/ 111570 w 730065"/>
              <a:gd name="connsiteY7" fmla="*/ 138827 h 831175"/>
              <a:gd name="connsiteX8" fmla="*/ 5115 w 730065"/>
              <a:gd name="connsiteY8" fmla="*/ 390823 h 831175"/>
              <a:gd name="connsiteX9" fmla="*/ 38938 w 730065"/>
              <a:gd name="connsiteY9" fmla="*/ 474686 h 831175"/>
              <a:gd name="connsiteX10" fmla="*/ 122801 w 730065"/>
              <a:gd name="connsiteY10" fmla="*/ 440864 h 831175"/>
              <a:gd name="connsiteX11" fmla="*/ 192897 w 730065"/>
              <a:gd name="connsiteY11" fmla="*/ 275545 h 831175"/>
              <a:gd name="connsiteX12" fmla="*/ 192897 w 730065"/>
              <a:gd name="connsiteY12" fmla="*/ 395320 h 831175"/>
              <a:gd name="connsiteX13" fmla="*/ 106561 w 730065"/>
              <a:gd name="connsiteY13" fmla="*/ 596741 h 831175"/>
              <a:gd name="connsiteX14" fmla="*/ 192897 w 730065"/>
              <a:gd name="connsiteY14" fmla="*/ 596741 h 831175"/>
              <a:gd name="connsiteX15" fmla="*/ 192897 w 730065"/>
              <a:gd name="connsiteY15" fmla="*/ 831175 h 831175"/>
              <a:gd name="connsiteX16" fmla="*/ 320770 w 730065"/>
              <a:gd name="connsiteY16" fmla="*/ 831175 h 831175"/>
              <a:gd name="connsiteX17" fmla="*/ 320770 w 730065"/>
              <a:gd name="connsiteY17" fmla="*/ 596741 h 831175"/>
              <a:gd name="connsiteX18" fmla="*/ 384707 w 730065"/>
              <a:gd name="connsiteY18" fmla="*/ 596741 h 831175"/>
              <a:gd name="connsiteX19" fmla="*/ 384707 w 730065"/>
              <a:gd name="connsiteY19" fmla="*/ 831175 h 831175"/>
              <a:gd name="connsiteX20" fmla="*/ 512580 w 730065"/>
              <a:gd name="connsiteY20" fmla="*/ 831175 h 831175"/>
              <a:gd name="connsiteX21" fmla="*/ 512580 w 730065"/>
              <a:gd name="connsiteY21" fmla="*/ 596741 h 831175"/>
              <a:gd name="connsiteX22" fmla="*/ 596742 w 730065"/>
              <a:gd name="connsiteY22" fmla="*/ 596741 h 831175"/>
              <a:gd name="connsiteX23" fmla="*/ 512580 w 730065"/>
              <a:gd name="connsiteY23" fmla="*/ 400328 h 831175"/>
              <a:gd name="connsiteX24" fmla="*/ 512580 w 730065"/>
              <a:gd name="connsiteY24" fmla="*/ 217759 h 831175"/>
              <a:gd name="connsiteX25" fmla="*/ 590328 w 730065"/>
              <a:gd name="connsiteY25" fmla="*/ 395670 h 831175"/>
              <a:gd name="connsiteX0" fmla="*/ 590328 w 735395"/>
              <a:gd name="connsiteY0" fmla="*/ 395670 h 831175"/>
              <a:gd name="connsiteX1" fmla="*/ 691177 w 735395"/>
              <a:gd name="connsiteY1" fmla="*/ 472757 h 831175"/>
              <a:gd name="connsiteX2" fmla="*/ 712608 w 735395"/>
              <a:gd name="connsiteY2" fmla="*/ 372745 h 831175"/>
              <a:gd name="connsiteX3" fmla="*/ 591165 w 735395"/>
              <a:gd name="connsiteY3" fmla="*/ 125094 h 831175"/>
              <a:gd name="connsiteX4" fmla="*/ 462582 w 735395"/>
              <a:gd name="connsiteY4" fmla="*/ 0 h 831175"/>
              <a:gd name="connsiteX5" fmla="*/ 320770 w 735395"/>
              <a:gd name="connsiteY5" fmla="*/ 0 h 831175"/>
              <a:gd name="connsiteX6" fmla="*/ 316039 w 735395"/>
              <a:gd name="connsiteY6" fmla="*/ 170 h 831175"/>
              <a:gd name="connsiteX7" fmla="*/ 111570 w 735395"/>
              <a:gd name="connsiteY7" fmla="*/ 138827 h 831175"/>
              <a:gd name="connsiteX8" fmla="*/ 5115 w 735395"/>
              <a:gd name="connsiteY8" fmla="*/ 390823 h 831175"/>
              <a:gd name="connsiteX9" fmla="*/ 38938 w 735395"/>
              <a:gd name="connsiteY9" fmla="*/ 474686 h 831175"/>
              <a:gd name="connsiteX10" fmla="*/ 122801 w 735395"/>
              <a:gd name="connsiteY10" fmla="*/ 440864 h 831175"/>
              <a:gd name="connsiteX11" fmla="*/ 192897 w 735395"/>
              <a:gd name="connsiteY11" fmla="*/ 275545 h 831175"/>
              <a:gd name="connsiteX12" fmla="*/ 192897 w 735395"/>
              <a:gd name="connsiteY12" fmla="*/ 395320 h 831175"/>
              <a:gd name="connsiteX13" fmla="*/ 106561 w 735395"/>
              <a:gd name="connsiteY13" fmla="*/ 596741 h 831175"/>
              <a:gd name="connsiteX14" fmla="*/ 192897 w 735395"/>
              <a:gd name="connsiteY14" fmla="*/ 596741 h 831175"/>
              <a:gd name="connsiteX15" fmla="*/ 192897 w 735395"/>
              <a:gd name="connsiteY15" fmla="*/ 831175 h 831175"/>
              <a:gd name="connsiteX16" fmla="*/ 320770 w 735395"/>
              <a:gd name="connsiteY16" fmla="*/ 831175 h 831175"/>
              <a:gd name="connsiteX17" fmla="*/ 320770 w 735395"/>
              <a:gd name="connsiteY17" fmla="*/ 596741 h 831175"/>
              <a:gd name="connsiteX18" fmla="*/ 384707 w 735395"/>
              <a:gd name="connsiteY18" fmla="*/ 596741 h 831175"/>
              <a:gd name="connsiteX19" fmla="*/ 384707 w 735395"/>
              <a:gd name="connsiteY19" fmla="*/ 831175 h 831175"/>
              <a:gd name="connsiteX20" fmla="*/ 512580 w 735395"/>
              <a:gd name="connsiteY20" fmla="*/ 831175 h 831175"/>
              <a:gd name="connsiteX21" fmla="*/ 512580 w 735395"/>
              <a:gd name="connsiteY21" fmla="*/ 596741 h 831175"/>
              <a:gd name="connsiteX22" fmla="*/ 596742 w 735395"/>
              <a:gd name="connsiteY22" fmla="*/ 596741 h 831175"/>
              <a:gd name="connsiteX23" fmla="*/ 512580 w 735395"/>
              <a:gd name="connsiteY23" fmla="*/ 400328 h 831175"/>
              <a:gd name="connsiteX24" fmla="*/ 512580 w 735395"/>
              <a:gd name="connsiteY24" fmla="*/ 217759 h 831175"/>
              <a:gd name="connsiteX25" fmla="*/ 590328 w 735395"/>
              <a:gd name="connsiteY25" fmla="*/ 395670 h 831175"/>
              <a:gd name="connsiteX0" fmla="*/ 590328 w 730361"/>
              <a:gd name="connsiteY0" fmla="*/ 395670 h 831175"/>
              <a:gd name="connsiteX1" fmla="*/ 667365 w 730361"/>
              <a:gd name="connsiteY1" fmla="*/ 472757 h 831175"/>
              <a:gd name="connsiteX2" fmla="*/ 712608 w 730361"/>
              <a:gd name="connsiteY2" fmla="*/ 372745 h 831175"/>
              <a:gd name="connsiteX3" fmla="*/ 591165 w 730361"/>
              <a:gd name="connsiteY3" fmla="*/ 125094 h 831175"/>
              <a:gd name="connsiteX4" fmla="*/ 462582 w 730361"/>
              <a:gd name="connsiteY4" fmla="*/ 0 h 831175"/>
              <a:gd name="connsiteX5" fmla="*/ 320770 w 730361"/>
              <a:gd name="connsiteY5" fmla="*/ 0 h 831175"/>
              <a:gd name="connsiteX6" fmla="*/ 316039 w 730361"/>
              <a:gd name="connsiteY6" fmla="*/ 170 h 831175"/>
              <a:gd name="connsiteX7" fmla="*/ 111570 w 730361"/>
              <a:gd name="connsiteY7" fmla="*/ 138827 h 831175"/>
              <a:gd name="connsiteX8" fmla="*/ 5115 w 730361"/>
              <a:gd name="connsiteY8" fmla="*/ 390823 h 831175"/>
              <a:gd name="connsiteX9" fmla="*/ 38938 w 730361"/>
              <a:gd name="connsiteY9" fmla="*/ 474686 h 831175"/>
              <a:gd name="connsiteX10" fmla="*/ 122801 w 730361"/>
              <a:gd name="connsiteY10" fmla="*/ 440864 h 831175"/>
              <a:gd name="connsiteX11" fmla="*/ 192897 w 730361"/>
              <a:gd name="connsiteY11" fmla="*/ 275545 h 831175"/>
              <a:gd name="connsiteX12" fmla="*/ 192897 w 730361"/>
              <a:gd name="connsiteY12" fmla="*/ 395320 h 831175"/>
              <a:gd name="connsiteX13" fmla="*/ 106561 w 730361"/>
              <a:gd name="connsiteY13" fmla="*/ 596741 h 831175"/>
              <a:gd name="connsiteX14" fmla="*/ 192897 w 730361"/>
              <a:gd name="connsiteY14" fmla="*/ 596741 h 831175"/>
              <a:gd name="connsiteX15" fmla="*/ 192897 w 730361"/>
              <a:gd name="connsiteY15" fmla="*/ 831175 h 831175"/>
              <a:gd name="connsiteX16" fmla="*/ 320770 w 730361"/>
              <a:gd name="connsiteY16" fmla="*/ 831175 h 831175"/>
              <a:gd name="connsiteX17" fmla="*/ 320770 w 730361"/>
              <a:gd name="connsiteY17" fmla="*/ 596741 h 831175"/>
              <a:gd name="connsiteX18" fmla="*/ 384707 w 730361"/>
              <a:gd name="connsiteY18" fmla="*/ 596741 h 831175"/>
              <a:gd name="connsiteX19" fmla="*/ 384707 w 730361"/>
              <a:gd name="connsiteY19" fmla="*/ 831175 h 831175"/>
              <a:gd name="connsiteX20" fmla="*/ 512580 w 730361"/>
              <a:gd name="connsiteY20" fmla="*/ 831175 h 831175"/>
              <a:gd name="connsiteX21" fmla="*/ 512580 w 730361"/>
              <a:gd name="connsiteY21" fmla="*/ 596741 h 831175"/>
              <a:gd name="connsiteX22" fmla="*/ 596742 w 730361"/>
              <a:gd name="connsiteY22" fmla="*/ 596741 h 831175"/>
              <a:gd name="connsiteX23" fmla="*/ 512580 w 730361"/>
              <a:gd name="connsiteY23" fmla="*/ 400328 h 831175"/>
              <a:gd name="connsiteX24" fmla="*/ 512580 w 730361"/>
              <a:gd name="connsiteY24" fmla="*/ 217759 h 831175"/>
              <a:gd name="connsiteX25" fmla="*/ 590328 w 730361"/>
              <a:gd name="connsiteY25" fmla="*/ 395670 h 831175"/>
              <a:gd name="connsiteX0" fmla="*/ 590328 w 732300"/>
              <a:gd name="connsiteY0" fmla="*/ 395670 h 831175"/>
              <a:gd name="connsiteX1" fmla="*/ 667365 w 732300"/>
              <a:gd name="connsiteY1" fmla="*/ 472757 h 831175"/>
              <a:gd name="connsiteX2" fmla="*/ 712608 w 732300"/>
              <a:gd name="connsiteY2" fmla="*/ 372745 h 831175"/>
              <a:gd name="connsiteX3" fmla="*/ 591165 w 732300"/>
              <a:gd name="connsiteY3" fmla="*/ 125094 h 831175"/>
              <a:gd name="connsiteX4" fmla="*/ 462582 w 732300"/>
              <a:gd name="connsiteY4" fmla="*/ 0 h 831175"/>
              <a:gd name="connsiteX5" fmla="*/ 320770 w 732300"/>
              <a:gd name="connsiteY5" fmla="*/ 0 h 831175"/>
              <a:gd name="connsiteX6" fmla="*/ 316039 w 732300"/>
              <a:gd name="connsiteY6" fmla="*/ 170 h 831175"/>
              <a:gd name="connsiteX7" fmla="*/ 111570 w 732300"/>
              <a:gd name="connsiteY7" fmla="*/ 138827 h 831175"/>
              <a:gd name="connsiteX8" fmla="*/ 5115 w 732300"/>
              <a:gd name="connsiteY8" fmla="*/ 390823 h 831175"/>
              <a:gd name="connsiteX9" fmla="*/ 38938 w 732300"/>
              <a:gd name="connsiteY9" fmla="*/ 474686 h 831175"/>
              <a:gd name="connsiteX10" fmla="*/ 122801 w 732300"/>
              <a:gd name="connsiteY10" fmla="*/ 440864 h 831175"/>
              <a:gd name="connsiteX11" fmla="*/ 192897 w 732300"/>
              <a:gd name="connsiteY11" fmla="*/ 275545 h 831175"/>
              <a:gd name="connsiteX12" fmla="*/ 192897 w 732300"/>
              <a:gd name="connsiteY12" fmla="*/ 395320 h 831175"/>
              <a:gd name="connsiteX13" fmla="*/ 106561 w 732300"/>
              <a:gd name="connsiteY13" fmla="*/ 596741 h 831175"/>
              <a:gd name="connsiteX14" fmla="*/ 192897 w 732300"/>
              <a:gd name="connsiteY14" fmla="*/ 596741 h 831175"/>
              <a:gd name="connsiteX15" fmla="*/ 192897 w 732300"/>
              <a:gd name="connsiteY15" fmla="*/ 831175 h 831175"/>
              <a:gd name="connsiteX16" fmla="*/ 320770 w 732300"/>
              <a:gd name="connsiteY16" fmla="*/ 831175 h 831175"/>
              <a:gd name="connsiteX17" fmla="*/ 320770 w 732300"/>
              <a:gd name="connsiteY17" fmla="*/ 596741 h 831175"/>
              <a:gd name="connsiteX18" fmla="*/ 384707 w 732300"/>
              <a:gd name="connsiteY18" fmla="*/ 596741 h 831175"/>
              <a:gd name="connsiteX19" fmla="*/ 384707 w 732300"/>
              <a:gd name="connsiteY19" fmla="*/ 831175 h 831175"/>
              <a:gd name="connsiteX20" fmla="*/ 512580 w 732300"/>
              <a:gd name="connsiteY20" fmla="*/ 831175 h 831175"/>
              <a:gd name="connsiteX21" fmla="*/ 512580 w 732300"/>
              <a:gd name="connsiteY21" fmla="*/ 596741 h 831175"/>
              <a:gd name="connsiteX22" fmla="*/ 596742 w 732300"/>
              <a:gd name="connsiteY22" fmla="*/ 596741 h 831175"/>
              <a:gd name="connsiteX23" fmla="*/ 512580 w 732300"/>
              <a:gd name="connsiteY23" fmla="*/ 400328 h 831175"/>
              <a:gd name="connsiteX24" fmla="*/ 512580 w 732300"/>
              <a:gd name="connsiteY24" fmla="*/ 217759 h 831175"/>
              <a:gd name="connsiteX25" fmla="*/ 590328 w 732300"/>
              <a:gd name="connsiteY25" fmla="*/ 395670 h 831175"/>
              <a:gd name="connsiteX0" fmla="*/ 590328 w 736206"/>
              <a:gd name="connsiteY0" fmla="*/ 395670 h 831175"/>
              <a:gd name="connsiteX1" fmla="*/ 684034 w 736206"/>
              <a:gd name="connsiteY1" fmla="*/ 465613 h 831175"/>
              <a:gd name="connsiteX2" fmla="*/ 712608 w 736206"/>
              <a:gd name="connsiteY2" fmla="*/ 372745 h 831175"/>
              <a:gd name="connsiteX3" fmla="*/ 591165 w 736206"/>
              <a:gd name="connsiteY3" fmla="*/ 125094 h 831175"/>
              <a:gd name="connsiteX4" fmla="*/ 462582 w 736206"/>
              <a:gd name="connsiteY4" fmla="*/ 0 h 831175"/>
              <a:gd name="connsiteX5" fmla="*/ 320770 w 736206"/>
              <a:gd name="connsiteY5" fmla="*/ 0 h 831175"/>
              <a:gd name="connsiteX6" fmla="*/ 316039 w 736206"/>
              <a:gd name="connsiteY6" fmla="*/ 170 h 831175"/>
              <a:gd name="connsiteX7" fmla="*/ 111570 w 736206"/>
              <a:gd name="connsiteY7" fmla="*/ 138827 h 831175"/>
              <a:gd name="connsiteX8" fmla="*/ 5115 w 736206"/>
              <a:gd name="connsiteY8" fmla="*/ 390823 h 831175"/>
              <a:gd name="connsiteX9" fmla="*/ 38938 w 736206"/>
              <a:gd name="connsiteY9" fmla="*/ 474686 h 831175"/>
              <a:gd name="connsiteX10" fmla="*/ 122801 w 736206"/>
              <a:gd name="connsiteY10" fmla="*/ 440864 h 831175"/>
              <a:gd name="connsiteX11" fmla="*/ 192897 w 736206"/>
              <a:gd name="connsiteY11" fmla="*/ 275545 h 831175"/>
              <a:gd name="connsiteX12" fmla="*/ 192897 w 736206"/>
              <a:gd name="connsiteY12" fmla="*/ 395320 h 831175"/>
              <a:gd name="connsiteX13" fmla="*/ 106561 w 736206"/>
              <a:gd name="connsiteY13" fmla="*/ 596741 h 831175"/>
              <a:gd name="connsiteX14" fmla="*/ 192897 w 736206"/>
              <a:gd name="connsiteY14" fmla="*/ 596741 h 831175"/>
              <a:gd name="connsiteX15" fmla="*/ 192897 w 736206"/>
              <a:gd name="connsiteY15" fmla="*/ 831175 h 831175"/>
              <a:gd name="connsiteX16" fmla="*/ 320770 w 736206"/>
              <a:gd name="connsiteY16" fmla="*/ 831175 h 831175"/>
              <a:gd name="connsiteX17" fmla="*/ 320770 w 736206"/>
              <a:gd name="connsiteY17" fmla="*/ 596741 h 831175"/>
              <a:gd name="connsiteX18" fmla="*/ 384707 w 736206"/>
              <a:gd name="connsiteY18" fmla="*/ 596741 h 831175"/>
              <a:gd name="connsiteX19" fmla="*/ 384707 w 736206"/>
              <a:gd name="connsiteY19" fmla="*/ 831175 h 831175"/>
              <a:gd name="connsiteX20" fmla="*/ 512580 w 736206"/>
              <a:gd name="connsiteY20" fmla="*/ 831175 h 831175"/>
              <a:gd name="connsiteX21" fmla="*/ 512580 w 736206"/>
              <a:gd name="connsiteY21" fmla="*/ 596741 h 831175"/>
              <a:gd name="connsiteX22" fmla="*/ 596742 w 736206"/>
              <a:gd name="connsiteY22" fmla="*/ 596741 h 831175"/>
              <a:gd name="connsiteX23" fmla="*/ 512580 w 736206"/>
              <a:gd name="connsiteY23" fmla="*/ 400328 h 831175"/>
              <a:gd name="connsiteX24" fmla="*/ 512580 w 736206"/>
              <a:gd name="connsiteY24" fmla="*/ 217759 h 831175"/>
              <a:gd name="connsiteX25" fmla="*/ 590328 w 736206"/>
              <a:gd name="connsiteY25" fmla="*/ 395670 h 831175"/>
              <a:gd name="connsiteX0" fmla="*/ 590328 w 733635"/>
              <a:gd name="connsiteY0" fmla="*/ 395670 h 831175"/>
              <a:gd name="connsiteX1" fmla="*/ 684034 w 733635"/>
              <a:gd name="connsiteY1" fmla="*/ 465613 h 831175"/>
              <a:gd name="connsiteX2" fmla="*/ 712608 w 733635"/>
              <a:gd name="connsiteY2" fmla="*/ 372745 h 831175"/>
              <a:gd name="connsiteX3" fmla="*/ 591165 w 733635"/>
              <a:gd name="connsiteY3" fmla="*/ 125094 h 831175"/>
              <a:gd name="connsiteX4" fmla="*/ 462582 w 733635"/>
              <a:gd name="connsiteY4" fmla="*/ 0 h 831175"/>
              <a:gd name="connsiteX5" fmla="*/ 320770 w 733635"/>
              <a:gd name="connsiteY5" fmla="*/ 0 h 831175"/>
              <a:gd name="connsiteX6" fmla="*/ 316039 w 733635"/>
              <a:gd name="connsiteY6" fmla="*/ 170 h 831175"/>
              <a:gd name="connsiteX7" fmla="*/ 111570 w 733635"/>
              <a:gd name="connsiteY7" fmla="*/ 138827 h 831175"/>
              <a:gd name="connsiteX8" fmla="*/ 5115 w 733635"/>
              <a:gd name="connsiteY8" fmla="*/ 390823 h 831175"/>
              <a:gd name="connsiteX9" fmla="*/ 38938 w 733635"/>
              <a:gd name="connsiteY9" fmla="*/ 474686 h 831175"/>
              <a:gd name="connsiteX10" fmla="*/ 122801 w 733635"/>
              <a:gd name="connsiteY10" fmla="*/ 440864 h 831175"/>
              <a:gd name="connsiteX11" fmla="*/ 192897 w 733635"/>
              <a:gd name="connsiteY11" fmla="*/ 275545 h 831175"/>
              <a:gd name="connsiteX12" fmla="*/ 192897 w 733635"/>
              <a:gd name="connsiteY12" fmla="*/ 395320 h 831175"/>
              <a:gd name="connsiteX13" fmla="*/ 106561 w 733635"/>
              <a:gd name="connsiteY13" fmla="*/ 596741 h 831175"/>
              <a:gd name="connsiteX14" fmla="*/ 192897 w 733635"/>
              <a:gd name="connsiteY14" fmla="*/ 596741 h 831175"/>
              <a:gd name="connsiteX15" fmla="*/ 192897 w 733635"/>
              <a:gd name="connsiteY15" fmla="*/ 831175 h 831175"/>
              <a:gd name="connsiteX16" fmla="*/ 320770 w 733635"/>
              <a:gd name="connsiteY16" fmla="*/ 831175 h 831175"/>
              <a:gd name="connsiteX17" fmla="*/ 320770 w 733635"/>
              <a:gd name="connsiteY17" fmla="*/ 596741 h 831175"/>
              <a:gd name="connsiteX18" fmla="*/ 384707 w 733635"/>
              <a:gd name="connsiteY18" fmla="*/ 596741 h 831175"/>
              <a:gd name="connsiteX19" fmla="*/ 384707 w 733635"/>
              <a:gd name="connsiteY19" fmla="*/ 831175 h 831175"/>
              <a:gd name="connsiteX20" fmla="*/ 512580 w 733635"/>
              <a:gd name="connsiteY20" fmla="*/ 831175 h 831175"/>
              <a:gd name="connsiteX21" fmla="*/ 512580 w 733635"/>
              <a:gd name="connsiteY21" fmla="*/ 596741 h 831175"/>
              <a:gd name="connsiteX22" fmla="*/ 596742 w 733635"/>
              <a:gd name="connsiteY22" fmla="*/ 596741 h 831175"/>
              <a:gd name="connsiteX23" fmla="*/ 512580 w 733635"/>
              <a:gd name="connsiteY23" fmla="*/ 400328 h 831175"/>
              <a:gd name="connsiteX24" fmla="*/ 512580 w 733635"/>
              <a:gd name="connsiteY24" fmla="*/ 217759 h 831175"/>
              <a:gd name="connsiteX25" fmla="*/ 590328 w 733635"/>
              <a:gd name="connsiteY25" fmla="*/ 395670 h 831175"/>
              <a:gd name="connsiteX0" fmla="*/ 590328 w 714842"/>
              <a:gd name="connsiteY0" fmla="*/ 395670 h 831175"/>
              <a:gd name="connsiteX1" fmla="*/ 684034 w 714842"/>
              <a:gd name="connsiteY1" fmla="*/ 465613 h 831175"/>
              <a:gd name="connsiteX2" fmla="*/ 691176 w 714842"/>
              <a:gd name="connsiteY2" fmla="*/ 356076 h 831175"/>
              <a:gd name="connsiteX3" fmla="*/ 591165 w 714842"/>
              <a:gd name="connsiteY3" fmla="*/ 125094 h 831175"/>
              <a:gd name="connsiteX4" fmla="*/ 462582 w 714842"/>
              <a:gd name="connsiteY4" fmla="*/ 0 h 831175"/>
              <a:gd name="connsiteX5" fmla="*/ 320770 w 714842"/>
              <a:gd name="connsiteY5" fmla="*/ 0 h 831175"/>
              <a:gd name="connsiteX6" fmla="*/ 316039 w 714842"/>
              <a:gd name="connsiteY6" fmla="*/ 170 h 831175"/>
              <a:gd name="connsiteX7" fmla="*/ 111570 w 714842"/>
              <a:gd name="connsiteY7" fmla="*/ 138827 h 831175"/>
              <a:gd name="connsiteX8" fmla="*/ 5115 w 714842"/>
              <a:gd name="connsiteY8" fmla="*/ 390823 h 831175"/>
              <a:gd name="connsiteX9" fmla="*/ 38938 w 714842"/>
              <a:gd name="connsiteY9" fmla="*/ 474686 h 831175"/>
              <a:gd name="connsiteX10" fmla="*/ 122801 w 714842"/>
              <a:gd name="connsiteY10" fmla="*/ 440864 h 831175"/>
              <a:gd name="connsiteX11" fmla="*/ 192897 w 714842"/>
              <a:gd name="connsiteY11" fmla="*/ 275545 h 831175"/>
              <a:gd name="connsiteX12" fmla="*/ 192897 w 714842"/>
              <a:gd name="connsiteY12" fmla="*/ 395320 h 831175"/>
              <a:gd name="connsiteX13" fmla="*/ 106561 w 714842"/>
              <a:gd name="connsiteY13" fmla="*/ 596741 h 831175"/>
              <a:gd name="connsiteX14" fmla="*/ 192897 w 714842"/>
              <a:gd name="connsiteY14" fmla="*/ 596741 h 831175"/>
              <a:gd name="connsiteX15" fmla="*/ 192897 w 714842"/>
              <a:gd name="connsiteY15" fmla="*/ 831175 h 831175"/>
              <a:gd name="connsiteX16" fmla="*/ 320770 w 714842"/>
              <a:gd name="connsiteY16" fmla="*/ 831175 h 831175"/>
              <a:gd name="connsiteX17" fmla="*/ 320770 w 714842"/>
              <a:gd name="connsiteY17" fmla="*/ 596741 h 831175"/>
              <a:gd name="connsiteX18" fmla="*/ 384707 w 714842"/>
              <a:gd name="connsiteY18" fmla="*/ 596741 h 831175"/>
              <a:gd name="connsiteX19" fmla="*/ 384707 w 714842"/>
              <a:gd name="connsiteY19" fmla="*/ 831175 h 831175"/>
              <a:gd name="connsiteX20" fmla="*/ 512580 w 714842"/>
              <a:gd name="connsiteY20" fmla="*/ 831175 h 831175"/>
              <a:gd name="connsiteX21" fmla="*/ 512580 w 714842"/>
              <a:gd name="connsiteY21" fmla="*/ 596741 h 831175"/>
              <a:gd name="connsiteX22" fmla="*/ 596742 w 714842"/>
              <a:gd name="connsiteY22" fmla="*/ 596741 h 831175"/>
              <a:gd name="connsiteX23" fmla="*/ 512580 w 714842"/>
              <a:gd name="connsiteY23" fmla="*/ 400328 h 831175"/>
              <a:gd name="connsiteX24" fmla="*/ 512580 w 714842"/>
              <a:gd name="connsiteY24" fmla="*/ 217759 h 831175"/>
              <a:gd name="connsiteX25" fmla="*/ 590328 w 714842"/>
              <a:gd name="connsiteY25" fmla="*/ 395670 h 831175"/>
              <a:gd name="connsiteX0" fmla="*/ 590328 w 710750"/>
              <a:gd name="connsiteY0" fmla="*/ 395670 h 831175"/>
              <a:gd name="connsiteX1" fmla="*/ 667366 w 710750"/>
              <a:gd name="connsiteY1" fmla="*/ 463232 h 831175"/>
              <a:gd name="connsiteX2" fmla="*/ 691176 w 710750"/>
              <a:gd name="connsiteY2" fmla="*/ 356076 h 831175"/>
              <a:gd name="connsiteX3" fmla="*/ 591165 w 710750"/>
              <a:gd name="connsiteY3" fmla="*/ 125094 h 831175"/>
              <a:gd name="connsiteX4" fmla="*/ 462582 w 710750"/>
              <a:gd name="connsiteY4" fmla="*/ 0 h 831175"/>
              <a:gd name="connsiteX5" fmla="*/ 320770 w 710750"/>
              <a:gd name="connsiteY5" fmla="*/ 0 h 831175"/>
              <a:gd name="connsiteX6" fmla="*/ 316039 w 710750"/>
              <a:gd name="connsiteY6" fmla="*/ 170 h 831175"/>
              <a:gd name="connsiteX7" fmla="*/ 111570 w 710750"/>
              <a:gd name="connsiteY7" fmla="*/ 138827 h 831175"/>
              <a:gd name="connsiteX8" fmla="*/ 5115 w 710750"/>
              <a:gd name="connsiteY8" fmla="*/ 390823 h 831175"/>
              <a:gd name="connsiteX9" fmla="*/ 38938 w 710750"/>
              <a:gd name="connsiteY9" fmla="*/ 474686 h 831175"/>
              <a:gd name="connsiteX10" fmla="*/ 122801 w 710750"/>
              <a:gd name="connsiteY10" fmla="*/ 440864 h 831175"/>
              <a:gd name="connsiteX11" fmla="*/ 192897 w 710750"/>
              <a:gd name="connsiteY11" fmla="*/ 275545 h 831175"/>
              <a:gd name="connsiteX12" fmla="*/ 192897 w 710750"/>
              <a:gd name="connsiteY12" fmla="*/ 395320 h 831175"/>
              <a:gd name="connsiteX13" fmla="*/ 106561 w 710750"/>
              <a:gd name="connsiteY13" fmla="*/ 596741 h 831175"/>
              <a:gd name="connsiteX14" fmla="*/ 192897 w 710750"/>
              <a:gd name="connsiteY14" fmla="*/ 596741 h 831175"/>
              <a:gd name="connsiteX15" fmla="*/ 192897 w 710750"/>
              <a:gd name="connsiteY15" fmla="*/ 831175 h 831175"/>
              <a:gd name="connsiteX16" fmla="*/ 320770 w 710750"/>
              <a:gd name="connsiteY16" fmla="*/ 831175 h 831175"/>
              <a:gd name="connsiteX17" fmla="*/ 320770 w 710750"/>
              <a:gd name="connsiteY17" fmla="*/ 596741 h 831175"/>
              <a:gd name="connsiteX18" fmla="*/ 384707 w 710750"/>
              <a:gd name="connsiteY18" fmla="*/ 596741 h 831175"/>
              <a:gd name="connsiteX19" fmla="*/ 384707 w 710750"/>
              <a:gd name="connsiteY19" fmla="*/ 831175 h 831175"/>
              <a:gd name="connsiteX20" fmla="*/ 512580 w 710750"/>
              <a:gd name="connsiteY20" fmla="*/ 831175 h 831175"/>
              <a:gd name="connsiteX21" fmla="*/ 512580 w 710750"/>
              <a:gd name="connsiteY21" fmla="*/ 596741 h 831175"/>
              <a:gd name="connsiteX22" fmla="*/ 596742 w 710750"/>
              <a:gd name="connsiteY22" fmla="*/ 596741 h 831175"/>
              <a:gd name="connsiteX23" fmla="*/ 512580 w 710750"/>
              <a:gd name="connsiteY23" fmla="*/ 400328 h 831175"/>
              <a:gd name="connsiteX24" fmla="*/ 512580 w 710750"/>
              <a:gd name="connsiteY24" fmla="*/ 217759 h 831175"/>
              <a:gd name="connsiteX25" fmla="*/ 590328 w 710750"/>
              <a:gd name="connsiteY25" fmla="*/ 395670 h 831175"/>
              <a:gd name="connsiteX0" fmla="*/ 582791 w 710979"/>
              <a:gd name="connsiteY0" fmla="*/ 420791 h 831175"/>
              <a:gd name="connsiteX1" fmla="*/ 667366 w 710979"/>
              <a:gd name="connsiteY1" fmla="*/ 463232 h 831175"/>
              <a:gd name="connsiteX2" fmla="*/ 691176 w 710979"/>
              <a:gd name="connsiteY2" fmla="*/ 356076 h 831175"/>
              <a:gd name="connsiteX3" fmla="*/ 591165 w 710979"/>
              <a:gd name="connsiteY3" fmla="*/ 125094 h 831175"/>
              <a:gd name="connsiteX4" fmla="*/ 462582 w 710979"/>
              <a:gd name="connsiteY4" fmla="*/ 0 h 831175"/>
              <a:gd name="connsiteX5" fmla="*/ 320770 w 710979"/>
              <a:gd name="connsiteY5" fmla="*/ 0 h 831175"/>
              <a:gd name="connsiteX6" fmla="*/ 316039 w 710979"/>
              <a:gd name="connsiteY6" fmla="*/ 170 h 831175"/>
              <a:gd name="connsiteX7" fmla="*/ 111570 w 710979"/>
              <a:gd name="connsiteY7" fmla="*/ 138827 h 831175"/>
              <a:gd name="connsiteX8" fmla="*/ 5115 w 710979"/>
              <a:gd name="connsiteY8" fmla="*/ 390823 h 831175"/>
              <a:gd name="connsiteX9" fmla="*/ 38938 w 710979"/>
              <a:gd name="connsiteY9" fmla="*/ 474686 h 831175"/>
              <a:gd name="connsiteX10" fmla="*/ 122801 w 710979"/>
              <a:gd name="connsiteY10" fmla="*/ 440864 h 831175"/>
              <a:gd name="connsiteX11" fmla="*/ 192897 w 710979"/>
              <a:gd name="connsiteY11" fmla="*/ 275545 h 831175"/>
              <a:gd name="connsiteX12" fmla="*/ 192897 w 710979"/>
              <a:gd name="connsiteY12" fmla="*/ 395320 h 831175"/>
              <a:gd name="connsiteX13" fmla="*/ 106561 w 710979"/>
              <a:gd name="connsiteY13" fmla="*/ 596741 h 831175"/>
              <a:gd name="connsiteX14" fmla="*/ 192897 w 710979"/>
              <a:gd name="connsiteY14" fmla="*/ 596741 h 831175"/>
              <a:gd name="connsiteX15" fmla="*/ 192897 w 710979"/>
              <a:gd name="connsiteY15" fmla="*/ 831175 h 831175"/>
              <a:gd name="connsiteX16" fmla="*/ 320770 w 710979"/>
              <a:gd name="connsiteY16" fmla="*/ 831175 h 831175"/>
              <a:gd name="connsiteX17" fmla="*/ 320770 w 710979"/>
              <a:gd name="connsiteY17" fmla="*/ 596741 h 831175"/>
              <a:gd name="connsiteX18" fmla="*/ 384707 w 710979"/>
              <a:gd name="connsiteY18" fmla="*/ 596741 h 831175"/>
              <a:gd name="connsiteX19" fmla="*/ 384707 w 710979"/>
              <a:gd name="connsiteY19" fmla="*/ 831175 h 831175"/>
              <a:gd name="connsiteX20" fmla="*/ 512580 w 710979"/>
              <a:gd name="connsiteY20" fmla="*/ 831175 h 831175"/>
              <a:gd name="connsiteX21" fmla="*/ 512580 w 710979"/>
              <a:gd name="connsiteY21" fmla="*/ 596741 h 831175"/>
              <a:gd name="connsiteX22" fmla="*/ 596742 w 710979"/>
              <a:gd name="connsiteY22" fmla="*/ 596741 h 831175"/>
              <a:gd name="connsiteX23" fmla="*/ 512580 w 710979"/>
              <a:gd name="connsiteY23" fmla="*/ 400328 h 831175"/>
              <a:gd name="connsiteX24" fmla="*/ 512580 w 710979"/>
              <a:gd name="connsiteY24" fmla="*/ 217759 h 831175"/>
              <a:gd name="connsiteX25" fmla="*/ 582791 w 710979"/>
              <a:gd name="connsiteY25" fmla="*/ 420791 h 831175"/>
              <a:gd name="connsiteX0" fmla="*/ 582791 w 709976"/>
              <a:gd name="connsiteY0" fmla="*/ 420791 h 831175"/>
              <a:gd name="connsiteX1" fmla="*/ 662342 w 709976"/>
              <a:gd name="connsiteY1" fmla="*/ 445648 h 831175"/>
              <a:gd name="connsiteX2" fmla="*/ 691176 w 709976"/>
              <a:gd name="connsiteY2" fmla="*/ 356076 h 831175"/>
              <a:gd name="connsiteX3" fmla="*/ 591165 w 709976"/>
              <a:gd name="connsiteY3" fmla="*/ 125094 h 831175"/>
              <a:gd name="connsiteX4" fmla="*/ 462582 w 709976"/>
              <a:gd name="connsiteY4" fmla="*/ 0 h 831175"/>
              <a:gd name="connsiteX5" fmla="*/ 320770 w 709976"/>
              <a:gd name="connsiteY5" fmla="*/ 0 h 831175"/>
              <a:gd name="connsiteX6" fmla="*/ 316039 w 709976"/>
              <a:gd name="connsiteY6" fmla="*/ 170 h 831175"/>
              <a:gd name="connsiteX7" fmla="*/ 111570 w 709976"/>
              <a:gd name="connsiteY7" fmla="*/ 138827 h 831175"/>
              <a:gd name="connsiteX8" fmla="*/ 5115 w 709976"/>
              <a:gd name="connsiteY8" fmla="*/ 390823 h 831175"/>
              <a:gd name="connsiteX9" fmla="*/ 38938 w 709976"/>
              <a:gd name="connsiteY9" fmla="*/ 474686 h 831175"/>
              <a:gd name="connsiteX10" fmla="*/ 122801 w 709976"/>
              <a:gd name="connsiteY10" fmla="*/ 440864 h 831175"/>
              <a:gd name="connsiteX11" fmla="*/ 192897 w 709976"/>
              <a:gd name="connsiteY11" fmla="*/ 275545 h 831175"/>
              <a:gd name="connsiteX12" fmla="*/ 192897 w 709976"/>
              <a:gd name="connsiteY12" fmla="*/ 395320 h 831175"/>
              <a:gd name="connsiteX13" fmla="*/ 106561 w 709976"/>
              <a:gd name="connsiteY13" fmla="*/ 596741 h 831175"/>
              <a:gd name="connsiteX14" fmla="*/ 192897 w 709976"/>
              <a:gd name="connsiteY14" fmla="*/ 596741 h 831175"/>
              <a:gd name="connsiteX15" fmla="*/ 192897 w 709976"/>
              <a:gd name="connsiteY15" fmla="*/ 831175 h 831175"/>
              <a:gd name="connsiteX16" fmla="*/ 320770 w 709976"/>
              <a:gd name="connsiteY16" fmla="*/ 831175 h 831175"/>
              <a:gd name="connsiteX17" fmla="*/ 320770 w 709976"/>
              <a:gd name="connsiteY17" fmla="*/ 596741 h 831175"/>
              <a:gd name="connsiteX18" fmla="*/ 384707 w 709976"/>
              <a:gd name="connsiteY18" fmla="*/ 596741 h 831175"/>
              <a:gd name="connsiteX19" fmla="*/ 384707 w 709976"/>
              <a:gd name="connsiteY19" fmla="*/ 831175 h 831175"/>
              <a:gd name="connsiteX20" fmla="*/ 512580 w 709976"/>
              <a:gd name="connsiteY20" fmla="*/ 831175 h 831175"/>
              <a:gd name="connsiteX21" fmla="*/ 512580 w 709976"/>
              <a:gd name="connsiteY21" fmla="*/ 596741 h 831175"/>
              <a:gd name="connsiteX22" fmla="*/ 596742 w 709976"/>
              <a:gd name="connsiteY22" fmla="*/ 596741 h 831175"/>
              <a:gd name="connsiteX23" fmla="*/ 512580 w 709976"/>
              <a:gd name="connsiteY23" fmla="*/ 400328 h 831175"/>
              <a:gd name="connsiteX24" fmla="*/ 512580 w 709976"/>
              <a:gd name="connsiteY24" fmla="*/ 217759 h 831175"/>
              <a:gd name="connsiteX25" fmla="*/ 582791 w 709976"/>
              <a:gd name="connsiteY25" fmla="*/ 420791 h 831175"/>
              <a:gd name="connsiteX0" fmla="*/ 582791 w 701706"/>
              <a:gd name="connsiteY0" fmla="*/ 420791 h 831175"/>
              <a:gd name="connsiteX1" fmla="*/ 662342 w 701706"/>
              <a:gd name="connsiteY1" fmla="*/ 445648 h 831175"/>
              <a:gd name="connsiteX2" fmla="*/ 681128 w 701706"/>
              <a:gd name="connsiteY2" fmla="*/ 376172 h 831175"/>
              <a:gd name="connsiteX3" fmla="*/ 591165 w 701706"/>
              <a:gd name="connsiteY3" fmla="*/ 125094 h 831175"/>
              <a:gd name="connsiteX4" fmla="*/ 462582 w 701706"/>
              <a:gd name="connsiteY4" fmla="*/ 0 h 831175"/>
              <a:gd name="connsiteX5" fmla="*/ 320770 w 701706"/>
              <a:gd name="connsiteY5" fmla="*/ 0 h 831175"/>
              <a:gd name="connsiteX6" fmla="*/ 316039 w 701706"/>
              <a:gd name="connsiteY6" fmla="*/ 170 h 831175"/>
              <a:gd name="connsiteX7" fmla="*/ 111570 w 701706"/>
              <a:gd name="connsiteY7" fmla="*/ 138827 h 831175"/>
              <a:gd name="connsiteX8" fmla="*/ 5115 w 701706"/>
              <a:gd name="connsiteY8" fmla="*/ 390823 h 831175"/>
              <a:gd name="connsiteX9" fmla="*/ 38938 w 701706"/>
              <a:gd name="connsiteY9" fmla="*/ 474686 h 831175"/>
              <a:gd name="connsiteX10" fmla="*/ 122801 w 701706"/>
              <a:gd name="connsiteY10" fmla="*/ 440864 h 831175"/>
              <a:gd name="connsiteX11" fmla="*/ 192897 w 701706"/>
              <a:gd name="connsiteY11" fmla="*/ 275545 h 831175"/>
              <a:gd name="connsiteX12" fmla="*/ 192897 w 701706"/>
              <a:gd name="connsiteY12" fmla="*/ 395320 h 831175"/>
              <a:gd name="connsiteX13" fmla="*/ 106561 w 701706"/>
              <a:gd name="connsiteY13" fmla="*/ 596741 h 831175"/>
              <a:gd name="connsiteX14" fmla="*/ 192897 w 701706"/>
              <a:gd name="connsiteY14" fmla="*/ 596741 h 831175"/>
              <a:gd name="connsiteX15" fmla="*/ 192897 w 701706"/>
              <a:gd name="connsiteY15" fmla="*/ 831175 h 831175"/>
              <a:gd name="connsiteX16" fmla="*/ 320770 w 701706"/>
              <a:gd name="connsiteY16" fmla="*/ 831175 h 831175"/>
              <a:gd name="connsiteX17" fmla="*/ 320770 w 701706"/>
              <a:gd name="connsiteY17" fmla="*/ 596741 h 831175"/>
              <a:gd name="connsiteX18" fmla="*/ 384707 w 701706"/>
              <a:gd name="connsiteY18" fmla="*/ 596741 h 831175"/>
              <a:gd name="connsiteX19" fmla="*/ 384707 w 701706"/>
              <a:gd name="connsiteY19" fmla="*/ 831175 h 831175"/>
              <a:gd name="connsiteX20" fmla="*/ 512580 w 701706"/>
              <a:gd name="connsiteY20" fmla="*/ 831175 h 831175"/>
              <a:gd name="connsiteX21" fmla="*/ 512580 w 701706"/>
              <a:gd name="connsiteY21" fmla="*/ 596741 h 831175"/>
              <a:gd name="connsiteX22" fmla="*/ 596742 w 701706"/>
              <a:gd name="connsiteY22" fmla="*/ 596741 h 831175"/>
              <a:gd name="connsiteX23" fmla="*/ 512580 w 701706"/>
              <a:gd name="connsiteY23" fmla="*/ 400328 h 831175"/>
              <a:gd name="connsiteX24" fmla="*/ 512580 w 701706"/>
              <a:gd name="connsiteY24" fmla="*/ 217759 h 831175"/>
              <a:gd name="connsiteX25" fmla="*/ 582791 w 701706"/>
              <a:gd name="connsiteY25" fmla="*/ 420791 h 831175"/>
              <a:gd name="connsiteX0" fmla="*/ 582791 w 701706"/>
              <a:gd name="connsiteY0" fmla="*/ 420791 h 831175"/>
              <a:gd name="connsiteX1" fmla="*/ 662342 w 701706"/>
              <a:gd name="connsiteY1" fmla="*/ 445648 h 831175"/>
              <a:gd name="connsiteX2" fmla="*/ 681128 w 701706"/>
              <a:gd name="connsiteY2" fmla="*/ 376172 h 831175"/>
              <a:gd name="connsiteX3" fmla="*/ 591165 w 701706"/>
              <a:gd name="connsiteY3" fmla="*/ 125094 h 831175"/>
              <a:gd name="connsiteX4" fmla="*/ 462582 w 701706"/>
              <a:gd name="connsiteY4" fmla="*/ 0 h 831175"/>
              <a:gd name="connsiteX5" fmla="*/ 320770 w 701706"/>
              <a:gd name="connsiteY5" fmla="*/ 0 h 831175"/>
              <a:gd name="connsiteX6" fmla="*/ 316039 w 701706"/>
              <a:gd name="connsiteY6" fmla="*/ 170 h 831175"/>
              <a:gd name="connsiteX7" fmla="*/ 111570 w 701706"/>
              <a:gd name="connsiteY7" fmla="*/ 138827 h 831175"/>
              <a:gd name="connsiteX8" fmla="*/ 5115 w 701706"/>
              <a:gd name="connsiteY8" fmla="*/ 390823 h 831175"/>
              <a:gd name="connsiteX9" fmla="*/ 38938 w 701706"/>
              <a:gd name="connsiteY9" fmla="*/ 474686 h 831175"/>
              <a:gd name="connsiteX10" fmla="*/ 122801 w 701706"/>
              <a:gd name="connsiteY10" fmla="*/ 440864 h 831175"/>
              <a:gd name="connsiteX11" fmla="*/ 192897 w 701706"/>
              <a:gd name="connsiteY11" fmla="*/ 275545 h 831175"/>
              <a:gd name="connsiteX12" fmla="*/ 192897 w 701706"/>
              <a:gd name="connsiteY12" fmla="*/ 395320 h 831175"/>
              <a:gd name="connsiteX13" fmla="*/ 106561 w 701706"/>
              <a:gd name="connsiteY13" fmla="*/ 596741 h 831175"/>
              <a:gd name="connsiteX14" fmla="*/ 192897 w 701706"/>
              <a:gd name="connsiteY14" fmla="*/ 596741 h 831175"/>
              <a:gd name="connsiteX15" fmla="*/ 192897 w 701706"/>
              <a:gd name="connsiteY15" fmla="*/ 831175 h 831175"/>
              <a:gd name="connsiteX16" fmla="*/ 320770 w 701706"/>
              <a:gd name="connsiteY16" fmla="*/ 831175 h 831175"/>
              <a:gd name="connsiteX17" fmla="*/ 320770 w 701706"/>
              <a:gd name="connsiteY17" fmla="*/ 596741 h 831175"/>
              <a:gd name="connsiteX18" fmla="*/ 384707 w 701706"/>
              <a:gd name="connsiteY18" fmla="*/ 596741 h 831175"/>
              <a:gd name="connsiteX19" fmla="*/ 384707 w 701706"/>
              <a:gd name="connsiteY19" fmla="*/ 831175 h 831175"/>
              <a:gd name="connsiteX20" fmla="*/ 512580 w 701706"/>
              <a:gd name="connsiteY20" fmla="*/ 831175 h 831175"/>
              <a:gd name="connsiteX21" fmla="*/ 512580 w 701706"/>
              <a:gd name="connsiteY21" fmla="*/ 596741 h 831175"/>
              <a:gd name="connsiteX22" fmla="*/ 596742 w 701706"/>
              <a:gd name="connsiteY22" fmla="*/ 596741 h 831175"/>
              <a:gd name="connsiteX23" fmla="*/ 512580 w 701706"/>
              <a:gd name="connsiteY23" fmla="*/ 400328 h 831175"/>
              <a:gd name="connsiteX24" fmla="*/ 512580 w 701706"/>
              <a:gd name="connsiteY24" fmla="*/ 217759 h 831175"/>
              <a:gd name="connsiteX25" fmla="*/ 582791 w 701706"/>
              <a:gd name="connsiteY25" fmla="*/ 420791 h 831175"/>
              <a:gd name="connsiteX0" fmla="*/ 582791 w 687350"/>
              <a:gd name="connsiteY0" fmla="*/ 420791 h 831175"/>
              <a:gd name="connsiteX1" fmla="*/ 662342 w 687350"/>
              <a:gd name="connsiteY1" fmla="*/ 445648 h 831175"/>
              <a:gd name="connsiteX2" fmla="*/ 681128 w 687350"/>
              <a:gd name="connsiteY2" fmla="*/ 376172 h 831175"/>
              <a:gd name="connsiteX3" fmla="*/ 591165 w 687350"/>
              <a:gd name="connsiteY3" fmla="*/ 125094 h 831175"/>
              <a:gd name="connsiteX4" fmla="*/ 462582 w 687350"/>
              <a:gd name="connsiteY4" fmla="*/ 0 h 831175"/>
              <a:gd name="connsiteX5" fmla="*/ 320770 w 687350"/>
              <a:gd name="connsiteY5" fmla="*/ 0 h 831175"/>
              <a:gd name="connsiteX6" fmla="*/ 316039 w 687350"/>
              <a:gd name="connsiteY6" fmla="*/ 170 h 831175"/>
              <a:gd name="connsiteX7" fmla="*/ 111570 w 687350"/>
              <a:gd name="connsiteY7" fmla="*/ 138827 h 831175"/>
              <a:gd name="connsiteX8" fmla="*/ 5115 w 687350"/>
              <a:gd name="connsiteY8" fmla="*/ 390823 h 831175"/>
              <a:gd name="connsiteX9" fmla="*/ 38938 w 687350"/>
              <a:gd name="connsiteY9" fmla="*/ 474686 h 831175"/>
              <a:gd name="connsiteX10" fmla="*/ 122801 w 687350"/>
              <a:gd name="connsiteY10" fmla="*/ 440864 h 831175"/>
              <a:gd name="connsiteX11" fmla="*/ 192897 w 687350"/>
              <a:gd name="connsiteY11" fmla="*/ 275545 h 831175"/>
              <a:gd name="connsiteX12" fmla="*/ 192897 w 687350"/>
              <a:gd name="connsiteY12" fmla="*/ 395320 h 831175"/>
              <a:gd name="connsiteX13" fmla="*/ 106561 w 687350"/>
              <a:gd name="connsiteY13" fmla="*/ 596741 h 831175"/>
              <a:gd name="connsiteX14" fmla="*/ 192897 w 687350"/>
              <a:gd name="connsiteY14" fmla="*/ 596741 h 831175"/>
              <a:gd name="connsiteX15" fmla="*/ 192897 w 687350"/>
              <a:gd name="connsiteY15" fmla="*/ 831175 h 831175"/>
              <a:gd name="connsiteX16" fmla="*/ 320770 w 687350"/>
              <a:gd name="connsiteY16" fmla="*/ 831175 h 831175"/>
              <a:gd name="connsiteX17" fmla="*/ 320770 w 687350"/>
              <a:gd name="connsiteY17" fmla="*/ 596741 h 831175"/>
              <a:gd name="connsiteX18" fmla="*/ 384707 w 687350"/>
              <a:gd name="connsiteY18" fmla="*/ 596741 h 831175"/>
              <a:gd name="connsiteX19" fmla="*/ 384707 w 687350"/>
              <a:gd name="connsiteY19" fmla="*/ 831175 h 831175"/>
              <a:gd name="connsiteX20" fmla="*/ 512580 w 687350"/>
              <a:gd name="connsiteY20" fmla="*/ 831175 h 831175"/>
              <a:gd name="connsiteX21" fmla="*/ 512580 w 687350"/>
              <a:gd name="connsiteY21" fmla="*/ 596741 h 831175"/>
              <a:gd name="connsiteX22" fmla="*/ 596742 w 687350"/>
              <a:gd name="connsiteY22" fmla="*/ 596741 h 831175"/>
              <a:gd name="connsiteX23" fmla="*/ 512580 w 687350"/>
              <a:gd name="connsiteY23" fmla="*/ 400328 h 831175"/>
              <a:gd name="connsiteX24" fmla="*/ 512580 w 687350"/>
              <a:gd name="connsiteY24" fmla="*/ 217759 h 831175"/>
              <a:gd name="connsiteX25" fmla="*/ 582791 w 687350"/>
              <a:gd name="connsiteY25" fmla="*/ 420791 h 831175"/>
              <a:gd name="connsiteX0" fmla="*/ 582791 w 687350"/>
              <a:gd name="connsiteY0" fmla="*/ 420791 h 831175"/>
              <a:gd name="connsiteX1" fmla="*/ 662342 w 687350"/>
              <a:gd name="connsiteY1" fmla="*/ 445648 h 831175"/>
              <a:gd name="connsiteX2" fmla="*/ 681128 w 687350"/>
              <a:gd name="connsiteY2" fmla="*/ 376172 h 831175"/>
              <a:gd name="connsiteX3" fmla="*/ 591165 w 687350"/>
              <a:gd name="connsiteY3" fmla="*/ 125094 h 831175"/>
              <a:gd name="connsiteX4" fmla="*/ 506690 w 687350"/>
              <a:gd name="connsiteY4" fmla="*/ 20718 h 831175"/>
              <a:gd name="connsiteX5" fmla="*/ 320770 w 687350"/>
              <a:gd name="connsiteY5" fmla="*/ 0 h 831175"/>
              <a:gd name="connsiteX6" fmla="*/ 316039 w 687350"/>
              <a:gd name="connsiteY6" fmla="*/ 170 h 831175"/>
              <a:gd name="connsiteX7" fmla="*/ 111570 w 687350"/>
              <a:gd name="connsiteY7" fmla="*/ 138827 h 831175"/>
              <a:gd name="connsiteX8" fmla="*/ 5115 w 687350"/>
              <a:gd name="connsiteY8" fmla="*/ 390823 h 831175"/>
              <a:gd name="connsiteX9" fmla="*/ 38938 w 687350"/>
              <a:gd name="connsiteY9" fmla="*/ 474686 h 831175"/>
              <a:gd name="connsiteX10" fmla="*/ 122801 w 687350"/>
              <a:gd name="connsiteY10" fmla="*/ 440864 h 831175"/>
              <a:gd name="connsiteX11" fmla="*/ 192897 w 687350"/>
              <a:gd name="connsiteY11" fmla="*/ 275545 h 831175"/>
              <a:gd name="connsiteX12" fmla="*/ 192897 w 687350"/>
              <a:gd name="connsiteY12" fmla="*/ 395320 h 831175"/>
              <a:gd name="connsiteX13" fmla="*/ 106561 w 687350"/>
              <a:gd name="connsiteY13" fmla="*/ 596741 h 831175"/>
              <a:gd name="connsiteX14" fmla="*/ 192897 w 687350"/>
              <a:gd name="connsiteY14" fmla="*/ 596741 h 831175"/>
              <a:gd name="connsiteX15" fmla="*/ 192897 w 687350"/>
              <a:gd name="connsiteY15" fmla="*/ 831175 h 831175"/>
              <a:gd name="connsiteX16" fmla="*/ 320770 w 687350"/>
              <a:gd name="connsiteY16" fmla="*/ 831175 h 831175"/>
              <a:gd name="connsiteX17" fmla="*/ 320770 w 687350"/>
              <a:gd name="connsiteY17" fmla="*/ 596741 h 831175"/>
              <a:gd name="connsiteX18" fmla="*/ 384707 w 687350"/>
              <a:gd name="connsiteY18" fmla="*/ 596741 h 831175"/>
              <a:gd name="connsiteX19" fmla="*/ 384707 w 687350"/>
              <a:gd name="connsiteY19" fmla="*/ 831175 h 831175"/>
              <a:gd name="connsiteX20" fmla="*/ 512580 w 687350"/>
              <a:gd name="connsiteY20" fmla="*/ 831175 h 831175"/>
              <a:gd name="connsiteX21" fmla="*/ 512580 w 687350"/>
              <a:gd name="connsiteY21" fmla="*/ 596741 h 831175"/>
              <a:gd name="connsiteX22" fmla="*/ 596742 w 687350"/>
              <a:gd name="connsiteY22" fmla="*/ 596741 h 831175"/>
              <a:gd name="connsiteX23" fmla="*/ 512580 w 687350"/>
              <a:gd name="connsiteY23" fmla="*/ 400328 h 831175"/>
              <a:gd name="connsiteX24" fmla="*/ 512580 w 687350"/>
              <a:gd name="connsiteY24" fmla="*/ 217759 h 831175"/>
              <a:gd name="connsiteX25" fmla="*/ 582791 w 687350"/>
              <a:gd name="connsiteY25" fmla="*/ 420791 h 831175"/>
              <a:gd name="connsiteX0" fmla="*/ 582791 w 687350"/>
              <a:gd name="connsiteY0" fmla="*/ 425269 h 835653"/>
              <a:gd name="connsiteX1" fmla="*/ 662342 w 687350"/>
              <a:gd name="connsiteY1" fmla="*/ 450126 h 835653"/>
              <a:gd name="connsiteX2" fmla="*/ 681128 w 687350"/>
              <a:gd name="connsiteY2" fmla="*/ 380650 h 835653"/>
              <a:gd name="connsiteX3" fmla="*/ 591165 w 687350"/>
              <a:gd name="connsiteY3" fmla="*/ 129572 h 835653"/>
              <a:gd name="connsiteX4" fmla="*/ 506690 w 687350"/>
              <a:gd name="connsiteY4" fmla="*/ 25196 h 835653"/>
              <a:gd name="connsiteX5" fmla="*/ 320770 w 687350"/>
              <a:gd name="connsiteY5" fmla="*/ 4478 h 835653"/>
              <a:gd name="connsiteX6" fmla="*/ 316039 w 687350"/>
              <a:gd name="connsiteY6" fmla="*/ 4648 h 835653"/>
              <a:gd name="connsiteX7" fmla="*/ 111570 w 687350"/>
              <a:gd name="connsiteY7" fmla="*/ 143305 h 835653"/>
              <a:gd name="connsiteX8" fmla="*/ 5115 w 687350"/>
              <a:gd name="connsiteY8" fmla="*/ 395301 h 835653"/>
              <a:gd name="connsiteX9" fmla="*/ 38938 w 687350"/>
              <a:gd name="connsiteY9" fmla="*/ 479164 h 835653"/>
              <a:gd name="connsiteX10" fmla="*/ 122801 w 687350"/>
              <a:gd name="connsiteY10" fmla="*/ 445342 h 835653"/>
              <a:gd name="connsiteX11" fmla="*/ 192897 w 687350"/>
              <a:gd name="connsiteY11" fmla="*/ 280023 h 835653"/>
              <a:gd name="connsiteX12" fmla="*/ 192897 w 687350"/>
              <a:gd name="connsiteY12" fmla="*/ 399798 h 835653"/>
              <a:gd name="connsiteX13" fmla="*/ 106561 w 687350"/>
              <a:gd name="connsiteY13" fmla="*/ 601219 h 835653"/>
              <a:gd name="connsiteX14" fmla="*/ 192897 w 687350"/>
              <a:gd name="connsiteY14" fmla="*/ 601219 h 835653"/>
              <a:gd name="connsiteX15" fmla="*/ 192897 w 687350"/>
              <a:gd name="connsiteY15" fmla="*/ 835653 h 835653"/>
              <a:gd name="connsiteX16" fmla="*/ 320770 w 687350"/>
              <a:gd name="connsiteY16" fmla="*/ 835653 h 835653"/>
              <a:gd name="connsiteX17" fmla="*/ 320770 w 687350"/>
              <a:gd name="connsiteY17" fmla="*/ 601219 h 835653"/>
              <a:gd name="connsiteX18" fmla="*/ 384707 w 687350"/>
              <a:gd name="connsiteY18" fmla="*/ 601219 h 835653"/>
              <a:gd name="connsiteX19" fmla="*/ 384707 w 687350"/>
              <a:gd name="connsiteY19" fmla="*/ 835653 h 835653"/>
              <a:gd name="connsiteX20" fmla="*/ 512580 w 687350"/>
              <a:gd name="connsiteY20" fmla="*/ 835653 h 835653"/>
              <a:gd name="connsiteX21" fmla="*/ 512580 w 687350"/>
              <a:gd name="connsiteY21" fmla="*/ 601219 h 835653"/>
              <a:gd name="connsiteX22" fmla="*/ 596742 w 687350"/>
              <a:gd name="connsiteY22" fmla="*/ 601219 h 835653"/>
              <a:gd name="connsiteX23" fmla="*/ 512580 w 687350"/>
              <a:gd name="connsiteY23" fmla="*/ 404806 h 835653"/>
              <a:gd name="connsiteX24" fmla="*/ 512580 w 687350"/>
              <a:gd name="connsiteY24" fmla="*/ 222237 h 835653"/>
              <a:gd name="connsiteX25" fmla="*/ 582791 w 687350"/>
              <a:gd name="connsiteY25" fmla="*/ 425269 h 835653"/>
              <a:gd name="connsiteX0" fmla="*/ 582791 w 687350"/>
              <a:gd name="connsiteY0" fmla="*/ 425269 h 835653"/>
              <a:gd name="connsiteX1" fmla="*/ 662342 w 687350"/>
              <a:gd name="connsiteY1" fmla="*/ 450126 h 835653"/>
              <a:gd name="connsiteX2" fmla="*/ 681128 w 687350"/>
              <a:gd name="connsiteY2" fmla="*/ 380650 h 835653"/>
              <a:gd name="connsiteX3" fmla="*/ 591165 w 687350"/>
              <a:gd name="connsiteY3" fmla="*/ 129572 h 835653"/>
              <a:gd name="connsiteX4" fmla="*/ 506690 w 687350"/>
              <a:gd name="connsiteY4" fmla="*/ 25196 h 835653"/>
              <a:gd name="connsiteX5" fmla="*/ 320770 w 687350"/>
              <a:gd name="connsiteY5" fmla="*/ 4478 h 835653"/>
              <a:gd name="connsiteX6" fmla="*/ 111570 w 687350"/>
              <a:gd name="connsiteY6" fmla="*/ 143305 h 835653"/>
              <a:gd name="connsiteX7" fmla="*/ 5115 w 687350"/>
              <a:gd name="connsiteY7" fmla="*/ 395301 h 835653"/>
              <a:gd name="connsiteX8" fmla="*/ 38938 w 687350"/>
              <a:gd name="connsiteY8" fmla="*/ 479164 h 835653"/>
              <a:gd name="connsiteX9" fmla="*/ 122801 w 687350"/>
              <a:gd name="connsiteY9" fmla="*/ 445342 h 835653"/>
              <a:gd name="connsiteX10" fmla="*/ 192897 w 687350"/>
              <a:gd name="connsiteY10" fmla="*/ 280023 h 835653"/>
              <a:gd name="connsiteX11" fmla="*/ 192897 w 687350"/>
              <a:gd name="connsiteY11" fmla="*/ 399798 h 835653"/>
              <a:gd name="connsiteX12" fmla="*/ 106561 w 687350"/>
              <a:gd name="connsiteY12" fmla="*/ 601219 h 835653"/>
              <a:gd name="connsiteX13" fmla="*/ 192897 w 687350"/>
              <a:gd name="connsiteY13" fmla="*/ 601219 h 835653"/>
              <a:gd name="connsiteX14" fmla="*/ 192897 w 687350"/>
              <a:gd name="connsiteY14" fmla="*/ 835653 h 835653"/>
              <a:gd name="connsiteX15" fmla="*/ 320770 w 687350"/>
              <a:gd name="connsiteY15" fmla="*/ 835653 h 835653"/>
              <a:gd name="connsiteX16" fmla="*/ 320770 w 687350"/>
              <a:gd name="connsiteY16" fmla="*/ 601219 h 835653"/>
              <a:gd name="connsiteX17" fmla="*/ 384707 w 687350"/>
              <a:gd name="connsiteY17" fmla="*/ 601219 h 835653"/>
              <a:gd name="connsiteX18" fmla="*/ 384707 w 687350"/>
              <a:gd name="connsiteY18" fmla="*/ 835653 h 835653"/>
              <a:gd name="connsiteX19" fmla="*/ 512580 w 687350"/>
              <a:gd name="connsiteY19" fmla="*/ 835653 h 835653"/>
              <a:gd name="connsiteX20" fmla="*/ 512580 w 687350"/>
              <a:gd name="connsiteY20" fmla="*/ 601219 h 835653"/>
              <a:gd name="connsiteX21" fmla="*/ 596742 w 687350"/>
              <a:gd name="connsiteY21" fmla="*/ 601219 h 835653"/>
              <a:gd name="connsiteX22" fmla="*/ 512580 w 687350"/>
              <a:gd name="connsiteY22" fmla="*/ 404806 h 835653"/>
              <a:gd name="connsiteX23" fmla="*/ 512580 w 687350"/>
              <a:gd name="connsiteY23" fmla="*/ 222237 h 835653"/>
              <a:gd name="connsiteX24" fmla="*/ 582791 w 687350"/>
              <a:gd name="connsiteY24" fmla="*/ 425269 h 835653"/>
              <a:gd name="connsiteX0" fmla="*/ 582791 w 687350"/>
              <a:gd name="connsiteY0" fmla="*/ 427591 h 837975"/>
              <a:gd name="connsiteX1" fmla="*/ 662342 w 687350"/>
              <a:gd name="connsiteY1" fmla="*/ 452448 h 837975"/>
              <a:gd name="connsiteX2" fmla="*/ 681128 w 687350"/>
              <a:gd name="connsiteY2" fmla="*/ 382972 h 837975"/>
              <a:gd name="connsiteX3" fmla="*/ 591165 w 687350"/>
              <a:gd name="connsiteY3" fmla="*/ 131894 h 837975"/>
              <a:gd name="connsiteX4" fmla="*/ 506690 w 687350"/>
              <a:gd name="connsiteY4" fmla="*/ 27518 h 837975"/>
              <a:gd name="connsiteX5" fmla="*/ 301473 w 687350"/>
              <a:gd name="connsiteY5" fmla="*/ 1620 h 837975"/>
              <a:gd name="connsiteX6" fmla="*/ 111570 w 687350"/>
              <a:gd name="connsiteY6" fmla="*/ 145627 h 837975"/>
              <a:gd name="connsiteX7" fmla="*/ 5115 w 687350"/>
              <a:gd name="connsiteY7" fmla="*/ 397623 h 837975"/>
              <a:gd name="connsiteX8" fmla="*/ 38938 w 687350"/>
              <a:gd name="connsiteY8" fmla="*/ 481486 h 837975"/>
              <a:gd name="connsiteX9" fmla="*/ 122801 w 687350"/>
              <a:gd name="connsiteY9" fmla="*/ 447664 h 837975"/>
              <a:gd name="connsiteX10" fmla="*/ 192897 w 687350"/>
              <a:gd name="connsiteY10" fmla="*/ 282345 h 837975"/>
              <a:gd name="connsiteX11" fmla="*/ 192897 w 687350"/>
              <a:gd name="connsiteY11" fmla="*/ 402120 h 837975"/>
              <a:gd name="connsiteX12" fmla="*/ 106561 w 687350"/>
              <a:gd name="connsiteY12" fmla="*/ 603541 h 837975"/>
              <a:gd name="connsiteX13" fmla="*/ 192897 w 687350"/>
              <a:gd name="connsiteY13" fmla="*/ 603541 h 837975"/>
              <a:gd name="connsiteX14" fmla="*/ 192897 w 687350"/>
              <a:gd name="connsiteY14" fmla="*/ 837975 h 837975"/>
              <a:gd name="connsiteX15" fmla="*/ 320770 w 687350"/>
              <a:gd name="connsiteY15" fmla="*/ 837975 h 837975"/>
              <a:gd name="connsiteX16" fmla="*/ 320770 w 687350"/>
              <a:gd name="connsiteY16" fmla="*/ 603541 h 837975"/>
              <a:gd name="connsiteX17" fmla="*/ 384707 w 687350"/>
              <a:gd name="connsiteY17" fmla="*/ 603541 h 837975"/>
              <a:gd name="connsiteX18" fmla="*/ 384707 w 687350"/>
              <a:gd name="connsiteY18" fmla="*/ 837975 h 837975"/>
              <a:gd name="connsiteX19" fmla="*/ 512580 w 687350"/>
              <a:gd name="connsiteY19" fmla="*/ 837975 h 837975"/>
              <a:gd name="connsiteX20" fmla="*/ 512580 w 687350"/>
              <a:gd name="connsiteY20" fmla="*/ 603541 h 837975"/>
              <a:gd name="connsiteX21" fmla="*/ 596742 w 687350"/>
              <a:gd name="connsiteY21" fmla="*/ 603541 h 837975"/>
              <a:gd name="connsiteX22" fmla="*/ 512580 w 687350"/>
              <a:gd name="connsiteY22" fmla="*/ 407128 h 837975"/>
              <a:gd name="connsiteX23" fmla="*/ 512580 w 687350"/>
              <a:gd name="connsiteY23" fmla="*/ 224559 h 837975"/>
              <a:gd name="connsiteX24" fmla="*/ 582791 w 687350"/>
              <a:gd name="connsiteY24" fmla="*/ 427591 h 837975"/>
              <a:gd name="connsiteX0" fmla="*/ 582791 w 687350"/>
              <a:gd name="connsiteY0" fmla="*/ 427591 h 837975"/>
              <a:gd name="connsiteX1" fmla="*/ 662342 w 687350"/>
              <a:gd name="connsiteY1" fmla="*/ 452448 h 837975"/>
              <a:gd name="connsiteX2" fmla="*/ 681128 w 687350"/>
              <a:gd name="connsiteY2" fmla="*/ 382972 h 837975"/>
              <a:gd name="connsiteX3" fmla="*/ 506690 w 687350"/>
              <a:gd name="connsiteY3" fmla="*/ 27518 h 837975"/>
              <a:gd name="connsiteX4" fmla="*/ 301473 w 687350"/>
              <a:gd name="connsiteY4" fmla="*/ 1620 h 837975"/>
              <a:gd name="connsiteX5" fmla="*/ 111570 w 687350"/>
              <a:gd name="connsiteY5" fmla="*/ 145627 h 837975"/>
              <a:gd name="connsiteX6" fmla="*/ 5115 w 687350"/>
              <a:gd name="connsiteY6" fmla="*/ 397623 h 837975"/>
              <a:gd name="connsiteX7" fmla="*/ 38938 w 687350"/>
              <a:gd name="connsiteY7" fmla="*/ 481486 h 837975"/>
              <a:gd name="connsiteX8" fmla="*/ 122801 w 687350"/>
              <a:gd name="connsiteY8" fmla="*/ 447664 h 837975"/>
              <a:gd name="connsiteX9" fmla="*/ 192897 w 687350"/>
              <a:gd name="connsiteY9" fmla="*/ 282345 h 837975"/>
              <a:gd name="connsiteX10" fmla="*/ 192897 w 687350"/>
              <a:gd name="connsiteY10" fmla="*/ 402120 h 837975"/>
              <a:gd name="connsiteX11" fmla="*/ 106561 w 687350"/>
              <a:gd name="connsiteY11" fmla="*/ 603541 h 837975"/>
              <a:gd name="connsiteX12" fmla="*/ 192897 w 687350"/>
              <a:gd name="connsiteY12" fmla="*/ 603541 h 837975"/>
              <a:gd name="connsiteX13" fmla="*/ 192897 w 687350"/>
              <a:gd name="connsiteY13" fmla="*/ 837975 h 837975"/>
              <a:gd name="connsiteX14" fmla="*/ 320770 w 687350"/>
              <a:gd name="connsiteY14" fmla="*/ 837975 h 837975"/>
              <a:gd name="connsiteX15" fmla="*/ 320770 w 687350"/>
              <a:gd name="connsiteY15" fmla="*/ 603541 h 837975"/>
              <a:gd name="connsiteX16" fmla="*/ 384707 w 687350"/>
              <a:gd name="connsiteY16" fmla="*/ 603541 h 837975"/>
              <a:gd name="connsiteX17" fmla="*/ 384707 w 687350"/>
              <a:gd name="connsiteY17" fmla="*/ 837975 h 837975"/>
              <a:gd name="connsiteX18" fmla="*/ 512580 w 687350"/>
              <a:gd name="connsiteY18" fmla="*/ 837975 h 837975"/>
              <a:gd name="connsiteX19" fmla="*/ 512580 w 687350"/>
              <a:gd name="connsiteY19" fmla="*/ 603541 h 837975"/>
              <a:gd name="connsiteX20" fmla="*/ 596742 w 687350"/>
              <a:gd name="connsiteY20" fmla="*/ 603541 h 837975"/>
              <a:gd name="connsiteX21" fmla="*/ 512580 w 687350"/>
              <a:gd name="connsiteY21" fmla="*/ 407128 h 837975"/>
              <a:gd name="connsiteX22" fmla="*/ 512580 w 687350"/>
              <a:gd name="connsiteY22" fmla="*/ 224559 h 837975"/>
              <a:gd name="connsiteX23" fmla="*/ 582791 w 687350"/>
              <a:gd name="connsiteY23" fmla="*/ 427591 h 837975"/>
              <a:gd name="connsiteX0" fmla="*/ 582791 w 749580"/>
              <a:gd name="connsiteY0" fmla="*/ 548585 h 958969"/>
              <a:gd name="connsiteX1" fmla="*/ 662342 w 749580"/>
              <a:gd name="connsiteY1" fmla="*/ 573442 h 958969"/>
              <a:gd name="connsiteX2" fmla="*/ 747290 w 749580"/>
              <a:gd name="connsiteY2" fmla="*/ 11904 h 958969"/>
              <a:gd name="connsiteX3" fmla="*/ 506690 w 749580"/>
              <a:gd name="connsiteY3" fmla="*/ 148512 h 958969"/>
              <a:gd name="connsiteX4" fmla="*/ 301473 w 749580"/>
              <a:gd name="connsiteY4" fmla="*/ 122614 h 958969"/>
              <a:gd name="connsiteX5" fmla="*/ 111570 w 749580"/>
              <a:gd name="connsiteY5" fmla="*/ 266621 h 958969"/>
              <a:gd name="connsiteX6" fmla="*/ 5115 w 749580"/>
              <a:gd name="connsiteY6" fmla="*/ 518617 h 958969"/>
              <a:gd name="connsiteX7" fmla="*/ 38938 w 749580"/>
              <a:gd name="connsiteY7" fmla="*/ 602480 h 958969"/>
              <a:gd name="connsiteX8" fmla="*/ 122801 w 749580"/>
              <a:gd name="connsiteY8" fmla="*/ 568658 h 958969"/>
              <a:gd name="connsiteX9" fmla="*/ 192897 w 749580"/>
              <a:gd name="connsiteY9" fmla="*/ 403339 h 958969"/>
              <a:gd name="connsiteX10" fmla="*/ 192897 w 749580"/>
              <a:gd name="connsiteY10" fmla="*/ 523114 h 958969"/>
              <a:gd name="connsiteX11" fmla="*/ 106561 w 749580"/>
              <a:gd name="connsiteY11" fmla="*/ 724535 h 958969"/>
              <a:gd name="connsiteX12" fmla="*/ 192897 w 749580"/>
              <a:gd name="connsiteY12" fmla="*/ 724535 h 958969"/>
              <a:gd name="connsiteX13" fmla="*/ 192897 w 749580"/>
              <a:gd name="connsiteY13" fmla="*/ 958969 h 958969"/>
              <a:gd name="connsiteX14" fmla="*/ 320770 w 749580"/>
              <a:gd name="connsiteY14" fmla="*/ 958969 h 958969"/>
              <a:gd name="connsiteX15" fmla="*/ 320770 w 749580"/>
              <a:gd name="connsiteY15" fmla="*/ 724535 h 958969"/>
              <a:gd name="connsiteX16" fmla="*/ 384707 w 749580"/>
              <a:gd name="connsiteY16" fmla="*/ 724535 h 958969"/>
              <a:gd name="connsiteX17" fmla="*/ 384707 w 749580"/>
              <a:gd name="connsiteY17" fmla="*/ 958969 h 958969"/>
              <a:gd name="connsiteX18" fmla="*/ 512580 w 749580"/>
              <a:gd name="connsiteY18" fmla="*/ 958969 h 958969"/>
              <a:gd name="connsiteX19" fmla="*/ 512580 w 749580"/>
              <a:gd name="connsiteY19" fmla="*/ 724535 h 958969"/>
              <a:gd name="connsiteX20" fmla="*/ 596742 w 749580"/>
              <a:gd name="connsiteY20" fmla="*/ 724535 h 958969"/>
              <a:gd name="connsiteX21" fmla="*/ 512580 w 749580"/>
              <a:gd name="connsiteY21" fmla="*/ 528122 h 958969"/>
              <a:gd name="connsiteX22" fmla="*/ 512580 w 749580"/>
              <a:gd name="connsiteY22" fmla="*/ 345553 h 958969"/>
              <a:gd name="connsiteX23" fmla="*/ 582791 w 749580"/>
              <a:gd name="connsiteY23" fmla="*/ 548585 h 958969"/>
              <a:gd name="connsiteX0" fmla="*/ 582791 w 749580"/>
              <a:gd name="connsiteY0" fmla="*/ 536681 h 947065"/>
              <a:gd name="connsiteX1" fmla="*/ 662342 w 749580"/>
              <a:gd name="connsiteY1" fmla="*/ 561538 h 947065"/>
              <a:gd name="connsiteX2" fmla="*/ 747290 w 749580"/>
              <a:gd name="connsiteY2" fmla="*/ 0 h 947065"/>
              <a:gd name="connsiteX3" fmla="*/ 506690 w 749580"/>
              <a:gd name="connsiteY3" fmla="*/ 136608 h 947065"/>
              <a:gd name="connsiteX4" fmla="*/ 301473 w 749580"/>
              <a:gd name="connsiteY4" fmla="*/ 110710 h 947065"/>
              <a:gd name="connsiteX5" fmla="*/ 111570 w 749580"/>
              <a:gd name="connsiteY5" fmla="*/ 254717 h 947065"/>
              <a:gd name="connsiteX6" fmla="*/ 5115 w 749580"/>
              <a:gd name="connsiteY6" fmla="*/ 506713 h 947065"/>
              <a:gd name="connsiteX7" fmla="*/ 38938 w 749580"/>
              <a:gd name="connsiteY7" fmla="*/ 590576 h 947065"/>
              <a:gd name="connsiteX8" fmla="*/ 122801 w 749580"/>
              <a:gd name="connsiteY8" fmla="*/ 556754 h 947065"/>
              <a:gd name="connsiteX9" fmla="*/ 192897 w 749580"/>
              <a:gd name="connsiteY9" fmla="*/ 391435 h 947065"/>
              <a:gd name="connsiteX10" fmla="*/ 192897 w 749580"/>
              <a:gd name="connsiteY10" fmla="*/ 511210 h 947065"/>
              <a:gd name="connsiteX11" fmla="*/ 106561 w 749580"/>
              <a:gd name="connsiteY11" fmla="*/ 712631 h 947065"/>
              <a:gd name="connsiteX12" fmla="*/ 192897 w 749580"/>
              <a:gd name="connsiteY12" fmla="*/ 712631 h 947065"/>
              <a:gd name="connsiteX13" fmla="*/ 192897 w 749580"/>
              <a:gd name="connsiteY13" fmla="*/ 947065 h 947065"/>
              <a:gd name="connsiteX14" fmla="*/ 320770 w 749580"/>
              <a:gd name="connsiteY14" fmla="*/ 947065 h 947065"/>
              <a:gd name="connsiteX15" fmla="*/ 320770 w 749580"/>
              <a:gd name="connsiteY15" fmla="*/ 712631 h 947065"/>
              <a:gd name="connsiteX16" fmla="*/ 384707 w 749580"/>
              <a:gd name="connsiteY16" fmla="*/ 712631 h 947065"/>
              <a:gd name="connsiteX17" fmla="*/ 384707 w 749580"/>
              <a:gd name="connsiteY17" fmla="*/ 947065 h 947065"/>
              <a:gd name="connsiteX18" fmla="*/ 512580 w 749580"/>
              <a:gd name="connsiteY18" fmla="*/ 947065 h 947065"/>
              <a:gd name="connsiteX19" fmla="*/ 512580 w 749580"/>
              <a:gd name="connsiteY19" fmla="*/ 712631 h 947065"/>
              <a:gd name="connsiteX20" fmla="*/ 596742 w 749580"/>
              <a:gd name="connsiteY20" fmla="*/ 712631 h 947065"/>
              <a:gd name="connsiteX21" fmla="*/ 512580 w 749580"/>
              <a:gd name="connsiteY21" fmla="*/ 516218 h 947065"/>
              <a:gd name="connsiteX22" fmla="*/ 512580 w 749580"/>
              <a:gd name="connsiteY22" fmla="*/ 333649 h 947065"/>
              <a:gd name="connsiteX23" fmla="*/ 582791 w 749580"/>
              <a:gd name="connsiteY23" fmla="*/ 536681 h 947065"/>
              <a:gd name="connsiteX0" fmla="*/ 582791 w 712342"/>
              <a:gd name="connsiteY0" fmla="*/ 549629 h 960013"/>
              <a:gd name="connsiteX1" fmla="*/ 662342 w 712342"/>
              <a:gd name="connsiteY1" fmla="*/ 574486 h 960013"/>
              <a:gd name="connsiteX2" fmla="*/ 708695 w 712342"/>
              <a:gd name="connsiteY2" fmla="*/ 0 h 960013"/>
              <a:gd name="connsiteX3" fmla="*/ 506690 w 712342"/>
              <a:gd name="connsiteY3" fmla="*/ 149556 h 960013"/>
              <a:gd name="connsiteX4" fmla="*/ 301473 w 712342"/>
              <a:gd name="connsiteY4" fmla="*/ 123658 h 960013"/>
              <a:gd name="connsiteX5" fmla="*/ 111570 w 712342"/>
              <a:gd name="connsiteY5" fmla="*/ 267665 h 960013"/>
              <a:gd name="connsiteX6" fmla="*/ 5115 w 712342"/>
              <a:gd name="connsiteY6" fmla="*/ 519661 h 960013"/>
              <a:gd name="connsiteX7" fmla="*/ 38938 w 712342"/>
              <a:gd name="connsiteY7" fmla="*/ 603524 h 960013"/>
              <a:gd name="connsiteX8" fmla="*/ 122801 w 712342"/>
              <a:gd name="connsiteY8" fmla="*/ 569702 h 960013"/>
              <a:gd name="connsiteX9" fmla="*/ 192897 w 712342"/>
              <a:gd name="connsiteY9" fmla="*/ 404383 h 960013"/>
              <a:gd name="connsiteX10" fmla="*/ 192897 w 712342"/>
              <a:gd name="connsiteY10" fmla="*/ 524158 h 960013"/>
              <a:gd name="connsiteX11" fmla="*/ 106561 w 712342"/>
              <a:gd name="connsiteY11" fmla="*/ 725579 h 960013"/>
              <a:gd name="connsiteX12" fmla="*/ 192897 w 712342"/>
              <a:gd name="connsiteY12" fmla="*/ 725579 h 960013"/>
              <a:gd name="connsiteX13" fmla="*/ 192897 w 712342"/>
              <a:gd name="connsiteY13" fmla="*/ 960013 h 960013"/>
              <a:gd name="connsiteX14" fmla="*/ 320770 w 712342"/>
              <a:gd name="connsiteY14" fmla="*/ 960013 h 960013"/>
              <a:gd name="connsiteX15" fmla="*/ 320770 w 712342"/>
              <a:gd name="connsiteY15" fmla="*/ 725579 h 960013"/>
              <a:gd name="connsiteX16" fmla="*/ 384707 w 712342"/>
              <a:gd name="connsiteY16" fmla="*/ 725579 h 960013"/>
              <a:gd name="connsiteX17" fmla="*/ 384707 w 712342"/>
              <a:gd name="connsiteY17" fmla="*/ 960013 h 960013"/>
              <a:gd name="connsiteX18" fmla="*/ 512580 w 712342"/>
              <a:gd name="connsiteY18" fmla="*/ 960013 h 960013"/>
              <a:gd name="connsiteX19" fmla="*/ 512580 w 712342"/>
              <a:gd name="connsiteY19" fmla="*/ 725579 h 960013"/>
              <a:gd name="connsiteX20" fmla="*/ 596742 w 712342"/>
              <a:gd name="connsiteY20" fmla="*/ 725579 h 960013"/>
              <a:gd name="connsiteX21" fmla="*/ 512580 w 712342"/>
              <a:gd name="connsiteY21" fmla="*/ 529166 h 960013"/>
              <a:gd name="connsiteX22" fmla="*/ 512580 w 712342"/>
              <a:gd name="connsiteY22" fmla="*/ 346597 h 960013"/>
              <a:gd name="connsiteX23" fmla="*/ 582791 w 712342"/>
              <a:gd name="connsiteY23" fmla="*/ 549629 h 960013"/>
              <a:gd name="connsiteX0" fmla="*/ 582791 w 787131"/>
              <a:gd name="connsiteY0" fmla="*/ 549629 h 960013"/>
              <a:gd name="connsiteX1" fmla="*/ 783639 w 787131"/>
              <a:gd name="connsiteY1" fmla="*/ 126450 h 960013"/>
              <a:gd name="connsiteX2" fmla="*/ 708695 w 787131"/>
              <a:gd name="connsiteY2" fmla="*/ 0 h 960013"/>
              <a:gd name="connsiteX3" fmla="*/ 506690 w 787131"/>
              <a:gd name="connsiteY3" fmla="*/ 149556 h 960013"/>
              <a:gd name="connsiteX4" fmla="*/ 301473 w 787131"/>
              <a:gd name="connsiteY4" fmla="*/ 123658 h 960013"/>
              <a:gd name="connsiteX5" fmla="*/ 111570 w 787131"/>
              <a:gd name="connsiteY5" fmla="*/ 267665 h 960013"/>
              <a:gd name="connsiteX6" fmla="*/ 5115 w 787131"/>
              <a:gd name="connsiteY6" fmla="*/ 519661 h 960013"/>
              <a:gd name="connsiteX7" fmla="*/ 38938 w 787131"/>
              <a:gd name="connsiteY7" fmla="*/ 603524 h 960013"/>
              <a:gd name="connsiteX8" fmla="*/ 122801 w 787131"/>
              <a:gd name="connsiteY8" fmla="*/ 569702 h 960013"/>
              <a:gd name="connsiteX9" fmla="*/ 192897 w 787131"/>
              <a:gd name="connsiteY9" fmla="*/ 404383 h 960013"/>
              <a:gd name="connsiteX10" fmla="*/ 192897 w 787131"/>
              <a:gd name="connsiteY10" fmla="*/ 524158 h 960013"/>
              <a:gd name="connsiteX11" fmla="*/ 106561 w 787131"/>
              <a:gd name="connsiteY11" fmla="*/ 725579 h 960013"/>
              <a:gd name="connsiteX12" fmla="*/ 192897 w 787131"/>
              <a:gd name="connsiteY12" fmla="*/ 725579 h 960013"/>
              <a:gd name="connsiteX13" fmla="*/ 192897 w 787131"/>
              <a:gd name="connsiteY13" fmla="*/ 960013 h 960013"/>
              <a:gd name="connsiteX14" fmla="*/ 320770 w 787131"/>
              <a:gd name="connsiteY14" fmla="*/ 960013 h 960013"/>
              <a:gd name="connsiteX15" fmla="*/ 320770 w 787131"/>
              <a:gd name="connsiteY15" fmla="*/ 725579 h 960013"/>
              <a:gd name="connsiteX16" fmla="*/ 384707 w 787131"/>
              <a:gd name="connsiteY16" fmla="*/ 725579 h 960013"/>
              <a:gd name="connsiteX17" fmla="*/ 384707 w 787131"/>
              <a:gd name="connsiteY17" fmla="*/ 960013 h 960013"/>
              <a:gd name="connsiteX18" fmla="*/ 512580 w 787131"/>
              <a:gd name="connsiteY18" fmla="*/ 960013 h 960013"/>
              <a:gd name="connsiteX19" fmla="*/ 512580 w 787131"/>
              <a:gd name="connsiteY19" fmla="*/ 725579 h 960013"/>
              <a:gd name="connsiteX20" fmla="*/ 596742 w 787131"/>
              <a:gd name="connsiteY20" fmla="*/ 725579 h 960013"/>
              <a:gd name="connsiteX21" fmla="*/ 512580 w 787131"/>
              <a:gd name="connsiteY21" fmla="*/ 529166 h 960013"/>
              <a:gd name="connsiteX22" fmla="*/ 512580 w 787131"/>
              <a:gd name="connsiteY22" fmla="*/ 346597 h 960013"/>
              <a:gd name="connsiteX23" fmla="*/ 582791 w 787131"/>
              <a:gd name="connsiteY23" fmla="*/ 549629 h 960013"/>
              <a:gd name="connsiteX0" fmla="*/ 682034 w 783862"/>
              <a:gd name="connsiteY0" fmla="*/ 246623 h 960013"/>
              <a:gd name="connsiteX1" fmla="*/ 783639 w 783862"/>
              <a:gd name="connsiteY1" fmla="*/ 126450 h 960013"/>
              <a:gd name="connsiteX2" fmla="*/ 708695 w 783862"/>
              <a:gd name="connsiteY2" fmla="*/ 0 h 960013"/>
              <a:gd name="connsiteX3" fmla="*/ 506690 w 783862"/>
              <a:gd name="connsiteY3" fmla="*/ 149556 h 960013"/>
              <a:gd name="connsiteX4" fmla="*/ 301473 w 783862"/>
              <a:gd name="connsiteY4" fmla="*/ 123658 h 960013"/>
              <a:gd name="connsiteX5" fmla="*/ 111570 w 783862"/>
              <a:gd name="connsiteY5" fmla="*/ 267665 h 960013"/>
              <a:gd name="connsiteX6" fmla="*/ 5115 w 783862"/>
              <a:gd name="connsiteY6" fmla="*/ 519661 h 960013"/>
              <a:gd name="connsiteX7" fmla="*/ 38938 w 783862"/>
              <a:gd name="connsiteY7" fmla="*/ 603524 h 960013"/>
              <a:gd name="connsiteX8" fmla="*/ 122801 w 783862"/>
              <a:gd name="connsiteY8" fmla="*/ 569702 h 960013"/>
              <a:gd name="connsiteX9" fmla="*/ 192897 w 783862"/>
              <a:gd name="connsiteY9" fmla="*/ 404383 h 960013"/>
              <a:gd name="connsiteX10" fmla="*/ 192897 w 783862"/>
              <a:gd name="connsiteY10" fmla="*/ 524158 h 960013"/>
              <a:gd name="connsiteX11" fmla="*/ 106561 w 783862"/>
              <a:gd name="connsiteY11" fmla="*/ 725579 h 960013"/>
              <a:gd name="connsiteX12" fmla="*/ 192897 w 783862"/>
              <a:gd name="connsiteY12" fmla="*/ 725579 h 960013"/>
              <a:gd name="connsiteX13" fmla="*/ 192897 w 783862"/>
              <a:gd name="connsiteY13" fmla="*/ 960013 h 960013"/>
              <a:gd name="connsiteX14" fmla="*/ 320770 w 783862"/>
              <a:gd name="connsiteY14" fmla="*/ 960013 h 960013"/>
              <a:gd name="connsiteX15" fmla="*/ 320770 w 783862"/>
              <a:gd name="connsiteY15" fmla="*/ 725579 h 960013"/>
              <a:gd name="connsiteX16" fmla="*/ 384707 w 783862"/>
              <a:gd name="connsiteY16" fmla="*/ 725579 h 960013"/>
              <a:gd name="connsiteX17" fmla="*/ 384707 w 783862"/>
              <a:gd name="connsiteY17" fmla="*/ 960013 h 960013"/>
              <a:gd name="connsiteX18" fmla="*/ 512580 w 783862"/>
              <a:gd name="connsiteY18" fmla="*/ 960013 h 960013"/>
              <a:gd name="connsiteX19" fmla="*/ 512580 w 783862"/>
              <a:gd name="connsiteY19" fmla="*/ 725579 h 960013"/>
              <a:gd name="connsiteX20" fmla="*/ 596742 w 783862"/>
              <a:gd name="connsiteY20" fmla="*/ 725579 h 960013"/>
              <a:gd name="connsiteX21" fmla="*/ 512580 w 783862"/>
              <a:gd name="connsiteY21" fmla="*/ 529166 h 960013"/>
              <a:gd name="connsiteX22" fmla="*/ 512580 w 783862"/>
              <a:gd name="connsiteY22" fmla="*/ 346597 h 960013"/>
              <a:gd name="connsiteX23" fmla="*/ 682034 w 783862"/>
              <a:gd name="connsiteY23" fmla="*/ 246623 h 960013"/>
              <a:gd name="connsiteX0" fmla="*/ 512580 w 783862"/>
              <a:gd name="connsiteY0" fmla="*/ 346597 h 960013"/>
              <a:gd name="connsiteX1" fmla="*/ 783639 w 783862"/>
              <a:gd name="connsiteY1" fmla="*/ 126450 h 960013"/>
              <a:gd name="connsiteX2" fmla="*/ 708695 w 783862"/>
              <a:gd name="connsiteY2" fmla="*/ 0 h 960013"/>
              <a:gd name="connsiteX3" fmla="*/ 506690 w 783862"/>
              <a:gd name="connsiteY3" fmla="*/ 149556 h 960013"/>
              <a:gd name="connsiteX4" fmla="*/ 301473 w 783862"/>
              <a:gd name="connsiteY4" fmla="*/ 123658 h 960013"/>
              <a:gd name="connsiteX5" fmla="*/ 111570 w 783862"/>
              <a:gd name="connsiteY5" fmla="*/ 267665 h 960013"/>
              <a:gd name="connsiteX6" fmla="*/ 5115 w 783862"/>
              <a:gd name="connsiteY6" fmla="*/ 519661 h 960013"/>
              <a:gd name="connsiteX7" fmla="*/ 38938 w 783862"/>
              <a:gd name="connsiteY7" fmla="*/ 603524 h 960013"/>
              <a:gd name="connsiteX8" fmla="*/ 122801 w 783862"/>
              <a:gd name="connsiteY8" fmla="*/ 569702 h 960013"/>
              <a:gd name="connsiteX9" fmla="*/ 192897 w 783862"/>
              <a:gd name="connsiteY9" fmla="*/ 404383 h 960013"/>
              <a:gd name="connsiteX10" fmla="*/ 192897 w 783862"/>
              <a:gd name="connsiteY10" fmla="*/ 524158 h 960013"/>
              <a:gd name="connsiteX11" fmla="*/ 106561 w 783862"/>
              <a:gd name="connsiteY11" fmla="*/ 725579 h 960013"/>
              <a:gd name="connsiteX12" fmla="*/ 192897 w 783862"/>
              <a:gd name="connsiteY12" fmla="*/ 725579 h 960013"/>
              <a:gd name="connsiteX13" fmla="*/ 192897 w 783862"/>
              <a:gd name="connsiteY13" fmla="*/ 960013 h 960013"/>
              <a:gd name="connsiteX14" fmla="*/ 320770 w 783862"/>
              <a:gd name="connsiteY14" fmla="*/ 960013 h 960013"/>
              <a:gd name="connsiteX15" fmla="*/ 320770 w 783862"/>
              <a:gd name="connsiteY15" fmla="*/ 725579 h 960013"/>
              <a:gd name="connsiteX16" fmla="*/ 384707 w 783862"/>
              <a:gd name="connsiteY16" fmla="*/ 725579 h 960013"/>
              <a:gd name="connsiteX17" fmla="*/ 384707 w 783862"/>
              <a:gd name="connsiteY17" fmla="*/ 960013 h 960013"/>
              <a:gd name="connsiteX18" fmla="*/ 512580 w 783862"/>
              <a:gd name="connsiteY18" fmla="*/ 960013 h 960013"/>
              <a:gd name="connsiteX19" fmla="*/ 512580 w 783862"/>
              <a:gd name="connsiteY19" fmla="*/ 725579 h 960013"/>
              <a:gd name="connsiteX20" fmla="*/ 596742 w 783862"/>
              <a:gd name="connsiteY20" fmla="*/ 725579 h 960013"/>
              <a:gd name="connsiteX21" fmla="*/ 512580 w 783862"/>
              <a:gd name="connsiteY21" fmla="*/ 529166 h 960013"/>
              <a:gd name="connsiteX22" fmla="*/ 512580 w 783862"/>
              <a:gd name="connsiteY22" fmla="*/ 346597 h 96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83862" h="960013">
                <a:moveTo>
                  <a:pt x="512580" y="346597"/>
                </a:moveTo>
                <a:lnTo>
                  <a:pt x="783639" y="126450"/>
                </a:lnTo>
                <a:cubicBezTo>
                  <a:pt x="788082" y="85346"/>
                  <a:pt x="724853" y="23261"/>
                  <a:pt x="708695" y="0"/>
                </a:cubicBezTo>
                <a:lnTo>
                  <a:pt x="506690" y="149556"/>
                </a:lnTo>
                <a:cubicBezTo>
                  <a:pt x="417149" y="103803"/>
                  <a:pt x="363446" y="130564"/>
                  <a:pt x="301473" y="123658"/>
                </a:cubicBezTo>
                <a:cubicBezTo>
                  <a:pt x="235620" y="143343"/>
                  <a:pt x="160963" y="201665"/>
                  <a:pt x="111570" y="267665"/>
                </a:cubicBezTo>
                <a:cubicBezTo>
                  <a:pt x="62177" y="333665"/>
                  <a:pt x="45054" y="425674"/>
                  <a:pt x="5115" y="519661"/>
                </a:cubicBezTo>
                <a:cubicBezTo>
                  <a:pt x="-8703" y="552160"/>
                  <a:pt x="6439" y="589705"/>
                  <a:pt x="38938" y="603524"/>
                </a:cubicBezTo>
                <a:cubicBezTo>
                  <a:pt x="71437" y="617343"/>
                  <a:pt x="108983" y="602201"/>
                  <a:pt x="122801" y="569702"/>
                </a:cubicBezTo>
                <a:lnTo>
                  <a:pt x="192897" y="404383"/>
                </a:lnTo>
                <a:lnTo>
                  <a:pt x="192897" y="524158"/>
                </a:lnTo>
                <a:lnTo>
                  <a:pt x="106561" y="725579"/>
                </a:lnTo>
                <a:lnTo>
                  <a:pt x="192897" y="725579"/>
                </a:lnTo>
                <a:lnTo>
                  <a:pt x="192897" y="960013"/>
                </a:lnTo>
                <a:lnTo>
                  <a:pt x="320770" y="960013"/>
                </a:lnTo>
                <a:lnTo>
                  <a:pt x="320770" y="725579"/>
                </a:lnTo>
                <a:lnTo>
                  <a:pt x="384707" y="725579"/>
                </a:lnTo>
                <a:lnTo>
                  <a:pt x="384707" y="960013"/>
                </a:lnTo>
                <a:lnTo>
                  <a:pt x="512580" y="960013"/>
                </a:lnTo>
                <a:lnTo>
                  <a:pt x="512580" y="725579"/>
                </a:lnTo>
                <a:lnTo>
                  <a:pt x="596742" y="725579"/>
                </a:lnTo>
                <a:lnTo>
                  <a:pt x="512580" y="529166"/>
                </a:lnTo>
                <a:lnTo>
                  <a:pt x="512580" y="346597"/>
                </a:lnTo>
                <a:close/>
              </a:path>
            </a:pathLst>
          </a:custGeom>
          <a:solidFill>
            <a:srgbClr val="FF6600"/>
          </a:solidFill>
          <a:ln w="212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1">
            <a:extLst>
              <a:ext uri="{FF2B5EF4-FFF2-40B4-BE49-F238E27FC236}">
                <a16:creationId xmlns:a16="http://schemas.microsoft.com/office/drawing/2014/main" id="{5C72669E-AC84-0A4F-9507-7D631BE53407}"/>
              </a:ext>
            </a:extLst>
          </p:cNvPr>
          <p:cNvSpPr/>
          <p:nvPr/>
        </p:nvSpPr>
        <p:spPr>
          <a:xfrm>
            <a:off x="5999454" y="2881732"/>
            <a:ext cx="408844" cy="707353"/>
          </a:xfrm>
          <a:custGeom>
            <a:avLst/>
            <a:gdLst>
              <a:gd name="connsiteX0" fmla="*/ 1448130 w 1453235"/>
              <a:gd name="connsiteY0" fmla="*/ 1075556 h 2514287"/>
              <a:gd name="connsiteX1" fmla="*/ 1210914 w 1453235"/>
              <a:gd name="connsiteY1" fmla="*/ 209524 h 2514287"/>
              <a:gd name="connsiteX2" fmla="*/ 1158200 w 1453235"/>
              <a:gd name="connsiteY2" fmla="*/ 132698 h 2514287"/>
              <a:gd name="connsiteX3" fmla="*/ 881449 w 1453235"/>
              <a:gd name="connsiteY3" fmla="*/ 13968 h 2514287"/>
              <a:gd name="connsiteX4" fmla="*/ 729895 w 1453235"/>
              <a:gd name="connsiteY4" fmla="*/ 0 h 2514287"/>
              <a:gd name="connsiteX5" fmla="*/ 578341 w 1453235"/>
              <a:gd name="connsiteY5" fmla="*/ 13968 h 2514287"/>
              <a:gd name="connsiteX6" fmla="*/ 301590 w 1453235"/>
              <a:gd name="connsiteY6" fmla="*/ 132698 h 2514287"/>
              <a:gd name="connsiteX7" fmla="*/ 248876 w 1453235"/>
              <a:gd name="connsiteY7" fmla="*/ 209524 h 2514287"/>
              <a:gd name="connsiteX8" fmla="*/ 5071 w 1453235"/>
              <a:gd name="connsiteY8" fmla="*/ 1075556 h 2514287"/>
              <a:gd name="connsiteX9" fmla="*/ 97322 w 1453235"/>
              <a:gd name="connsiteY9" fmla="*/ 1250160 h 2514287"/>
              <a:gd name="connsiteX10" fmla="*/ 136857 w 1453235"/>
              <a:gd name="connsiteY10" fmla="*/ 1257144 h 2514287"/>
              <a:gd name="connsiteX11" fmla="*/ 262054 w 1453235"/>
              <a:gd name="connsiteY11" fmla="*/ 1159366 h 2514287"/>
              <a:gd name="connsiteX12" fmla="*/ 466323 w 1453235"/>
              <a:gd name="connsiteY12" fmla="*/ 426032 h 2514287"/>
              <a:gd name="connsiteX13" fmla="*/ 466323 w 1453235"/>
              <a:gd name="connsiteY13" fmla="*/ 670477 h 2514287"/>
              <a:gd name="connsiteX14" fmla="*/ 222518 w 1453235"/>
              <a:gd name="connsiteY14" fmla="*/ 1536509 h 2514287"/>
              <a:gd name="connsiteX15" fmla="*/ 400430 w 1453235"/>
              <a:gd name="connsiteY15" fmla="*/ 1536509 h 2514287"/>
              <a:gd name="connsiteX16" fmla="*/ 400430 w 1453235"/>
              <a:gd name="connsiteY16" fmla="*/ 2514287 h 2514287"/>
              <a:gd name="connsiteX17" fmla="*/ 664002 w 1453235"/>
              <a:gd name="connsiteY17" fmla="*/ 2514287 h 2514287"/>
              <a:gd name="connsiteX18" fmla="*/ 664002 w 1453235"/>
              <a:gd name="connsiteY18" fmla="*/ 1536509 h 2514287"/>
              <a:gd name="connsiteX19" fmla="*/ 795788 w 1453235"/>
              <a:gd name="connsiteY19" fmla="*/ 1536509 h 2514287"/>
              <a:gd name="connsiteX20" fmla="*/ 795788 w 1453235"/>
              <a:gd name="connsiteY20" fmla="*/ 2514287 h 2514287"/>
              <a:gd name="connsiteX21" fmla="*/ 1059360 w 1453235"/>
              <a:gd name="connsiteY21" fmla="*/ 2514287 h 2514287"/>
              <a:gd name="connsiteX22" fmla="*/ 1059360 w 1453235"/>
              <a:gd name="connsiteY22" fmla="*/ 1536509 h 2514287"/>
              <a:gd name="connsiteX23" fmla="*/ 1237272 w 1453235"/>
              <a:gd name="connsiteY23" fmla="*/ 1536509 h 2514287"/>
              <a:gd name="connsiteX24" fmla="*/ 993467 w 1453235"/>
              <a:gd name="connsiteY24" fmla="*/ 670477 h 2514287"/>
              <a:gd name="connsiteX25" fmla="*/ 993467 w 1453235"/>
              <a:gd name="connsiteY25" fmla="*/ 426032 h 2514287"/>
              <a:gd name="connsiteX26" fmla="*/ 1197736 w 1453235"/>
              <a:gd name="connsiteY26" fmla="*/ 1159366 h 2514287"/>
              <a:gd name="connsiteX27" fmla="*/ 1322933 w 1453235"/>
              <a:gd name="connsiteY27" fmla="*/ 1257144 h 2514287"/>
              <a:gd name="connsiteX28" fmla="*/ 1362469 w 1453235"/>
              <a:gd name="connsiteY28" fmla="*/ 1250160 h 2514287"/>
              <a:gd name="connsiteX29" fmla="*/ 1448130 w 1453235"/>
              <a:gd name="connsiteY29" fmla="*/ 1075556 h 251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453235" h="2514287">
                <a:moveTo>
                  <a:pt x="1448130" y="1075556"/>
                </a:moveTo>
                <a:lnTo>
                  <a:pt x="1210914" y="209524"/>
                </a:lnTo>
                <a:cubicBezTo>
                  <a:pt x="1204325" y="174603"/>
                  <a:pt x="1184557" y="146667"/>
                  <a:pt x="1158200" y="132698"/>
                </a:cubicBezTo>
                <a:cubicBezTo>
                  <a:pt x="1079128" y="76825"/>
                  <a:pt x="986878" y="41905"/>
                  <a:pt x="881449" y="13968"/>
                </a:cubicBezTo>
                <a:cubicBezTo>
                  <a:pt x="828735" y="6984"/>
                  <a:pt x="782610" y="0"/>
                  <a:pt x="729895" y="0"/>
                </a:cubicBezTo>
                <a:cubicBezTo>
                  <a:pt x="677181" y="0"/>
                  <a:pt x="631055" y="6984"/>
                  <a:pt x="578341" y="13968"/>
                </a:cubicBezTo>
                <a:cubicBezTo>
                  <a:pt x="472912" y="34921"/>
                  <a:pt x="380662" y="76825"/>
                  <a:pt x="301590" y="132698"/>
                </a:cubicBezTo>
                <a:cubicBezTo>
                  <a:pt x="275233" y="153651"/>
                  <a:pt x="255465" y="174603"/>
                  <a:pt x="248876" y="209524"/>
                </a:cubicBezTo>
                <a:lnTo>
                  <a:pt x="5071" y="1075556"/>
                </a:lnTo>
                <a:cubicBezTo>
                  <a:pt x="-14697" y="1152382"/>
                  <a:pt x="24839" y="1229207"/>
                  <a:pt x="97322" y="1250160"/>
                </a:cubicBezTo>
                <a:cubicBezTo>
                  <a:pt x="110500" y="1257144"/>
                  <a:pt x="123679" y="1257144"/>
                  <a:pt x="136857" y="1257144"/>
                </a:cubicBezTo>
                <a:cubicBezTo>
                  <a:pt x="196161" y="1257144"/>
                  <a:pt x="248876" y="1215239"/>
                  <a:pt x="262054" y="1159366"/>
                </a:cubicBezTo>
                <a:lnTo>
                  <a:pt x="466323" y="426032"/>
                </a:lnTo>
                <a:lnTo>
                  <a:pt x="466323" y="670477"/>
                </a:lnTo>
                <a:lnTo>
                  <a:pt x="222518" y="1536509"/>
                </a:lnTo>
                <a:lnTo>
                  <a:pt x="400430" y="1536509"/>
                </a:lnTo>
                <a:lnTo>
                  <a:pt x="400430" y="2514287"/>
                </a:lnTo>
                <a:lnTo>
                  <a:pt x="664002" y="2514287"/>
                </a:lnTo>
                <a:lnTo>
                  <a:pt x="664002" y="1536509"/>
                </a:lnTo>
                <a:lnTo>
                  <a:pt x="795788" y="1536509"/>
                </a:lnTo>
                <a:lnTo>
                  <a:pt x="795788" y="2514287"/>
                </a:lnTo>
                <a:lnTo>
                  <a:pt x="1059360" y="2514287"/>
                </a:lnTo>
                <a:lnTo>
                  <a:pt x="1059360" y="1536509"/>
                </a:lnTo>
                <a:lnTo>
                  <a:pt x="1237272" y="1536509"/>
                </a:lnTo>
                <a:lnTo>
                  <a:pt x="993467" y="670477"/>
                </a:lnTo>
                <a:lnTo>
                  <a:pt x="993467" y="426032"/>
                </a:lnTo>
                <a:lnTo>
                  <a:pt x="1197736" y="1159366"/>
                </a:lnTo>
                <a:cubicBezTo>
                  <a:pt x="1217504" y="1222223"/>
                  <a:pt x="1270218" y="1257144"/>
                  <a:pt x="1322933" y="1257144"/>
                </a:cubicBezTo>
                <a:cubicBezTo>
                  <a:pt x="1336111" y="1257144"/>
                  <a:pt x="1349290" y="1257144"/>
                  <a:pt x="1362469" y="1250160"/>
                </a:cubicBezTo>
                <a:cubicBezTo>
                  <a:pt x="1428362" y="1229207"/>
                  <a:pt x="1467897" y="1152382"/>
                  <a:pt x="1448130" y="1075556"/>
                </a:cubicBezTo>
                <a:close/>
              </a:path>
            </a:pathLst>
          </a:custGeom>
          <a:solidFill>
            <a:srgbClr val="FF6600"/>
          </a:solidFill>
          <a:ln w="329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2">
            <a:extLst>
              <a:ext uri="{FF2B5EF4-FFF2-40B4-BE49-F238E27FC236}">
                <a16:creationId xmlns:a16="http://schemas.microsoft.com/office/drawing/2014/main" id="{A4250F76-8CCB-1D4D-8B19-DEBA5E78E817}"/>
              </a:ext>
            </a:extLst>
          </p:cNvPr>
          <p:cNvSpPr/>
          <p:nvPr/>
        </p:nvSpPr>
        <p:spPr>
          <a:xfrm>
            <a:off x="5627050" y="2874973"/>
            <a:ext cx="432090" cy="707056"/>
          </a:xfrm>
          <a:custGeom>
            <a:avLst/>
            <a:gdLst>
              <a:gd name="connsiteX0" fmla="*/ 1528882 w 1535862"/>
              <a:gd name="connsiteY0" fmla="*/ 1089066 h 2513229"/>
              <a:gd name="connsiteX1" fmla="*/ 1333408 w 1535862"/>
              <a:gd name="connsiteY1" fmla="*/ 258304 h 2513229"/>
              <a:gd name="connsiteX2" fmla="*/ 1291521 w 1535862"/>
              <a:gd name="connsiteY2" fmla="*/ 181511 h 2513229"/>
              <a:gd name="connsiteX3" fmla="*/ 998311 w 1535862"/>
              <a:gd name="connsiteY3" fmla="*/ 27925 h 2513229"/>
              <a:gd name="connsiteX4" fmla="*/ 767931 w 1535862"/>
              <a:gd name="connsiteY4" fmla="*/ 0 h 2513229"/>
              <a:gd name="connsiteX5" fmla="*/ 537552 w 1535862"/>
              <a:gd name="connsiteY5" fmla="*/ 34906 h 2513229"/>
              <a:gd name="connsiteX6" fmla="*/ 244342 w 1535862"/>
              <a:gd name="connsiteY6" fmla="*/ 188492 h 2513229"/>
              <a:gd name="connsiteX7" fmla="*/ 202455 w 1535862"/>
              <a:gd name="connsiteY7" fmla="*/ 265285 h 2513229"/>
              <a:gd name="connsiteX8" fmla="*/ 6981 w 1535862"/>
              <a:gd name="connsiteY8" fmla="*/ 1096048 h 2513229"/>
              <a:gd name="connsiteX9" fmla="*/ 0 w 1535862"/>
              <a:gd name="connsiteY9" fmla="*/ 1130954 h 2513229"/>
              <a:gd name="connsiteX10" fmla="*/ 139624 w 1535862"/>
              <a:gd name="connsiteY10" fmla="*/ 1270577 h 2513229"/>
              <a:gd name="connsiteX11" fmla="*/ 272267 w 1535862"/>
              <a:gd name="connsiteY11" fmla="*/ 1165859 h 2513229"/>
              <a:gd name="connsiteX12" fmla="*/ 418872 w 1535862"/>
              <a:gd name="connsiteY12" fmla="*/ 558496 h 2513229"/>
              <a:gd name="connsiteX13" fmla="*/ 418872 w 1535862"/>
              <a:gd name="connsiteY13" fmla="*/ 2513230 h 2513229"/>
              <a:gd name="connsiteX14" fmla="*/ 698119 w 1535862"/>
              <a:gd name="connsiteY14" fmla="*/ 2513230 h 2513229"/>
              <a:gd name="connsiteX15" fmla="*/ 698119 w 1535862"/>
              <a:gd name="connsiteY15" fmla="*/ 1256615 h 2513229"/>
              <a:gd name="connsiteX16" fmla="*/ 837743 w 1535862"/>
              <a:gd name="connsiteY16" fmla="*/ 1256615 h 2513229"/>
              <a:gd name="connsiteX17" fmla="*/ 837743 w 1535862"/>
              <a:gd name="connsiteY17" fmla="*/ 2513230 h 2513229"/>
              <a:gd name="connsiteX18" fmla="*/ 1116991 w 1535862"/>
              <a:gd name="connsiteY18" fmla="*/ 2513230 h 2513229"/>
              <a:gd name="connsiteX19" fmla="*/ 1116991 w 1535862"/>
              <a:gd name="connsiteY19" fmla="*/ 551514 h 2513229"/>
              <a:gd name="connsiteX20" fmla="*/ 1263596 w 1535862"/>
              <a:gd name="connsiteY20" fmla="*/ 1158878 h 2513229"/>
              <a:gd name="connsiteX21" fmla="*/ 1396239 w 1535862"/>
              <a:gd name="connsiteY21" fmla="*/ 1263596 h 2513229"/>
              <a:gd name="connsiteX22" fmla="*/ 1535863 w 1535862"/>
              <a:gd name="connsiteY22" fmla="*/ 1123972 h 2513229"/>
              <a:gd name="connsiteX23" fmla="*/ 1528882 w 1535862"/>
              <a:gd name="connsiteY23" fmla="*/ 1089066 h 2513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35862" h="2513229">
                <a:moveTo>
                  <a:pt x="1528882" y="1089066"/>
                </a:moveTo>
                <a:lnTo>
                  <a:pt x="1333408" y="258304"/>
                </a:lnTo>
                <a:cubicBezTo>
                  <a:pt x="1326427" y="230379"/>
                  <a:pt x="1312464" y="202455"/>
                  <a:pt x="1291521" y="181511"/>
                </a:cubicBezTo>
                <a:cubicBezTo>
                  <a:pt x="1207747" y="111699"/>
                  <a:pt x="1110010" y="62831"/>
                  <a:pt x="998311" y="27925"/>
                </a:cubicBezTo>
                <a:cubicBezTo>
                  <a:pt x="921518" y="13962"/>
                  <a:pt x="844725" y="0"/>
                  <a:pt x="767931" y="0"/>
                </a:cubicBezTo>
                <a:cubicBezTo>
                  <a:pt x="691138" y="0"/>
                  <a:pt x="614345" y="13962"/>
                  <a:pt x="537552" y="34906"/>
                </a:cubicBezTo>
                <a:cubicBezTo>
                  <a:pt x="425853" y="62831"/>
                  <a:pt x="328116" y="118680"/>
                  <a:pt x="244342" y="188492"/>
                </a:cubicBezTo>
                <a:cubicBezTo>
                  <a:pt x="223398" y="209436"/>
                  <a:pt x="209436" y="237361"/>
                  <a:pt x="202455" y="265285"/>
                </a:cubicBezTo>
                <a:lnTo>
                  <a:pt x="6981" y="1096048"/>
                </a:lnTo>
                <a:cubicBezTo>
                  <a:pt x="6981" y="1103029"/>
                  <a:pt x="0" y="1116991"/>
                  <a:pt x="0" y="1130954"/>
                </a:cubicBezTo>
                <a:cubicBezTo>
                  <a:pt x="0" y="1207747"/>
                  <a:pt x="62831" y="1270577"/>
                  <a:pt x="139624" y="1270577"/>
                </a:cubicBezTo>
                <a:cubicBezTo>
                  <a:pt x="202455" y="1270577"/>
                  <a:pt x="258304" y="1221709"/>
                  <a:pt x="272267" y="1165859"/>
                </a:cubicBezTo>
                <a:lnTo>
                  <a:pt x="418872" y="558496"/>
                </a:lnTo>
                <a:lnTo>
                  <a:pt x="418872" y="2513230"/>
                </a:lnTo>
                <a:lnTo>
                  <a:pt x="698119" y="2513230"/>
                </a:lnTo>
                <a:lnTo>
                  <a:pt x="698119" y="1256615"/>
                </a:lnTo>
                <a:lnTo>
                  <a:pt x="837743" y="1256615"/>
                </a:lnTo>
                <a:lnTo>
                  <a:pt x="837743" y="2513230"/>
                </a:lnTo>
                <a:lnTo>
                  <a:pt x="1116991" y="2513230"/>
                </a:lnTo>
                <a:lnTo>
                  <a:pt x="1116991" y="551514"/>
                </a:lnTo>
                <a:lnTo>
                  <a:pt x="1263596" y="1158878"/>
                </a:lnTo>
                <a:cubicBezTo>
                  <a:pt x="1277558" y="1214728"/>
                  <a:pt x="1333408" y="1263596"/>
                  <a:pt x="1396239" y="1263596"/>
                </a:cubicBezTo>
                <a:cubicBezTo>
                  <a:pt x="1473032" y="1263596"/>
                  <a:pt x="1535863" y="1200765"/>
                  <a:pt x="1535863" y="1123972"/>
                </a:cubicBezTo>
                <a:cubicBezTo>
                  <a:pt x="1535863" y="1110010"/>
                  <a:pt x="1528882" y="1096048"/>
                  <a:pt x="1528882" y="1089066"/>
                </a:cubicBezTo>
                <a:close/>
              </a:path>
            </a:pathLst>
          </a:custGeom>
          <a:solidFill>
            <a:srgbClr val="FF6600"/>
          </a:solidFill>
          <a:ln w="34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!!Oval 1">
            <a:extLst>
              <a:ext uri="{FF2B5EF4-FFF2-40B4-BE49-F238E27FC236}">
                <a16:creationId xmlns:a16="http://schemas.microsoft.com/office/drawing/2014/main" id="{50062141-C435-D547-BC8C-A3CCBC78EA05}"/>
              </a:ext>
            </a:extLst>
          </p:cNvPr>
          <p:cNvSpPr/>
          <p:nvPr/>
        </p:nvSpPr>
        <p:spPr>
          <a:xfrm>
            <a:off x="5060559" y="3099155"/>
            <a:ext cx="169681" cy="169970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!!Oval 2">
            <a:extLst>
              <a:ext uri="{FF2B5EF4-FFF2-40B4-BE49-F238E27FC236}">
                <a16:creationId xmlns:a16="http://schemas.microsoft.com/office/drawing/2014/main" id="{78C3CC2F-1E19-3A48-8597-3B28703EEC9F}"/>
              </a:ext>
            </a:extLst>
          </p:cNvPr>
          <p:cNvSpPr/>
          <p:nvPr/>
        </p:nvSpPr>
        <p:spPr>
          <a:xfrm>
            <a:off x="5386219" y="3027748"/>
            <a:ext cx="182667" cy="178609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!!Oval 3">
            <a:extLst>
              <a:ext uri="{FF2B5EF4-FFF2-40B4-BE49-F238E27FC236}">
                <a16:creationId xmlns:a16="http://schemas.microsoft.com/office/drawing/2014/main" id="{55226BE4-5213-1442-A0DA-B5078490E5AB}"/>
              </a:ext>
            </a:extLst>
          </p:cNvPr>
          <p:cNvSpPr/>
          <p:nvPr/>
        </p:nvSpPr>
        <p:spPr>
          <a:xfrm>
            <a:off x="5761626" y="2674538"/>
            <a:ext cx="182667" cy="182979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!!Oval 4">
            <a:extLst>
              <a:ext uri="{FF2B5EF4-FFF2-40B4-BE49-F238E27FC236}">
                <a16:creationId xmlns:a16="http://schemas.microsoft.com/office/drawing/2014/main" id="{0979280B-6AF7-6D44-9DE4-7AADA0EC54E7}"/>
              </a:ext>
            </a:extLst>
          </p:cNvPr>
          <p:cNvSpPr/>
          <p:nvPr/>
        </p:nvSpPr>
        <p:spPr>
          <a:xfrm>
            <a:off x="6104600" y="2687547"/>
            <a:ext cx="182667" cy="182979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!!Oval 5">
            <a:extLst>
              <a:ext uri="{FF2B5EF4-FFF2-40B4-BE49-F238E27FC236}">
                <a16:creationId xmlns:a16="http://schemas.microsoft.com/office/drawing/2014/main" id="{47E3A17A-A094-3042-B994-8C92B43FB48E}"/>
              </a:ext>
            </a:extLst>
          </p:cNvPr>
          <p:cNvSpPr/>
          <p:nvPr/>
        </p:nvSpPr>
        <p:spPr>
          <a:xfrm>
            <a:off x="6466461" y="3027748"/>
            <a:ext cx="156125" cy="156392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C0A1CBC8-F662-4F67-92AA-B8826A751801}"/>
              </a:ext>
            </a:extLst>
          </p:cNvPr>
          <p:cNvSpPr txBox="1">
            <a:spLocks/>
          </p:cNvSpPr>
          <p:nvPr/>
        </p:nvSpPr>
        <p:spPr>
          <a:xfrm>
            <a:off x="1494054" y="1037297"/>
            <a:ext cx="9414851" cy="1755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6600"/>
                </a:solidFill>
                <a:latin typeface="+mn-lt"/>
              </a:rPr>
              <a:t>Families and households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B53DE8A-5499-4333-BF22-192238E39991}"/>
              </a:ext>
            </a:extLst>
          </p:cNvPr>
          <p:cNvSpPr/>
          <p:nvPr/>
        </p:nvSpPr>
        <p:spPr>
          <a:xfrm>
            <a:off x="-4731791" y="3573877"/>
            <a:ext cx="21291420" cy="21291420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9ED9C429-8983-4A27-B1C2-6A7E13EEE542}"/>
              </a:ext>
            </a:extLst>
          </p:cNvPr>
          <p:cNvSpPr txBox="1">
            <a:spLocks/>
          </p:cNvSpPr>
          <p:nvPr/>
        </p:nvSpPr>
        <p:spPr>
          <a:xfrm>
            <a:off x="1" y="3901361"/>
            <a:ext cx="12192000" cy="1755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… the foundation of society</a:t>
            </a: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0DE86F45-52DE-4816-BE94-621034D70BA3}"/>
              </a:ext>
            </a:extLst>
          </p:cNvPr>
          <p:cNvSpPr txBox="1">
            <a:spLocks/>
          </p:cNvSpPr>
          <p:nvPr/>
        </p:nvSpPr>
        <p:spPr>
          <a:xfrm>
            <a:off x="1029467" y="4942729"/>
            <a:ext cx="10515600" cy="1755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6600"/>
                </a:solidFill>
                <a:latin typeface="+mn-lt"/>
              </a:rPr>
              <a:t>So what does a thriving family look like?</a:t>
            </a:r>
          </a:p>
        </p:txBody>
      </p:sp>
      <p:pic>
        <p:nvPicPr>
          <p:cNvPr id="21" name="Graphic 20" descr="Woman with kid with solid fill">
            <a:extLst>
              <a:ext uri="{FF2B5EF4-FFF2-40B4-BE49-F238E27FC236}">
                <a16:creationId xmlns:a16="http://schemas.microsoft.com/office/drawing/2014/main" id="{4850FEC4-D69C-4357-A7E1-7F6791569B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557829" y="5826658"/>
            <a:ext cx="1172031" cy="1172031"/>
          </a:xfrm>
          <a:prstGeom prst="rect">
            <a:avLst/>
          </a:prstGeom>
        </p:spPr>
      </p:pic>
      <p:pic>
        <p:nvPicPr>
          <p:cNvPr id="22" name="Graphic 21" descr="Man With Pram with solid fill">
            <a:extLst>
              <a:ext uri="{FF2B5EF4-FFF2-40B4-BE49-F238E27FC236}">
                <a16:creationId xmlns:a16="http://schemas.microsoft.com/office/drawing/2014/main" id="{CC297FC8-4675-42BB-8051-5526BD2387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2503202" y="1621770"/>
            <a:ext cx="1172031" cy="1172031"/>
          </a:xfrm>
          <a:prstGeom prst="rect">
            <a:avLst/>
          </a:prstGeom>
        </p:spPr>
      </p:pic>
      <p:pic>
        <p:nvPicPr>
          <p:cNvPr id="23" name="Graphic 22" descr="Woman with solid fill">
            <a:extLst>
              <a:ext uri="{FF2B5EF4-FFF2-40B4-BE49-F238E27FC236}">
                <a16:creationId xmlns:a16="http://schemas.microsoft.com/office/drawing/2014/main" id="{C3541257-87F6-43BB-8F2A-4874BC8CFE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211741" y="3363994"/>
            <a:ext cx="1062891" cy="1062891"/>
          </a:xfrm>
          <a:prstGeom prst="rect">
            <a:avLst/>
          </a:prstGeom>
        </p:spPr>
      </p:pic>
      <p:pic>
        <p:nvPicPr>
          <p:cNvPr id="24" name="Graphic 23" descr="Man with solid fill">
            <a:extLst>
              <a:ext uri="{FF2B5EF4-FFF2-40B4-BE49-F238E27FC236}">
                <a16:creationId xmlns:a16="http://schemas.microsoft.com/office/drawing/2014/main" id="{CA91D98E-2F4E-4DCB-8B8D-C252C056DA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1972454" y="7460411"/>
            <a:ext cx="885098" cy="885098"/>
          </a:xfrm>
          <a:prstGeom prst="rect">
            <a:avLst/>
          </a:prstGeom>
        </p:spPr>
      </p:pic>
      <p:pic>
        <p:nvPicPr>
          <p:cNvPr id="25" name="Graphic 24" descr="Dance with solid fill">
            <a:extLst>
              <a:ext uri="{FF2B5EF4-FFF2-40B4-BE49-F238E27FC236}">
                <a16:creationId xmlns:a16="http://schemas.microsoft.com/office/drawing/2014/main" id="{818F9BBA-4EA0-42A1-8C25-EFDC20ED72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1393025" y="4554728"/>
            <a:ext cx="1188511" cy="1188511"/>
          </a:xfrm>
          <a:prstGeom prst="rect">
            <a:avLst/>
          </a:prstGeom>
        </p:spPr>
      </p:pic>
      <p:pic>
        <p:nvPicPr>
          <p:cNvPr id="26" name="Graphic 25" descr="Group of men with solid fill">
            <a:extLst>
              <a:ext uri="{FF2B5EF4-FFF2-40B4-BE49-F238E27FC236}">
                <a16:creationId xmlns:a16="http://schemas.microsoft.com/office/drawing/2014/main" id="{DE43A646-1979-4E8F-BE5E-B837AA16C02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1331171" y="-9362"/>
            <a:ext cx="1215935" cy="1215935"/>
          </a:xfrm>
          <a:prstGeom prst="rect">
            <a:avLst/>
          </a:prstGeom>
        </p:spPr>
      </p:pic>
      <p:pic>
        <p:nvPicPr>
          <p:cNvPr id="27" name="Graphic 26" descr="Children with solid fill">
            <a:extLst>
              <a:ext uri="{FF2B5EF4-FFF2-40B4-BE49-F238E27FC236}">
                <a16:creationId xmlns:a16="http://schemas.microsoft.com/office/drawing/2014/main" id="{07A8A403-8882-42D8-B45E-04DB47135B8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1972454" y="9586359"/>
            <a:ext cx="1306969" cy="1306969"/>
          </a:xfrm>
          <a:prstGeom prst="rect">
            <a:avLst/>
          </a:prstGeom>
        </p:spPr>
      </p:pic>
      <p:pic>
        <p:nvPicPr>
          <p:cNvPr id="28" name="Graphic 27" descr="Man with solid fill">
            <a:extLst>
              <a:ext uri="{FF2B5EF4-FFF2-40B4-BE49-F238E27FC236}">
                <a16:creationId xmlns:a16="http://schemas.microsoft.com/office/drawing/2014/main" id="{8FB9E18E-A463-459C-8A81-7661CB281D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2096839" y="5291632"/>
            <a:ext cx="885098" cy="885098"/>
          </a:xfrm>
          <a:prstGeom prst="rect">
            <a:avLst/>
          </a:prstGeom>
        </p:spPr>
      </p:pic>
      <p:pic>
        <p:nvPicPr>
          <p:cNvPr id="29" name="Graphic 28" descr="Woman with solid fill">
            <a:extLst>
              <a:ext uri="{FF2B5EF4-FFF2-40B4-BE49-F238E27FC236}">
                <a16:creationId xmlns:a16="http://schemas.microsoft.com/office/drawing/2014/main" id="{02511171-8771-4CA6-807B-DF1079176B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972454" y="3948694"/>
            <a:ext cx="829251" cy="829251"/>
          </a:xfrm>
          <a:prstGeom prst="rect">
            <a:avLst/>
          </a:prstGeom>
        </p:spPr>
      </p:pic>
      <p:pic>
        <p:nvPicPr>
          <p:cNvPr id="30" name="Graphic 29" descr="Woman with cane with solid fill">
            <a:extLst>
              <a:ext uri="{FF2B5EF4-FFF2-40B4-BE49-F238E27FC236}">
                <a16:creationId xmlns:a16="http://schemas.microsoft.com/office/drawing/2014/main" id="{5AB0B819-761F-44B1-A6ED-FED716FF69E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335283" y="8901150"/>
            <a:ext cx="1064224" cy="1064224"/>
          </a:xfrm>
          <a:prstGeom prst="rect">
            <a:avLst/>
          </a:prstGeom>
        </p:spPr>
      </p:pic>
      <p:pic>
        <p:nvPicPr>
          <p:cNvPr id="31" name="Graphic 30" descr="Group with solid fill">
            <a:extLst>
              <a:ext uri="{FF2B5EF4-FFF2-40B4-BE49-F238E27FC236}">
                <a16:creationId xmlns:a16="http://schemas.microsoft.com/office/drawing/2014/main" id="{E39D366A-CF80-4895-A167-A6D19D26E7E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2413057" y="8538946"/>
            <a:ext cx="1649761" cy="1649761"/>
          </a:xfrm>
          <a:prstGeom prst="rect">
            <a:avLst/>
          </a:prstGeom>
        </p:spPr>
      </p:pic>
      <p:pic>
        <p:nvPicPr>
          <p:cNvPr id="32" name="Graphic 31" descr="Pregnant lady with solid fill">
            <a:extLst>
              <a:ext uri="{FF2B5EF4-FFF2-40B4-BE49-F238E27FC236}">
                <a16:creationId xmlns:a16="http://schemas.microsoft.com/office/drawing/2014/main" id="{9064ED2D-E6DF-40B3-BB6B-D8B02E275A7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148432" y="8978768"/>
            <a:ext cx="1157526" cy="1157526"/>
          </a:xfrm>
          <a:prstGeom prst="rect">
            <a:avLst/>
          </a:prstGeom>
        </p:spPr>
      </p:pic>
      <p:pic>
        <p:nvPicPr>
          <p:cNvPr id="33" name="Graphic 32" descr="Family with boy with solid fill">
            <a:extLst>
              <a:ext uri="{FF2B5EF4-FFF2-40B4-BE49-F238E27FC236}">
                <a16:creationId xmlns:a16="http://schemas.microsoft.com/office/drawing/2014/main" id="{5498A077-2574-49AD-A6C5-56ABD07E217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947124" y="9651324"/>
            <a:ext cx="1177040" cy="117704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ADD9185-1EB0-40E4-9A95-031121750A74}"/>
              </a:ext>
            </a:extLst>
          </p:cNvPr>
          <p:cNvSpPr txBox="1"/>
          <p:nvPr/>
        </p:nvSpPr>
        <p:spPr>
          <a:xfrm>
            <a:off x="2687071" y="7534120"/>
            <a:ext cx="6836836" cy="1668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6600"/>
                </a:solidFill>
              </a:rPr>
              <a:t>Families and households come in </a:t>
            </a:r>
            <a:r>
              <a:rPr lang="en-US" sz="3600" b="1" dirty="0">
                <a:solidFill>
                  <a:schemeClr val="bg1"/>
                </a:solidFill>
              </a:rPr>
              <a:t>all shapes and sizes. </a:t>
            </a:r>
          </a:p>
        </p:txBody>
      </p:sp>
      <p:pic>
        <p:nvPicPr>
          <p:cNvPr id="35" name="Graphic 34" descr="Walk with solid fill">
            <a:extLst>
              <a:ext uri="{FF2B5EF4-FFF2-40B4-BE49-F238E27FC236}">
                <a16:creationId xmlns:a16="http://schemas.microsoft.com/office/drawing/2014/main" id="{A197B7AD-C55A-4C99-BFD3-A42B14BE3A5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2601306" y="3221463"/>
            <a:ext cx="914400" cy="914400"/>
          </a:xfrm>
          <a:prstGeom prst="rect">
            <a:avLst/>
          </a:prstGeom>
        </p:spPr>
      </p:pic>
      <p:pic>
        <p:nvPicPr>
          <p:cNvPr id="36" name="Graphic 35" descr="Woman with baby with solid fill">
            <a:extLst>
              <a:ext uri="{FF2B5EF4-FFF2-40B4-BE49-F238E27FC236}">
                <a16:creationId xmlns:a16="http://schemas.microsoft.com/office/drawing/2014/main" id="{95DE1724-44C8-4C9C-AE88-8544395A48F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2607005" y="204387"/>
            <a:ext cx="1079896" cy="1079896"/>
          </a:xfrm>
          <a:prstGeom prst="rect">
            <a:avLst/>
          </a:prstGeom>
        </p:spPr>
      </p:pic>
      <p:pic>
        <p:nvPicPr>
          <p:cNvPr id="37" name="Graphic 36" descr="Universal access with solid fill">
            <a:extLst>
              <a:ext uri="{FF2B5EF4-FFF2-40B4-BE49-F238E27FC236}">
                <a16:creationId xmlns:a16="http://schemas.microsoft.com/office/drawing/2014/main" id="{C2AB727A-554B-490E-9812-3F4649E340D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2760947" y="1284283"/>
            <a:ext cx="1509518" cy="1509518"/>
          </a:xfrm>
          <a:prstGeom prst="rect">
            <a:avLst/>
          </a:prstGeom>
        </p:spPr>
      </p:pic>
      <p:pic>
        <p:nvPicPr>
          <p:cNvPr id="38" name="Graphic 37" descr="Man with solid fill">
            <a:extLst>
              <a:ext uri="{FF2B5EF4-FFF2-40B4-BE49-F238E27FC236}">
                <a16:creationId xmlns:a16="http://schemas.microsoft.com/office/drawing/2014/main" id="{3ABAD4B8-3852-4851-9E53-656CC89555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237938" y="5559482"/>
            <a:ext cx="1132493" cy="1132493"/>
          </a:xfrm>
          <a:prstGeom prst="rect">
            <a:avLst/>
          </a:prstGeom>
        </p:spPr>
      </p:pic>
      <p:pic>
        <p:nvPicPr>
          <p:cNvPr id="39" name="Graphic 38" descr="Woman with solid fill">
            <a:extLst>
              <a:ext uri="{FF2B5EF4-FFF2-40B4-BE49-F238E27FC236}">
                <a16:creationId xmlns:a16="http://schemas.microsoft.com/office/drawing/2014/main" id="{5A156A48-1F23-4869-B66D-23C5902333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689498" y="4521270"/>
            <a:ext cx="1061036" cy="1061036"/>
          </a:xfrm>
          <a:prstGeom prst="rect">
            <a:avLst/>
          </a:prstGeom>
        </p:spPr>
      </p:pic>
      <p:pic>
        <p:nvPicPr>
          <p:cNvPr id="2" name="23687 Family group yeah-full">
            <a:hlinkClick r:id="" action="ppaction://media"/>
            <a:extLst>
              <a:ext uri="{FF2B5EF4-FFF2-40B4-BE49-F238E27FC236}">
                <a16:creationId xmlns:a16="http://schemas.microsoft.com/office/drawing/2014/main" id="{CC8EA975-37D7-47BA-9A7F-60871D9BB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-909167" y="1488153"/>
            <a:ext cx="487363" cy="487363"/>
          </a:xfrm>
          <a:prstGeom prst="rect">
            <a:avLst/>
          </a:prstGeom>
        </p:spPr>
      </p:pic>
      <p:pic>
        <p:nvPicPr>
          <p:cNvPr id="41" name="shorts_3">
            <a:hlinkClick r:id="" action="ppaction://media"/>
            <a:extLst>
              <a:ext uri="{FF2B5EF4-FFF2-40B4-BE49-F238E27FC236}">
                <a16:creationId xmlns:a16="http://schemas.microsoft.com/office/drawing/2014/main" id="{9823391C-017D-437E-B589-E84B89B9C2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-928946" y="21215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1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8"/>
    </mc:Choice>
    <mc:Fallback xmlns="">
      <p:transition spd="slow" advTm="5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35" objId="2"/>
        <p14:playEvt time="2034" objId="41"/>
        <p14:stopEvt time="2928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5">
            <a:extLst>
              <a:ext uri="{FF2B5EF4-FFF2-40B4-BE49-F238E27FC236}">
                <a16:creationId xmlns:a16="http://schemas.microsoft.com/office/drawing/2014/main" id="{A7E2A775-1CAC-4B39-BFCB-73AF53D4E2D7}"/>
              </a:ext>
            </a:extLst>
          </p:cNvPr>
          <p:cNvSpPr txBox="1">
            <a:spLocks/>
          </p:cNvSpPr>
          <p:nvPr/>
        </p:nvSpPr>
        <p:spPr>
          <a:xfrm>
            <a:off x="2545322" y="-1874193"/>
            <a:ext cx="7101355" cy="2354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6600"/>
                </a:solidFill>
                <a:latin typeface="+mn-lt"/>
              </a:rPr>
              <a:t>What does the Bible say to families and households?</a:t>
            </a: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40AD6AFE-52DA-4DC5-853B-AFD1EF30B81E}"/>
              </a:ext>
            </a:extLst>
          </p:cNvPr>
          <p:cNvSpPr/>
          <p:nvPr/>
        </p:nvSpPr>
        <p:spPr>
          <a:xfrm>
            <a:off x="622195" y="342103"/>
            <a:ext cx="929421" cy="674106"/>
          </a:xfrm>
          <a:custGeom>
            <a:avLst/>
            <a:gdLst>
              <a:gd name="connsiteX0" fmla="*/ 3148249 w 3151845"/>
              <a:gd name="connsiteY0" fmla="*/ 1653288 h 2092089"/>
              <a:gd name="connsiteX1" fmla="*/ 3040347 w 3151845"/>
              <a:gd name="connsiteY1" fmla="*/ 487945 h 2092089"/>
              <a:gd name="connsiteX2" fmla="*/ 2968413 w 3151845"/>
              <a:gd name="connsiteY2" fmla="*/ 423204 h 2092089"/>
              <a:gd name="connsiteX3" fmla="*/ 2914462 w 3151845"/>
              <a:gd name="connsiteY3" fmla="*/ 423204 h 2092089"/>
              <a:gd name="connsiteX4" fmla="*/ 2896478 w 3151845"/>
              <a:gd name="connsiteY4" fmla="*/ 214594 h 2092089"/>
              <a:gd name="connsiteX5" fmla="*/ 2831737 w 3151845"/>
              <a:gd name="connsiteY5" fmla="*/ 210997 h 2092089"/>
              <a:gd name="connsiteX6" fmla="*/ 2673480 w 3151845"/>
              <a:gd name="connsiteY6" fmla="*/ 214594 h 2092089"/>
              <a:gd name="connsiteX7" fmla="*/ 2655496 w 3151845"/>
              <a:gd name="connsiteY7" fmla="*/ 20370 h 2092089"/>
              <a:gd name="connsiteX8" fmla="*/ 2601545 w 3151845"/>
              <a:gd name="connsiteY8" fmla="*/ 9580 h 2092089"/>
              <a:gd name="connsiteX9" fmla="*/ 1572879 w 3151845"/>
              <a:gd name="connsiteY9" fmla="*/ 354866 h 2092089"/>
              <a:gd name="connsiteX10" fmla="*/ 544213 w 3151845"/>
              <a:gd name="connsiteY10" fmla="*/ 9580 h 2092089"/>
              <a:gd name="connsiteX11" fmla="*/ 490262 w 3151845"/>
              <a:gd name="connsiteY11" fmla="*/ 20370 h 2092089"/>
              <a:gd name="connsiteX12" fmla="*/ 472278 w 3151845"/>
              <a:gd name="connsiteY12" fmla="*/ 214594 h 2092089"/>
              <a:gd name="connsiteX13" fmla="*/ 314022 w 3151845"/>
              <a:gd name="connsiteY13" fmla="*/ 210997 h 2092089"/>
              <a:gd name="connsiteX14" fmla="*/ 252877 w 3151845"/>
              <a:gd name="connsiteY14" fmla="*/ 214594 h 2092089"/>
              <a:gd name="connsiteX15" fmla="*/ 234893 w 3151845"/>
              <a:gd name="connsiteY15" fmla="*/ 423204 h 2092089"/>
              <a:gd name="connsiteX16" fmla="*/ 180942 w 3151845"/>
              <a:gd name="connsiteY16" fmla="*/ 423204 h 2092089"/>
              <a:gd name="connsiteX17" fmla="*/ 109008 w 3151845"/>
              <a:gd name="connsiteY17" fmla="*/ 487945 h 2092089"/>
              <a:gd name="connsiteX18" fmla="*/ 1106 w 3151845"/>
              <a:gd name="connsiteY18" fmla="*/ 1653288 h 2092089"/>
              <a:gd name="connsiteX19" fmla="*/ 62250 w 3151845"/>
              <a:gd name="connsiteY19" fmla="*/ 1732416 h 2092089"/>
              <a:gd name="connsiteX20" fmla="*/ 73040 w 3151845"/>
              <a:gd name="connsiteY20" fmla="*/ 1732416 h 2092089"/>
              <a:gd name="connsiteX21" fmla="*/ 1407429 w 3151845"/>
              <a:gd name="connsiteY21" fmla="*/ 2066912 h 2092089"/>
              <a:gd name="connsiteX22" fmla="*/ 1486557 w 3151845"/>
              <a:gd name="connsiteY22" fmla="*/ 2092089 h 2092089"/>
              <a:gd name="connsiteX23" fmla="*/ 1666394 w 3151845"/>
              <a:gd name="connsiteY23" fmla="*/ 2092089 h 2092089"/>
              <a:gd name="connsiteX24" fmla="*/ 1741926 w 3151845"/>
              <a:gd name="connsiteY24" fmla="*/ 2070509 h 2092089"/>
              <a:gd name="connsiteX25" fmla="*/ 3076315 w 3151845"/>
              <a:gd name="connsiteY25" fmla="*/ 1736012 h 2092089"/>
              <a:gd name="connsiteX26" fmla="*/ 3151846 w 3151845"/>
              <a:gd name="connsiteY26" fmla="*/ 1667675 h 2092089"/>
              <a:gd name="connsiteX27" fmla="*/ 3148249 w 3151845"/>
              <a:gd name="connsiteY27" fmla="*/ 1653288 h 2092089"/>
              <a:gd name="connsiteX28" fmla="*/ 1644814 w 3151845"/>
              <a:gd name="connsiteY28" fmla="*/ 484349 h 2092089"/>
              <a:gd name="connsiteX29" fmla="*/ 2522417 w 3151845"/>
              <a:gd name="connsiteY29" fmla="*/ 142659 h 2092089"/>
              <a:gd name="connsiteX30" fmla="*/ 2619529 w 3151845"/>
              <a:gd name="connsiteY30" fmla="*/ 1257647 h 2092089"/>
              <a:gd name="connsiteX31" fmla="*/ 1644814 w 3151845"/>
              <a:gd name="connsiteY31" fmla="*/ 1714432 h 2092089"/>
              <a:gd name="connsiteX32" fmla="*/ 1644814 w 3151845"/>
              <a:gd name="connsiteY32" fmla="*/ 484349 h 2092089"/>
              <a:gd name="connsiteX33" fmla="*/ 623341 w 3151845"/>
              <a:gd name="connsiteY33" fmla="*/ 146256 h 2092089"/>
              <a:gd name="connsiteX34" fmla="*/ 1500944 w 3151845"/>
              <a:gd name="connsiteY34" fmla="*/ 487945 h 2092089"/>
              <a:gd name="connsiteX35" fmla="*/ 1500944 w 3151845"/>
              <a:gd name="connsiteY35" fmla="*/ 1718029 h 2092089"/>
              <a:gd name="connsiteX36" fmla="*/ 526229 w 3151845"/>
              <a:gd name="connsiteY36" fmla="*/ 1261244 h 2092089"/>
              <a:gd name="connsiteX37" fmla="*/ 623341 w 3151845"/>
              <a:gd name="connsiteY37" fmla="*/ 146256 h 2092089"/>
              <a:gd name="connsiteX38" fmla="*/ 278054 w 3151845"/>
              <a:gd name="connsiteY38" fmla="*/ 1477048 h 2092089"/>
              <a:gd name="connsiteX39" fmla="*/ 385956 w 3151845"/>
              <a:gd name="connsiteY39" fmla="*/ 351269 h 2092089"/>
              <a:gd name="connsiteX40" fmla="*/ 461488 w 3151845"/>
              <a:gd name="connsiteY40" fmla="*/ 354866 h 2092089"/>
              <a:gd name="connsiteX41" fmla="*/ 371569 w 3151845"/>
              <a:gd name="connsiteY41" fmla="*/ 1383533 h 2092089"/>
              <a:gd name="connsiteX42" fmla="*/ 439907 w 3151845"/>
              <a:gd name="connsiteY42" fmla="*/ 1390726 h 2092089"/>
              <a:gd name="connsiteX43" fmla="*/ 1479364 w 3151845"/>
              <a:gd name="connsiteY43" fmla="*/ 1890672 h 2092089"/>
              <a:gd name="connsiteX44" fmla="*/ 1479364 w 3151845"/>
              <a:gd name="connsiteY44" fmla="*/ 1890672 h 2092089"/>
              <a:gd name="connsiteX45" fmla="*/ 278054 w 3151845"/>
              <a:gd name="connsiteY45" fmla="*/ 1477048 h 2092089"/>
              <a:gd name="connsiteX46" fmla="*/ 1666394 w 3151845"/>
              <a:gd name="connsiteY46" fmla="*/ 1897866 h 2092089"/>
              <a:gd name="connsiteX47" fmla="*/ 1666394 w 3151845"/>
              <a:gd name="connsiteY47" fmla="*/ 1897866 h 2092089"/>
              <a:gd name="connsiteX48" fmla="*/ 2705851 w 3151845"/>
              <a:gd name="connsiteY48" fmla="*/ 1390726 h 2092089"/>
              <a:gd name="connsiteX49" fmla="*/ 2774189 w 3151845"/>
              <a:gd name="connsiteY49" fmla="*/ 1383533 h 2092089"/>
              <a:gd name="connsiteX50" fmla="*/ 2684270 w 3151845"/>
              <a:gd name="connsiteY50" fmla="*/ 354866 h 2092089"/>
              <a:gd name="connsiteX51" fmla="*/ 2759802 w 3151845"/>
              <a:gd name="connsiteY51" fmla="*/ 351269 h 2092089"/>
              <a:gd name="connsiteX52" fmla="*/ 2867704 w 3151845"/>
              <a:gd name="connsiteY52" fmla="*/ 1477048 h 2092089"/>
              <a:gd name="connsiteX53" fmla="*/ 1666394 w 3151845"/>
              <a:gd name="connsiteY53" fmla="*/ 1897866 h 209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151845" h="2092089">
                <a:moveTo>
                  <a:pt x="3148249" y="1653288"/>
                </a:moveTo>
                <a:lnTo>
                  <a:pt x="3040347" y="487945"/>
                </a:lnTo>
                <a:cubicBezTo>
                  <a:pt x="3036750" y="451978"/>
                  <a:pt x="3004380" y="423204"/>
                  <a:pt x="2968413" y="423204"/>
                </a:cubicBezTo>
                <a:cubicBezTo>
                  <a:pt x="2954026" y="423204"/>
                  <a:pt x="2932445" y="423204"/>
                  <a:pt x="2914462" y="423204"/>
                </a:cubicBezTo>
                <a:lnTo>
                  <a:pt x="2896478" y="214594"/>
                </a:lnTo>
                <a:lnTo>
                  <a:pt x="2831737" y="210997"/>
                </a:lnTo>
                <a:cubicBezTo>
                  <a:pt x="2777785" y="207400"/>
                  <a:pt x="2723834" y="210997"/>
                  <a:pt x="2673480" y="214594"/>
                </a:cubicBezTo>
                <a:lnTo>
                  <a:pt x="2655496" y="20370"/>
                </a:lnTo>
                <a:lnTo>
                  <a:pt x="2601545" y="9580"/>
                </a:lnTo>
                <a:cubicBezTo>
                  <a:pt x="2223888" y="-37178"/>
                  <a:pt x="1846231" y="88708"/>
                  <a:pt x="1572879" y="354866"/>
                </a:cubicBezTo>
                <a:cubicBezTo>
                  <a:pt x="1299527" y="88708"/>
                  <a:pt x="921870" y="-37178"/>
                  <a:pt x="544213" y="9580"/>
                </a:cubicBezTo>
                <a:lnTo>
                  <a:pt x="490262" y="20370"/>
                </a:lnTo>
                <a:lnTo>
                  <a:pt x="472278" y="214594"/>
                </a:lnTo>
                <a:cubicBezTo>
                  <a:pt x="418327" y="210997"/>
                  <a:pt x="367973" y="207400"/>
                  <a:pt x="314022" y="210997"/>
                </a:cubicBezTo>
                <a:lnTo>
                  <a:pt x="252877" y="214594"/>
                </a:lnTo>
                <a:lnTo>
                  <a:pt x="234893" y="423204"/>
                </a:lnTo>
                <a:cubicBezTo>
                  <a:pt x="213313" y="423204"/>
                  <a:pt x="195329" y="423204"/>
                  <a:pt x="180942" y="423204"/>
                </a:cubicBezTo>
                <a:cubicBezTo>
                  <a:pt x="144975" y="423204"/>
                  <a:pt x="112604" y="451978"/>
                  <a:pt x="109008" y="487945"/>
                </a:cubicBezTo>
                <a:lnTo>
                  <a:pt x="1106" y="1653288"/>
                </a:lnTo>
                <a:cubicBezTo>
                  <a:pt x="-6088" y="1692852"/>
                  <a:pt x="22686" y="1728819"/>
                  <a:pt x="62250" y="1732416"/>
                </a:cubicBezTo>
                <a:cubicBezTo>
                  <a:pt x="65847" y="1732416"/>
                  <a:pt x="69444" y="1732416"/>
                  <a:pt x="73040" y="1732416"/>
                </a:cubicBezTo>
                <a:cubicBezTo>
                  <a:pt x="292441" y="1725222"/>
                  <a:pt x="907483" y="1739609"/>
                  <a:pt x="1407429" y="2066912"/>
                </a:cubicBezTo>
                <a:cubicBezTo>
                  <a:pt x="1432606" y="2081299"/>
                  <a:pt x="1457783" y="2092089"/>
                  <a:pt x="1486557" y="2092089"/>
                </a:cubicBezTo>
                <a:lnTo>
                  <a:pt x="1666394" y="2092089"/>
                </a:lnTo>
                <a:cubicBezTo>
                  <a:pt x="1695168" y="2092089"/>
                  <a:pt x="1720345" y="2084896"/>
                  <a:pt x="1741926" y="2070509"/>
                </a:cubicBezTo>
                <a:cubicBezTo>
                  <a:pt x="2267049" y="1743206"/>
                  <a:pt x="2864107" y="1728819"/>
                  <a:pt x="3076315" y="1736012"/>
                </a:cubicBezTo>
                <a:cubicBezTo>
                  <a:pt x="3115879" y="1736012"/>
                  <a:pt x="3148249" y="1707239"/>
                  <a:pt x="3151846" y="1667675"/>
                </a:cubicBezTo>
                <a:cubicBezTo>
                  <a:pt x="3148249" y="1656884"/>
                  <a:pt x="3148249" y="1656884"/>
                  <a:pt x="3148249" y="1653288"/>
                </a:cubicBezTo>
                <a:close/>
                <a:moveTo>
                  <a:pt x="1644814" y="484349"/>
                </a:moveTo>
                <a:cubicBezTo>
                  <a:pt x="1875005" y="246964"/>
                  <a:pt x="2195114" y="124675"/>
                  <a:pt x="2522417" y="142659"/>
                </a:cubicBezTo>
                <a:lnTo>
                  <a:pt x="2619529" y="1257647"/>
                </a:lnTo>
                <a:cubicBezTo>
                  <a:pt x="2450483" y="1290018"/>
                  <a:pt x="2011681" y="1397920"/>
                  <a:pt x="1644814" y="1714432"/>
                </a:cubicBezTo>
                <a:lnTo>
                  <a:pt x="1644814" y="484349"/>
                </a:lnTo>
                <a:close/>
                <a:moveTo>
                  <a:pt x="623341" y="146256"/>
                </a:moveTo>
                <a:cubicBezTo>
                  <a:pt x="950644" y="128272"/>
                  <a:pt x="1270753" y="250561"/>
                  <a:pt x="1500944" y="487945"/>
                </a:cubicBezTo>
                <a:lnTo>
                  <a:pt x="1500944" y="1718029"/>
                </a:lnTo>
                <a:cubicBezTo>
                  <a:pt x="1134077" y="1401516"/>
                  <a:pt x="695276" y="1293614"/>
                  <a:pt x="526229" y="1261244"/>
                </a:cubicBezTo>
                <a:lnTo>
                  <a:pt x="623341" y="146256"/>
                </a:lnTo>
                <a:close/>
                <a:moveTo>
                  <a:pt x="278054" y="1477048"/>
                </a:moveTo>
                <a:lnTo>
                  <a:pt x="385956" y="351269"/>
                </a:lnTo>
                <a:cubicBezTo>
                  <a:pt x="407537" y="351269"/>
                  <a:pt x="432714" y="354866"/>
                  <a:pt x="461488" y="354866"/>
                </a:cubicBezTo>
                <a:lnTo>
                  <a:pt x="371569" y="1383533"/>
                </a:lnTo>
                <a:lnTo>
                  <a:pt x="439907" y="1390726"/>
                </a:lnTo>
                <a:cubicBezTo>
                  <a:pt x="447101" y="1390726"/>
                  <a:pt x="1054949" y="1469854"/>
                  <a:pt x="1479364" y="1890672"/>
                </a:cubicBezTo>
                <a:lnTo>
                  <a:pt x="1479364" y="1890672"/>
                </a:lnTo>
                <a:cubicBezTo>
                  <a:pt x="1008192" y="1530999"/>
                  <a:pt x="483068" y="1484241"/>
                  <a:pt x="278054" y="1477048"/>
                </a:cubicBezTo>
                <a:close/>
                <a:moveTo>
                  <a:pt x="1666394" y="1897866"/>
                </a:moveTo>
                <a:lnTo>
                  <a:pt x="1666394" y="1897866"/>
                </a:lnTo>
                <a:cubicBezTo>
                  <a:pt x="2098002" y="1473451"/>
                  <a:pt x="2702254" y="1390726"/>
                  <a:pt x="2705851" y="1390726"/>
                </a:cubicBezTo>
                <a:lnTo>
                  <a:pt x="2774189" y="1383533"/>
                </a:lnTo>
                <a:lnTo>
                  <a:pt x="2684270" y="354866"/>
                </a:lnTo>
                <a:cubicBezTo>
                  <a:pt x="2713044" y="351269"/>
                  <a:pt x="2738221" y="351269"/>
                  <a:pt x="2759802" y="351269"/>
                </a:cubicBezTo>
                <a:lnTo>
                  <a:pt x="2867704" y="1477048"/>
                </a:lnTo>
                <a:cubicBezTo>
                  <a:pt x="2662690" y="1484241"/>
                  <a:pt x="2137567" y="1534595"/>
                  <a:pt x="1666394" y="1897866"/>
                </a:cubicBezTo>
                <a:close/>
              </a:path>
            </a:pathLst>
          </a:custGeom>
          <a:solidFill>
            <a:srgbClr val="FF6600"/>
          </a:solidFill>
          <a:ln w="359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Title 5">
            <a:extLst>
              <a:ext uri="{FF2B5EF4-FFF2-40B4-BE49-F238E27FC236}">
                <a16:creationId xmlns:a16="http://schemas.microsoft.com/office/drawing/2014/main" id="{7C3A6EB0-0F7F-479A-8627-64A18E9F2F07}"/>
              </a:ext>
            </a:extLst>
          </p:cNvPr>
          <p:cNvSpPr txBox="1">
            <a:spLocks/>
          </p:cNvSpPr>
          <p:nvPr/>
        </p:nvSpPr>
        <p:spPr>
          <a:xfrm>
            <a:off x="1695182" y="-224943"/>
            <a:ext cx="5081663" cy="1788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Deuteronomy 6:5-9</a:t>
            </a:r>
          </a:p>
        </p:txBody>
      </p:sp>
      <p:sp>
        <p:nvSpPr>
          <p:cNvPr id="63" name="!!balloon">
            <a:extLst>
              <a:ext uri="{FF2B5EF4-FFF2-40B4-BE49-F238E27FC236}">
                <a16:creationId xmlns:a16="http://schemas.microsoft.com/office/drawing/2014/main" id="{08C6A370-1F69-41B3-A9D6-D6407082DC24}"/>
              </a:ext>
            </a:extLst>
          </p:cNvPr>
          <p:cNvSpPr/>
          <p:nvPr/>
        </p:nvSpPr>
        <p:spPr>
          <a:xfrm rot="21565382" flipH="1">
            <a:off x="7554312" y="835107"/>
            <a:ext cx="820133" cy="1815604"/>
          </a:xfrm>
          <a:custGeom>
            <a:avLst/>
            <a:gdLst>
              <a:gd name="connsiteX0" fmla="*/ 1195241 w 1195240"/>
              <a:gd name="connsiteY0" fmla="*/ 230087 h 2646005"/>
              <a:gd name="connsiteX1" fmla="*/ 993914 w 1195240"/>
              <a:gd name="connsiteY1" fmla="*/ 0 h 2646005"/>
              <a:gd name="connsiteX2" fmla="*/ 792588 w 1195240"/>
              <a:gd name="connsiteY2" fmla="*/ 230087 h 2646005"/>
              <a:gd name="connsiteX3" fmla="*/ 965154 w 1195240"/>
              <a:gd name="connsiteY3" fmla="*/ 512232 h 2646005"/>
              <a:gd name="connsiteX4" fmla="*/ 965154 w 1195240"/>
              <a:gd name="connsiteY4" fmla="*/ 517697 h 2646005"/>
              <a:gd name="connsiteX5" fmla="*/ 993914 w 1195240"/>
              <a:gd name="connsiteY5" fmla="*/ 726789 h 2646005"/>
              <a:gd name="connsiteX6" fmla="*/ 1022675 w 1195240"/>
              <a:gd name="connsiteY6" fmla="*/ 920350 h 2646005"/>
              <a:gd name="connsiteX7" fmla="*/ 993914 w 1195240"/>
              <a:gd name="connsiteY7" fmla="*/ 1113911 h 2646005"/>
              <a:gd name="connsiteX8" fmla="*/ 976945 w 1195240"/>
              <a:gd name="connsiteY8" fmla="*/ 1180924 h 2646005"/>
              <a:gd name="connsiteX9" fmla="*/ 930640 w 1195240"/>
              <a:gd name="connsiteY9" fmla="*/ 1205658 h 2646005"/>
              <a:gd name="connsiteX10" fmla="*/ 624337 w 1195240"/>
              <a:gd name="connsiteY10" fmla="*/ 1524329 h 2646005"/>
              <a:gd name="connsiteX11" fmla="*/ 426749 w 1195240"/>
              <a:gd name="connsiteY11" fmla="*/ 1524329 h 2646005"/>
              <a:gd name="connsiteX12" fmla="*/ 150644 w 1195240"/>
              <a:gd name="connsiteY12" fmla="*/ 1711275 h 2646005"/>
              <a:gd name="connsiteX13" fmla="*/ 6839 w 1195240"/>
              <a:gd name="connsiteY13" fmla="*/ 2051517 h 2646005"/>
              <a:gd name="connsiteX14" fmla="*/ 52569 w 1195240"/>
              <a:gd name="connsiteY14" fmla="*/ 2164548 h 2646005"/>
              <a:gd name="connsiteX15" fmla="*/ 86220 w 1195240"/>
              <a:gd name="connsiteY15" fmla="*/ 2171450 h 2646005"/>
              <a:gd name="connsiteX16" fmla="*/ 165600 w 1195240"/>
              <a:gd name="connsiteY16" fmla="*/ 2119105 h 2646005"/>
              <a:gd name="connsiteX17" fmla="*/ 260511 w 1195240"/>
              <a:gd name="connsiteY17" fmla="*/ 1896208 h 2646005"/>
              <a:gd name="connsiteX18" fmla="*/ 260511 w 1195240"/>
              <a:gd name="connsiteY18" fmla="*/ 2646005 h 2646005"/>
              <a:gd name="connsiteX19" fmla="*/ 433076 w 1195240"/>
              <a:gd name="connsiteY19" fmla="*/ 2646005 h 2646005"/>
              <a:gd name="connsiteX20" fmla="*/ 433076 w 1195240"/>
              <a:gd name="connsiteY20" fmla="*/ 2128309 h 2646005"/>
              <a:gd name="connsiteX21" fmla="*/ 519359 w 1195240"/>
              <a:gd name="connsiteY21" fmla="*/ 2128309 h 2646005"/>
              <a:gd name="connsiteX22" fmla="*/ 519359 w 1195240"/>
              <a:gd name="connsiteY22" fmla="*/ 2646005 h 2646005"/>
              <a:gd name="connsiteX23" fmla="*/ 691925 w 1195240"/>
              <a:gd name="connsiteY23" fmla="*/ 2646005 h 2646005"/>
              <a:gd name="connsiteX24" fmla="*/ 691925 w 1195240"/>
              <a:gd name="connsiteY24" fmla="*/ 1702935 h 2646005"/>
              <a:gd name="connsiteX25" fmla="*/ 1056038 w 1195240"/>
              <a:gd name="connsiteY25" fmla="*/ 1325304 h 2646005"/>
              <a:gd name="connsiteX26" fmla="*/ 1053737 w 1195240"/>
              <a:gd name="connsiteY26" fmla="*/ 1203357 h 2646005"/>
              <a:gd name="connsiteX27" fmla="*/ 1034755 w 1195240"/>
              <a:gd name="connsiteY27" fmla="*/ 1189840 h 2646005"/>
              <a:gd name="connsiteX28" fmla="*/ 1050286 w 1195240"/>
              <a:gd name="connsiteY28" fmla="*/ 1129442 h 2646005"/>
              <a:gd name="connsiteX29" fmla="*/ 1079047 w 1195240"/>
              <a:gd name="connsiteY29" fmla="*/ 920350 h 2646005"/>
              <a:gd name="connsiteX30" fmla="*/ 1050286 w 1195240"/>
              <a:gd name="connsiteY30" fmla="*/ 711258 h 2646005"/>
              <a:gd name="connsiteX31" fmla="*/ 1021525 w 1195240"/>
              <a:gd name="connsiteY31" fmla="*/ 517697 h 2646005"/>
              <a:gd name="connsiteX32" fmla="*/ 1021525 w 1195240"/>
              <a:gd name="connsiteY32" fmla="*/ 512232 h 2646005"/>
              <a:gd name="connsiteX33" fmla="*/ 1195241 w 1195240"/>
              <a:gd name="connsiteY33" fmla="*/ 230087 h 264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95240" h="2646005">
                <a:moveTo>
                  <a:pt x="1195241" y="230087"/>
                </a:moveTo>
                <a:cubicBezTo>
                  <a:pt x="1195241" y="102964"/>
                  <a:pt x="1105219" y="0"/>
                  <a:pt x="993914" y="0"/>
                </a:cubicBezTo>
                <a:cubicBezTo>
                  <a:pt x="882610" y="0"/>
                  <a:pt x="792588" y="102964"/>
                  <a:pt x="792588" y="230087"/>
                </a:cubicBezTo>
                <a:cubicBezTo>
                  <a:pt x="792588" y="345131"/>
                  <a:pt x="884911" y="484334"/>
                  <a:pt x="965154" y="512232"/>
                </a:cubicBezTo>
                <a:cubicBezTo>
                  <a:pt x="965018" y="514050"/>
                  <a:pt x="965018" y="515879"/>
                  <a:pt x="965154" y="517697"/>
                </a:cubicBezTo>
                <a:cubicBezTo>
                  <a:pt x="963382" y="588489"/>
                  <a:pt x="973094" y="659103"/>
                  <a:pt x="993914" y="726789"/>
                </a:cubicBezTo>
                <a:cubicBezTo>
                  <a:pt x="1013909" y="789329"/>
                  <a:pt x="1023622" y="854697"/>
                  <a:pt x="1022675" y="920350"/>
                </a:cubicBezTo>
                <a:cubicBezTo>
                  <a:pt x="1023622" y="986002"/>
                  <a:pt x="1013909" y="1051370"/>
                  <a:pt x="993914" y="1113911"/>
                </a:cubicBezTo>
                <a:cubicBezTo>
                  <a:pt x="987875" y="1134619"/>
                  <a:pt x="981835" y="1155902"/>
                  <a:pt x="976945" y="1180924"/>
                </a:cubicBezTo>
                <a:cubicBezTo>
                  <a:pt x="959272" y="1184027"/>
                  <a:pt x="943048" y="1192693"/>
                  <a:pt x="930640" y="1205658"/>
                </a:cubicBezTo>
                <a:lnTo>
                  <a:pt x="624337" y="1524329"/>
                </a:lnTo>
                <a:lnTo>
                  <a:pt x="426749" y="1524329"/>
                </a:lnTo>
                <a:cubicBezTo>
                  <a:pt x="291860" y="1534395"/>
                  <a:pt x="177967" y="1641386"/>
                  <a:pt x="150644" y="1711275"/>
                </a:cubicBezTo>
                <a:cubicBezTo>
                  <a:pt x="143741" y="1729395"/>
                  <a:pt x="60910" y="1924681"/>
                  <a:pt x="6839" y="2051517"/>
                </a:cubicBezTo>
                <a:cubicBezTo>
                  <a:pt x="-11706" y="2095357"/>
                  <a:pt x="8758" y="2145936"/>
                  <a:pt x="52569" y="2164548"/>
                </a:cubicBezTo>
                <a:cubicBezTo>
                  <a:pt x="63173" y="2169198"/>
                  <a:pt x="74640" y="2171551"/>
                  <a:pt x="86220" y="2171450"/>
                </a:cubicBezTo>
                <a:cubicBezTo>
                  <a:pt x="120773" y="2171470"/>
                  <a:pt x="152007" y="2150875"/>
                  <a:pt x="165600" y="2119105"/>
                </a:cubicBezTo>
                <a:lnTo>
                  <a:pt x="260511" y="1896208"/>
                </a:lnTo>
                <a:lnTo>
                  <a:pt x="260511" y="2646005"/>
                </a:lnTo>
                <a:lnTo>
                  <a:pt x="433076" y="2646005"/>
                </a:lnTo>
                <a:lnTo>
                  <a:pt x="433076" y="2128309"/>
                </a:lnTo>
                <a:lnTo>
                  <a:pt x="519359" y="2128309"/>
                </a:lnTo>
                <a:lnTo>
                  <a:pt x="519359" y="2646005"/>
                </a:lnTo>
                <a:lnTo>
                  <a:pt x="691925" y="2646005"/>
                </a:lnTo>
                <a:lnTo>
                  <a:pt x="691925" y="1702935"/>
                </a:lnTo>
                <a:lnTo>
                  <a:pt x="1056038" y="1325304"/>
                </a:lnTo>
                <a:cubicBezTo>
                  <a:pt x="1089056" y="1290986"/>
                  <a:pt x="1088026" y="1236406"/>
                  <a:pt x="1053737" y="1203357"/>
                </a:cubicBezTo>
                <a:cubicBezTo>
                  <a:pt x="1048051" y="1198014"/>
                  <a:pt x="1041663" y="1193466"/>
                  <a:pt x="1034755" y="1189840"/>
                </a:cubicBezTo>
                <a:cubicBezTo>
                  <a:pt x="1039357" y="1168269"/>
                  <a:pt x="1044821" y="1148999"/>
                  <a:pt x="1050286" y="1129442"/>
                </a:cubicBezTo>
                <a:cubicBezTo>
                  <a:pt x="1071106" y="1061756"/>
                  <a:pt x="1080818" y="991142"/>
                  <a:pt x="1079047" y="920350"/>
                </a:cubicBezTo>
                <a:cubicBezTo>
                  <a:pt x="1080818" y="849558"/>
                  <a:pt x="1071106" y="778944"/>
                  <a:pt x="1050286" y="711258"/>
                </a:cubicBezTo>
                <a:cubicBezTo>
                  <a:pt x="1030291" y="648717"/>
                  <a:pt x="1020579" y="583349"/>
                  <a:pt x="1021525" y="517697"/>
                </a:cubicBezTo>
                <a:cubicBezTo>
                  <a:pt x="1021660" y="515879"/>
                  <a:pt x="1021660" y="514050"/>
                  <a:pt x="1021525" y="512232"/>
                </a:cubicBezTo>
                <a:cubicBezTo>
                  <a:pt x="1102918" y="484334"/>
                  <a:pt x="1195241" y="345131"/>
                  <a:pt x="1195241" y="230087"/>
                </a:cubicBezTo>
                <a:close/>
              </a:path>
            </a:pathLst>
          </a:custGeom>
          <a:solidFill>
            <a:srgbClr val="FF6600"/>
          </a:solidFill>
          <a:ln w="286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4" name="Freeform: Shape 4">
            <a:extLst>
              <a:ext uri="{FF2B5EF4-FFF2-40B4-BE49-F238E27FC236}">
                <a16:creationId xmlns:a16="http://schemas.microsoft.com/office/drawing/2014/main" id="{C57BFD87-ED3C-49B5-A9C8-A877CDD5C0CE}"/>
              </a:ext>
            </a:extLst>
          </p:cNvPr>
          <p:cNvSpPr/>
          <p:nvPr/>
        </p:nvSpPr>
        <p:spPr>
          <a:xfrm rot="21565382">
            <a:off x="8501669" y="1558551"/>
            <a:ext cx="858076" cy="1082447"/>
          </a:xfrm>
          <a:custGeom>
            <a:avLst/>
            <a:gdLst>
              <a:gd name="connsiteX0" fmla="*/ 1406577 w 1406576"/>
              <a:gd name="connsiteY0" fmla="*/ 270770 h 3113856"/>
              <a:gd name="connsiteX1" fmla="*/ 1169653 w 1406576"/>
              <a:gd name="connsiteY1" fmla="*/ 0 h 3113856"/>
              <a:gd name="connsiteX2" fmla="*/ 932729 w 1406576"/>
              <a:gd name="connsiteY2" fmla="*/ 270770 h 3113856"/>
              <a:gd name="connsiteX3" fmla="*/ 1135807 w 1406576"/>
              <a:gd name="connsiteY3" fmla="*/ 602802 h 3113856"/>
              <a:gd name="connsiteX4" fmla="*/ 1135807 w 1406576"/>
              <a:gd name="connsiteY4" fmla="*/ 609233 h 3113856"/>
              <a:gd name="connsiteX5" fmla="*/ 1169653 w 1406576"/>
              <a:gd name="connsiteY5" fmla="*/ 855295 h 3113856"/>
              <a:gd name="connsiteX6" fmla="*/ 1203499 w 1406576"/>
              <a:gd name="connsiteY6" fmla="*/ 1083081 h 3113856"/>
              <a:gd name="connsiteX7" fmla="*/ 1169653 w 1406576"/>
              <a:gd name="connsiteY7" fmla="*/ 1310866 h 3113856"/>
              <a:gd name="connsiteX8" fmla="*/ 1149683 w 1406576"/>
              <a:gd name="connsiteY8" fmla="*/ 1389728 h 3113856"/>
              <a:gd name="connsiteX9" fmla="*/ 1095191 w 1406576"/>
              <a:gd name="connsiteY9" fmla="*/ 1418836 h 3113856"/>
              <a:gd name="connsiteX10" fmla="*/ 734728 w 1406576"/>
              <a:gd name="connsiteY10" fmla="*/ 1793852 h 3113856"/>
              <a:gd name="connsiteX11" fmla="*/ 502204 w 1406576"/>
              <a:gd name="connsiteY11" fmla="*/ 1793852 h 3113856"/>
              <a:gd name="connsiteX12" fmla="*/ 177280 w 1406576"/>
              <a:gd name="connsiteY12" fmla="*/ 2013853 h 3113856"/>
              <a:gd name="connsiteX13" fmla="*/ 8049 w 1406576"/>
              <a:gd name="connsiteY13" fmla="*/ 2414255 h 3113856"/>
              <a:gd name="connsiteX14" fmla="*/ 61864 w 1406576"/>
              <a:gd name="connsiteY14" fmla="*/ 2547271 h 3113856"/>
              <a:gd name="connsiteX15" fmla="*/ 101464 w 1406576"/>
              <a:gd name="connsiteY15" fmla="*/ 2555394 h 3113856"/>
              <a:gd name="connsiteX16" fmla="*/ 194880 w 1406576"/>
              <a:gd name="connsiteY16" fmla="*/ 2493793 h 3113856"/>
              <a:gd name="connsiteX17" fmla="*/ 306573 w 1406576"/>
              <a:gd name="connsiteY17" fmla="*/ 2231485 h 3113856"/>
              <a:gd name="connsiteX18" fmla="*/ 306573 w 1406576"/>
              <a:gd name="connsiteY18" fmla="*/ 3113857 h 3113856"/>
              <a:gd name="connsiteX19" fmla="*/ 509650 w 1406576"/>
              <a:gd name="connsiteY19" fmla="*/ 3113857 h 3113856"/>
              <a:gd name="connsiteX20" fmla="*/ 509650 w 1406576"/>
              <a:gd name="connsiteY20" fmla="*/ 2504624 h 3113856"/>
              <a:gd name="connsiteX21" fmla="*/ 611189 w 1406576"/>
              <a:gd name="connsiteY21" fmla="*/ 2504624 h 3113856"/>
              <a:gd name="connsiteX22" fmla="*/ 611189 w 1406576"/>
              <a:gd name="connsiteY22" fmla="*/ 3113857 h 3113856"/>
              <a:gd name="connsiteX23" fmla="*/ 814267 w 1406576"/>
              <a:gd name="connsiteY23" fmla="*/ 3113857 h 3113856"/>
              <a:gd name="connsiteX24" fmla="*/ 814267 w 1406576"/>
              <a:gd name="connsiteY24" fmla="*/ 2004038 h 3113856"/>
              <a:gd name="connsiteX25" fmla="*/ 1242761 w 1406576"/>
              <a:gd name="connsiteY25" fmla="*/ 1559636 h 3113856"/>
              <a:gd name="connsiteX26" fmla="*/ 1240053 w 1406576"/>
              <a:gd name="connsiteY26" fmla="*/ 1416128 h 3113856"/>
              <a:gd name="connsiteX27" fmla="*/ 1217714 w 1406576"/>
              <a:gd name="connsiteY27" fmla="*/ 1400220 h 3113856"/>
              <a:gd name="connsiteX28" fmla="*/ 1235991 w 1406576"/>
              <a:gd name="connsiteY28" fmla="*/ 1329143 h 3113856"/>
              <a:gd name="connsiteX29" fmla="*/ 1269838 w 1406576"/>
              <a:gd name="connsiteY29" fmla="*/ 1083081 h 3113856"/>
              <a:gd name="connsiteX30" fmla="*/ 1235991 w 1406576"/>
              <a:gd name="connsiteY30" fmla="*/ 837018 h 3113856"/>
              <a:gd name="connsiteX31" fmla="*/ 1202145 w 1406576"/>
              <a:gd name="connsiteY31" fmla="*/ 609233 h 3113856"/>
              <a:gd name="connsiteX32" fmla="*/ 1202145 w 1406576"/>
              <a:gd name="connsiteY32" fmla="*/ 602802 h 3113856"/>
              <a:gd name="connsiteX33" fmla="*/ 1406577 w 1406576"/>
              <a:gd name="connsiteY33" fmla="*/ 270770 h 3113856"/>
              <a:gd name="connsiteX0" fmla="*/ 1406577 w 1406577"/>
              <a:gd name="connsiteY0" fmla="*/ 41505 h 2884592"/>
              <a:gd name="connsiteX1" fmla="*/ 932729 w 1406577"/>
              <a:gd name="connsiteY1" fmla="*/ 41505 h 2884592"/>
              <a:gd name="connsiteX2" fmla="*/ 1135807 w 1406577"/>
              <a:gd name="connsiteY2" fmla="*/ 373537 h 2884592"/>
              <a:gd name="connsiteX3" fmla="*/ 1135807 w 1406577"/>
              <a:gd name="connsiteY3" fmla="*/ 379968 h 2884592"/>
              <a:gd name="connsiteX4" fmla="*/ 1169653 w 1406577"/>
              <a:gd name="connsiteY4" fmla="*/ 626030 h 2884592"/>
              <a:gd name="connsiteX5" fmla="*/ 1203499 w 1406577"/>
              <a:gd name="connsiteY5" fmla="*/ 853816 h 2884592"/>
              <a:gd name="connsiteX6" fmla="*/ 1169653 w 1406577"/>
              <a:gd name="connsiteY6" fmla="*/ 1081601 h 2884592"/>
              <a:gd name="connsiteX7" fmla="*/ 1149683 w 1406577"/>
              <a:gd name="connsiteY7" fmla="*/ 1160463 h 2884592"/>
              <a:gd name="connsiteX8" fmla="*/ 1095191 w 1406577"/>
              <a:gd name="connsiteY8" fmla="*/ 1189571 h 2884592"/>
              <a:gd name="connsiteX9" fmla="*/ 734728 w 1406577"/>
              <a:gd name="connsiteY9" fmla="*/ 1564587 h 2884592"/>
              <a:gd name="connsiteX10" fmla="*/ 502204 w 1406577"/>
              <a:gd name="connsiteY10" fmla="*/ 1564587 h 2884592"/>
              <a:gd name="connsiteX11" fmla="*/ 177280 w 1406577"/>
              <a:gd name="connsiteY11" fmla="*/ 1784588 h 2884592"/>
              <a:gd name="connsiteX12" fmla="*/ 8049 w 1406577"/>
              <a:gd name="connsiteY12" fmla="*/ 2184990 h 2884592"/>
              <a:gd name="connsiteX13" fmla="*/ 61864 w 1406577"/>
              <a:gd name="connsiteY13" fmla="*/ 2318006 h 2884592"/>
              <a:gd name="connsiteX14" fmla="*/ 101464 w 1406577"/>
              <a:gd name="connsiteY14" fmla="*/ 2326129 h 2884592"/>
              <a:gd name="connsiteX15" fmla="*/ 194880 w 1406577"/>
              <a:gd name="connsiteY15" fmla="*/ 2264528 h 2884592"/>
              <a:gd name="connsiteX16" fmla="*/ 306573 w 1406577"/>
              <a:gd name="connsiteY16" fmla="*/ 2002220 h 2884592"/>
              <a:gd name="connsiteX17" fmla="*/ 306573 w 1406577"/>
              <a:gd name="connsiteY17" fmla="*/ 2884592 h 2884592"/>
              <a:gd name="connsiteX18" fmla="*/ 509650 w 1406577"/>
              <a:gd name="connsiteY18" fmla="*/ 2884592 h 2884592"/>
              <a:gd name="connsiteX19" fmla="*/ 509650 w 1406577"/>
              <a:gd name="connsiteY19" fmla="*/ 2275359 h 2884592"/>
              <a:gd name="connsiteX20" fmla="*/ 611189 w 1406577"/>
              <a:gd name="connsiteY20" fmla="*/ 2275359 h 2884592"/>
              <a:gd name="connsiteX21" fmla="*/ 611189 w 1406577"/>
              <a:gd name="connsiteY21" fmla="*/ 2884592 h 2884592"/>
              <a:gd name="connsiteX22" fmla="*/ 814267 w 1406577"/>
              <a:gd name="connsiteY22" fmla="*/ 2884592 h 2884592"/>
              <a:gd name="connsiteX23" fmla="*/ 814267 w 1406577"/>
              <a:gd name="connsiteY23" fmla="*/ 1774773 h 2884592"/>
              <a:gd name="connsiteX24" fmla="*/ 1242761 w 1406577"/>
              <a:gd name="connsiteY24" fmla="*/ 1330371 h 2884592"/>
              <a:gd name="connsiteX25" fmla="*/ 1240053 w 1406577"/>
              <a:gd name="connsiteY25" fmla="*/ 1186863 h 2884592"/>
              <a:gd name="connsiteX26" fmla="*/ 1217714 w 1406577"/>
              <a:gd name="connsiteY26" fmla="*/ 1170955 h 2884592"/>
              <a:gd name="connsiteX27" fmla="*/ 1235991 w 1406577"/>
              <a:gd name="connsiteY27" fmla="*/ 1099878 h 2884592"/>
              <a:gd name="connsiteX28" fmla="*/ 1269838 w 1406577"/>
              <a:gd name="connsiteY28" fmla="*/ 853816 h 2884592"/>
              <a:gd name="connsiteX29" fmla="*/ 1235991 w 1406577"/>
              <a:gd name="connsiteY29" fmla="*/ 607753 h 2884592"/>
              <a:gd name="connsiteX30" fmla="*/ 1202145 w 1406577"/>
              <a:gd name="connsiteY30" fmla="*/ 379968 h 2884592"/>
              <a:gd name="connsiteX31" fmla="*/ 1202145 w 1406577"/>
              <a:gd name="connsiteY31" fmla="*/ 373537 h 2884592"/>
              <a:gd name="connsiteX32" fmla="*/ 1406577 w 1406577"/>
              <a:gd name="connsiteY32" fmla="*/ 41505 h 2884592"/>
              <a:gd name="connsiteX0" fmla="*/ 1406577 w 1406577"/>
              <a:gd name="connsiteY0" fmla="*/ 0 h 2843087"/>
              <a:gd name="connsiteX1" fmla="*/ 1135807 w 1406577"/>
              <a:gd name="connsiteY1" fmla="*/ 332032 h 2843087"/>
              <a:gd name="connsiteX2" fmla="*/ 1135807 w 1406577"/>
              <a:gd name="connsiteY2" fmla="*/ 338463 h 2843087"/>
              <a:gd name="connsiteX3" fmla="*/ 1169653 w 1406577"/>
              <a:gd name="connsiteY3" fmla="*/ 584525 h 2843087"/>
              <a:gd name="connsiteX4" fmla="*/ 1203499 w 1406577"/>
              <a:gd name="connsiteY4" fmla="*/ 812311 h 2843087"/>
              <a:gd name="connsiteX5" fmla="*/ 1169653 w 1406577"/>
              <a:gd name="connsiteY5" fmla="*/ 1040096 h 2843087"/>
              <a:gd name="connsiteX6" fmla="*/ 1149683 w 1406577"/>
              <a:gd name="connsiteY6" fmla="*/ 1118958 h 2843087"/>
              <a:gd name="connsiteX7" fmla="*/ 1095191 w 1406577"/>
              <a:gd name="connsiteY7" fmla="*/ 1148066 h 2843087"/>
              <a:gd name="connsiteX8" fmla="*/ 734728 w 1406577"/>
              <a:gd name="connsiteY8" fmla="*/ 1523082 h 2843087"/>
              <a:gd name="connsiteX9" fmla="*/ 502204 w 1406577"/>
              <a:gd name="connsiteY9" fmla="*/ 1523082 h 2843087"/>
              <a:gd name="connsiteX10" fmla="*/ 177280 w 1406577"/>
              <a:gd name="connsiteY10" fmla="*/ 1743083 h 2843087"/>
              <a:gd name="connsiteX11" fmla="*/ 8049 w 1406577"/>
              <a:gd name="connsiteY11" fmla="*/ 2143485 h 2843087"/>
              <a:gd name="connsiteX12" fmla="*/ 61864 w 1406577"/>
              <a:gd name="connsiteY12" fmla="*/ 2276501 h 2843087"/>
              <a:gd name="connsiteX13" fmla="*/ 101464 w 1406577"/>
              <a:gd name="connsiteY13" fmla="*/ 2284624 h 2843087"/>
              <a:gd name="connsiteX14" fmla="*/ 194880 w 1406577"/>
              <a:gd name="connsiteY14" fmla="*/ 2223023 h 2843087"/>
              <a:gd name="connsiteX15" fmla="*/ 306573 w 1406577"/>
              <a:gd name="connsiteY15" fmla="*/ 1960715 h 2843087"/>
              <a:gd name="connsiteX16" fmla="*/ 306573 w 1406577"/>
              <a:gd name="connsiteY16" fmla="*/ 2843087 h 2843087"/>
              <a:gd name="connsiteX17" fmla="*/ 509650 w 1406577"/>
              <a:gd name="connsiteY17" fmla="*/ 2843087 h 2843087"/>
              <a:gd name="connsiteX18" fmla="*/ 509650 w 1406577"/>
              <a:gd name="connsiteY18" fmla="*/ 2233854 h 2843087"/>
              <a:gd name="connsiteX19" fmla="*/ 611189 w 1406577"/>
              <a:gd name="connsiteY19" fmla="*/ 2233854 h 2843087"/>
              <a:gd name="connsiteX20" fmla="*/ 611189 w 1406577"/>
              <a:gd name="connsiteY20" fmla="*/ 2843087 h 2843087"/>
              <a:gd name="connsiteX21" fmla="*/ 814267 w 1406577"/>
              <a:gd name="connsiteY21" fmla="*/ 2843087 h 2843087"/>
              <a:gd name="connsiteX22" fmla="*/ 814267 w 1406577"/>
              <a:gd name="connsiteY22" fmla="*/ 1733268 h 2843087"/>
              <a:gd name="connsiteX23" fmla="*/ 1242761 w 1406577"/>
              <a:gd name="connsiteY23" fmla="*/ 1288866 h 2843087"/>
              <a:gd name="connsiteX24" fmla="*/ 1240053 w 1406577"/>
              <a:gd name="connsiteY24" fmla="*/ 1145358 h 2843087"/>
              <a:gd name="connsiteX25" fmla="*/ 1217714 w 1406577"/>
              <a:gd name="connsiteY25" fmla="*/ 1129450 h 2843087"/>
              <a:gd name="connsiteX26" fmla="*/ 1235991 w 1406577"/>
              <a:gd name="connsiteY26" fmla="*/ 1058373 h 2843087"/>
              <a:gd name="connsiteX27" fmla="*/ 1269838 w 1406577"/>
              <a:gd name="connsiteY27" fmla="*/ 812311 h 2843087"/>
              <a:gd name="connsiteX28" fmla="*/ 1235991 w 1406577"/>
              <a:gd name="connsiteY28" fmla="*/ 566248 h 2843087"/>
              <a:gd name="connsiteX29" fmla="*/ 1202145 w 1406577"/>
              <a:gd name="connsiteY29" fmla="*/ 338463 h 2843087"/>
              <a:gd name="connsiteX30" fmla="*/ 1202145 w 1406577"/>
              <a:gd name="connsiteY30" fmla="*/ 332032 h 2843087"/>
              <a:gd name="connsiteX31" fmla="*/ 1406577 w 1406577"/>
              <a:gd name="connsiteY31" fmla="*/ 0 h 2843087"/>
              <a:gd name="connsiteX0" fmla="*/ 1202145 w 1271127"/>
              <a:gd name="connsiteY0" fmla="*/ 804 h 2511859"/>
              <a:gd name="connsiteX1" fmla="*/ 1135807 w 1271127"/>
              <a:gd name="connsiteY1" fmla="*/ 804 h 2511859"/>
              <a:gd name="connsiteX2" fmla="*/ 1135807 w 1271127"/>
              <a:gd name="connsiteY2" fmla="*/ 7235 h 2511859"/>
              <a:gd name="connsiteX3" fmla="*/ 1169653 w 1271127"/>
              <a:gd name="connsiteY3" fmla="*/ 253297 h 2511859"/>
              <a:gd name="connsiteX4" fmla="*/ 1203499 w 1271127"/>
              <a:gd name="connsiteY4" fmla="*/ 481083 h 2511859"/>
              <a:gd name="connsiteX5" fmla="*/ 1169653 w 1271127"/>
              <a:gd name="connsiteY5" fmla="*/ 708868 h 2511859"/>
              <a:gd name="connsiteX6" fmla="*/ 1149683 w 1271127"/>
              <a:gd name="connsiteY6" fmla="*/ 787730 h 2511859"/>
              <a:gd name="connsiteX7" fmla="*/ 1095191 w 1271127"/>
              <a:gd name="connsiteY7" fmla="*/ 816838 h 2511859"/>
              <a:gd name="connsiteX8" fmla="*/ 734728 w 1271127"/>
              <a:gd name="connsiteY8" fmla="*/ 1191854 h 2511859"/>
              <a:gd name="connsiteX9" fmla="*/ 502204 w 1271127"/>
              <a:gd name="connsiteY9" fmla="*/ 1191854 h 2511859"/>
              <a:gd name="connsiteX10" fmla="*/ 177280 w 1271127"/>
              <a:gd name="connsiteY10" fmla="*/ 1411855 h 2511859"/>
              <a:gd name="connsiteX11" fmla="*/ 8049 w 1271127"/>
              <a:gd name="connsiteY11" fmla="*/ 1812257 h 2511859"/>
              <a:gd name="connsiteX12" fmla="*/ 61864 w 1271127"/>
              <a:gd name="connsiteY12" fmla="*/ 1945273 h 2511859"/>
              <a:gd name="connsiteX13" fmla="*/ 101464 w 1271127"/>
              <a:gd name="connsiteY13" fmla="*/ 1953396 h 2511859"/>
              <a:gd name="connsiteX14" fmla="*/ 194880 w 1271127"/>
              <a:gd name="connsiteY14" fmla="*/ 1891795 h 2511859"/>
              <a:gd name="connsiteX15" fmla="*/ 306573 w 1271127"/>
              <a:gd name="connsiteY15" fmla="*/ 1629487 h 2511859"/>
              <a:gd name="connsiteX16" fmla="*/ 306573 w 1271127"/>
              <a:gd name="connsiteY16" fmla="*/ 2511859 h 2511859"/>
              <a:gd name="connsiteX17" fmla="*/ 509650 w 1271127"/>
              <a:gd name="connsiteY17" fmla="*/ 2511859 h 2511859"/>
              <a:gd name="connsiteX18" fmla="*/ 509650 w 1271127"/>
              <a:gd name="connsiteY18" fmla="*/ 1902626 h 2511859"/>
              <a:gd name="connsiteX19" fmla="*/ 611189 w 1271127"/>
              <a:gd name="connsiteY19" fmla="*/ 1902626 h 2511859"/>
              <a:gd name="connsiteX20" fmla="*/ 611189 w 1271127"/>
              <a:gd name="connsiteY20" fmla="*/ 2511859 h 2511859"/>
              <a:gd name="connsiteX21" fmla="*/ 814267 w 1271127"/>
              <a:gd name="connsiteY21" fmla="*/ 2511859 h 2511859"/>
              <a:gd name="connsiteX22" fmla="*/ 814267 w 1271127"/>
              <a:gd name="connsiteY22" fmla="*/ 1402040 h 2511859"/>
              <a:gd name="connsiteX23" fmla="*/ 1242761 w 1271127"/>
              <a:gd name="connsiteY23" fmla="*/ 957638 h 2511859"/>
              <a:gd name="connsiteX24" fmla="*/ 1240053 w 1271127"/>
              <a:gd name="connsiteY24" fmla="*/ 814130 h 2511859"/>
              <a:gd name="connsiteX25" fmla="*/ 1217714 w 1271127"/>
              <a:gd name="connsiteY25" fmla="*/ 798222 h 2511859"/>
              <a:gd name="connsiteX26" fmla="*/ 1235991 w 1271127"/>
              <a:gd name="connsiteY26" fmla="*/ 727145 h 2511859"/>
              <a:gd name="connsiteX27" fmla="*/ 1269838 w 1271127"/>
              <a:gd name="connsiteY27" fmla="*/ 481083 h 2511859"/>
              <a:gd name="connsiteX28" fmla="*/ 1235991 w 1271127"/>
              <a:gd name="connsiteY28" fmla="*/ 235020 h 2511859"/>
              <a:gd name="connsiteX29" fmla="*/ 1202145 w 1271127"/>
              <a:gd name="connsiteY29" fmla="*/ 7235 h 2511859"/>
              <a:gd name="connsiteX30" fmla="*/ 1202145 w 1271127"/>
              <a:gd name="connsiteY30" fmla="*/ 804 h 2511859"/>
              <a:gd name="connsiteX0" fmla="*/ 1202145 w 1271127"/>
              <a:gd name="connsiteY0" fmla="*/ 19189 h 2523813"/>
              <a:gd name="connsiteX1" fmla="*/ 1135807 w 1271127"/>
              <a:gd name="connsiteY1" fmla="*/ 12758 h 2523813"/>
              <a:gd name="connsiteX2" fmla="*/ 1135807 w 1271127"/>
              <a:gd name="connsiteY2" fmla="*/ 19189 h 2523813"/>
              <a:gd name="connsiteX3" fmla="*/ 1169653 w 1271127"/>
              <a:gd name="connsiteY3" fmla="*/ 265251 h 2523813"/>
              <a:gd name="connsiteX4" fmla="*/ 1203499 w 1271127"/>
              <a:gd name="connsiteY4" fmla="*/ 493037 h 2523813"/>
              <a:gd name="connsiteX5" fmla="*/ 1169653 w 1271127"/>
              <a:gd name="connsiteY5" fmla="*/ 720822 h 2523813"/>
              <a:gd name="connsiteX6" fmla="*/ 1149683 w 1271127"/>
              <a:gd name="connsiteY6" fmla="*/ 799684 h 2523813"/>
              <a:gd name="connsiteX7" fmla="*/ 1095191 w 1271127"/>
              <a:gd name="connsiteY7" fmla="*/ 828792 h 2523813"/>
              <a:gd name="connsiteX8" fmla="*/ 734728 w 1271127"/>
              <a:gd name="connsiteY8" fmla="*/ 1203808 h 2523813"/>
              <a:gd name="connsiteX9" fmla="*/ 502204 w 1271127"/>
              <a:gd name="connsiteY9" fmla="*/ 1203808 h 2523813"/>
              <a:gd name="connsiteX10" fmla="*/ 177280 w 1271127"/>
              <a:gd name="connsiteY10" fmla="*/ 1423809 h 2523813"/>
              <a:gd name="connsiteX11" fmla="*/ 8049 w 1271127"/>
              <a:gd name="connsiteY11" fmla="*/ 1824211 h 2523813"/>
              <a:gd name="connsiteX12" fmla="*/ 61864 w 1271127"/>
              <a:gd name="connsiteY12" fmla="*/ 1957227 h 2523813"/>
              <a:gd name="connsiteX13" fmla="*/ 101464 w 1271127"/>
              <a:gd name="connsiteY13" fmla="*/ 1965350 h 2523813"/>
              <a:gd name="connsiteX14" fmla="*/ 194880 w 1271127"/>
              <a:gd name="connsiteY14" fmla="*/ 1903749 h 2523813"/>
              <a:gd name="connsiteX15" fmla="*/ 306573 w 1271127"/>
              <a:gd name="connsiteY15" fmla="*/ 1641441 h 2523813"/>
              <a:gd name="connsiteX16" fmla="*/ 306573 w 1271127"/>
              <a:gd name="connsiteY16" fmla="*/ 2523813 h 2523813"/>
              <a:gd name="connsiteX17" fmla="*/ 509650 w 1271127"/>
              <a:gd name="connsiteY17" fmla="*/ 2523813 h 2523813"/>
              <a:gd name="connsiteX18" fmla="*/ 509650 w 1271127"/>
              <a:gd name="connsiteY18" fmla="*/ 1914580 h 2523813"/>
              <a:gd name="connsiteX19" fmla="*/ 611189 w 1271127"/>
              <a:gd name="connsiteY19" fmla="*/ 1914580 h 2523813"/>
              <a:gd name="connsiteX20" fmla="*/ 611189 w 1271127"/>
              <a:gd name="connsiteY20" fmla="*/ 2523813 h 2523813"/>
              <a:gd name="connsiteX21" fmla="*/ 814267 w 1271127"/>
              <a:gd name="connsiteY21" fmla="*/ 2523813 h 2523813"/>
              <a:gd name="connsiteX22" fmla="*/ 814267 w 1271127"/>
              <a:gd name="connsiteY22" fmla="*/ 1413994 h 2523813"/>
              <a:gd name="connsiteX23" fmla="*/ 1242761 w 1271127"/>
              <a:gd name="connsiteY23" fmla="*/ 969592 h 2523813"/>
              <a:gd name="connsiteX24" fmla="*/ 1240053 w 1271127"/>
              <a:gd name="connsiteY24" fmla="*/ 826084 h 2523813"/>
              <a:gd name="connsiteX25" fmla="*/ 1217714 w 1271127"/>
              <a:gd name="connsiteY25" fmla="*/ 810176 h 2523813"/>
              <a:gd name="connsiteX26" fmla="*/ 1235991 w 1271127"/>
              <a:gd name="connsiteY26" fmla="*/ 739099 h 2523813"/>
              <a:gd name="connsiteX27" fmla="*/ 1269838 w 1271127"/>
              <a:gd name="connsiteY27" fmla="*/ 493037 h 2523813"/>
              <a:gd name="connsiteX28" fmla="*/ 1235991 w 1271127"/>
              <a:gd name="connsiteY28" fmla="*/ 246974 h 2523813"/>
              <a:gd name="connsiteX29" fmla="*/ 1202145 w 1271127"/>
              <a:gd name="connsiteY29" fmla="*/ 19189 h 2523813"/>
              <a:gd name="connsiteX0" fmla="*/ 1202145 w 1271127"/>
              <a:gd name="connsiteY0" fmla="*/ 19189 h 2523813"/>
              <a:gd name="connsiteX1" fmla="*/ 1135807 w 1271127"/>
              <a:gd name="connsiteY1" fmla="*/ 12758 h 2523813"/>
              <a:gd name="connsiteX2" fmla="*/ 1169653 w 1271127"/>
              <a:gd name="connsiteY2" fmla="*/ 265251 h 2523813"/>
              <a:gd name="connsiteX3" fmla="*/ 1203499 w 1271127"/>
              <a:gd name="connsiteY3" fmla="*/ 493037 h 2523813"/>
              <a:gd name="connsiteX4" fmla="*/ 1169653 w 1271127"/>
              <a:gd name="connsiteY4" fmla="*/ 720822 h 2523813"/>
              <a:gd name="connsiteX5" fmla="*/ 1149683 w 1271127"/>
              <a:gd name="connsiteY5" fmla="*/ 799684 h 2523813"/>
              <a:gd name="connsiteX6" fmla="*/ 1095191 w 1271127"/>
              <a:gd name="connsiteY6" fmla="*/ 828792 h 2523813"/>
              <a:gd name="connsiteX7" fmla="*/ 734728 w 1271127"/>
              <a:gd name="connsiteY7" fmla="*/ 1203808 h 2523813"/>
              <a:gd name="connsiteX8" fmla="*/ 502204 w 1271127"/>
              <a:gd name="connsiteY8" fmla="*/ 1203808 h 2523813"/>
              <a:gd name="connsiteX9" fmla="*/ 177280 w 1271127"/>
              <a:gd name="connsiteY9" fmla="*/ 1423809 h 2523813"/>
              <a:gd name="connsiteX10" fmla="*/ 8049 w 1271127"/>
              <a:gd name="connsiteY10" fmla="*/ 1824211 h 2523813"/>
              <a:gd name="connsiteX11" fmla="*/ 61864 w 1271127"/>
              <a:gd name="connsiteY11" fmla="*/ 1957227 h 2523813"/>
              <a:gd name="connsiteX12" fmla="*/ 101464 w 1271127"/>
              <a:gd name="connsiteY12" fmla="*/ 1965350 h 2523813"/>
              <a:gd name="connsiteX13" fmla="*/ 194880 w 1271127"/>
              <a:gd name="connsiteY13" fmla="*/ 1903749 h 2523813"/>
              <a:gd name="connsiteX14" fmla="*/ 306573 w 1271127"/>
              <a:gd name="connsiteY14" fmla="*/ 1641441 h 2523813"/>
              <a:gd name="connsiteX15" fmla="*/ 306573 w 1271127"/>
              <a:gd name="connsiteY15" fmla="*/ 2523813 h 2523813"/>
              <a:gd name="connsiteX16" fmla="*/ 509650 w 1271127"/>
              <a:gd name="connsiteY16" fmla="*/ 2523813 h 2523813"/>
              <a:gd name="connsiteX17" fmla="*/ 509650 w 1271127"/>
              <a:gd name="connsiteY17" fmla="*/ 1914580 h 2523813"/>
              <a:gd name="connsiteX18" fmla="*/ 611189 w 1271127"/>
              <a:gd name="connsiteY18" fmla="*/ 1914580 h 2523813"/>
              <a:gd name="connsiteX19" fmla="*/ 611189 w 1271127"/>
              <a:gd name="connsiteY19" fmla="*/ 2523813 h 2523813"/>
              <a:gd name="connsiteX20" fmla="*/ 814267 w 1271127"/>
              <a:gd name="connsiteY20" fmla="*/ 2523813 h 2523813"/>
              <a:gd name="connsiteX21" fmla="*/ 814267 w 1271127"/>
              <a:gd name="connsiteY21" fmla="*/ 1413994 h 2523813"/>
              <a:gd name="connsiteX22" fmla="*/ 1242761 w 1271127"/>
              <a:gd name="connsiteY22" fmla="*/ 969592 h 2523813"/>
              <a:gd name="connsiteX23" fmla="*/ 1240053 w 1271127"/>
              <a:gd name="connsiteY23" fmla="*/ 826084 h 2523813"/>
              <a:gd name="connsiteX24" fmla="*/ 1217714 w 1271127"/>
              <a:gd name="connsiteY24" fmla="*/ 810176 h 2523813"/>
              <a:gd name="connsiteX25" fmla="*/ 1235991 w 1271127"/>
              <a:gd name="connsiteY25" fmla="*/ 739099 h 2523813"/>
              <a:gd name="connsiteX26" fmla="*/ 1269838 w 1271127"/>
              <a:gd name="connsiteY26" fmla="*/ 493037 h 2523813"/>
              <a:gd name="connsiteX27" fmla="*/ 1235991 w 1271127"/>
              <a:gd name="connsiteY27" fmla="*/ 246974 h 2523813"/>
              <a:gd name="connsiteX28" fmla="*/ 1202145 w 1271127"/>
              <a:gd name="connsiteY28" fmla="*/ 19189 h 2523813"/>
              <a:gd name="connsiteX0" fmla="*/ 1235991 w 1271127"/>
              <a:gd name="connsiteY0" fmla="*/ 234260 h 2511099"/>
              <a:gd name="connsiteX1" fmla="*/ 1135807 w 1271127"/>
              <a:gd name="connsiteY1" fmla="*/ 44 h 2511099"/>
              <a:gd name="connsiteX2" fmla="*/ 1169653 w 1271127"/>
              <a:gd name="connsiteY2" fmla="*/ 252537 h 2511099"/>
              <a:gd name="connsiteX3" fmla="*/ 1203499 w 1271127"/>
              <a:gd name="connsiteY3" fmla="*/ 480323 h 2511099"/>
              <a:gd name="connsiteX4" fmla="*/ 1169653 w 1271127"/>
              <a:gd name="connsiteY4" fmla="*/ 708108 h 2511099"/>
              <a:gd name="connsiteX5" fmla="*/ 1149683 w 1271127"/>
              <a:gd name="connsiteY5" fmla="*/ 786970 h 2511099"/>
              <a:gd name="connsiteX6" fmla="*/ 1095191 w 1271127"/>
              <a:gd name="connsiteY6" fmla="*/ 816078 h 2511099"/>
              <a:gd name="connsiteX7" fmla="*/ 734728 w 1271127"/>
              <a:gd name="connsiteY7" fmla="*/ 1191094 h 2511099"/>
              <a:gd name="connsiteX8" fmla="*/ 502204 w 1271127"/>
              <a:gd name="connsiteY8" fmla="*/ 1191094 h 2511099"/>
              <a:gd name="connsiteX9" fmla="*/ 177280 w 1271127"/>
              <a:gd name="connsiteY9" fmla="*/ 1411095 h 2511099"/>
              <a:gd name="connsiteX10" fmla="*/ 8049 w 1271127"/>
              <a:gd name="connsiteY10" fmla="*/ 1811497 h 2511099"/>
              <a:gd name="connsiteX11" fmla="*/ 61864 w 1271127"/>
              <a:gd name="connsiteY11" fmla="*/ 1944513 h 2511099"/>
              <a:gd name="connsiteX12" fmla="*/ 101464 w 1271127"/>
              <a:gd name="connsiteY12" fmla="*/ 1952636 h 2511099"/>
              <a:gd name="connsiteX13" fmla="*/ 194880 w 1271127"/>
              <a:gd name="connsiteY13" fmla="*/ 1891035 h 2511099"/>
              <a:gd name="connsiteX14" fmla="*/ 306573 w 1271127"/>
              <a:gd name="connsiteY14" fmla="*/ 1628727 h 2511099"/>
              <a:gd name="connsiteX15" fmla="*/ 306573 w 1271127"/>
              <a:gd name="connsiteY15" fmla="*/ 2511099 h 2511099"/>
              <a:gd name="connsiteX16" fmla="*/ 509650 w 1271127"/>
              <a:gd name="connsiteY16" fmla="*/ 2511099 h 2511099"/>
              <a:gd name="connsiteX17" fmla="*/ 509650 w 1271127"/>
              <a:gd name="connsiteY17" fmla="*/ 1901866 h 2511099"/>
              <a:gd name="connsiteX18" fmla="*/ 611189 w 1271127"/>
              <a:gd name="connsiteY18" fmla="*/ 1901866 h 2511099"/>
              <a:gd name="connsiteX19" fmla="*/ 611189 w 1271127"/>
              <a:gd name="connsiteY19" fmla="*/ 2511099 h 2511099"/>
              <a:gd name="connsiteX20" fmla="*/ 814267 w 1271127"/>
              <a:gd name="connsiteY20" fmla="*/ 2511099 h 2511099"/>
              <a:gd name="connsiteX21" fmla="*/ 814267 w 1271127"/>
              <a:gd name="connsiteY21" fmla="*/ 1401280 h 2511099"/>
              <a:gd name="connsiteX22" fmla="*/ 1242761 w 1271127"/>
              <a:gd name="connsiteY22" fmla="*/ 956878 h 2511099"/>
              <a:gd name="connsiteX23" fmla="*/ 1240053 w 1271127"/>
              <a:gd name="connsiteY23" fmla="*/ 813370 h 2511099"/>
              <a:gd name="connsiteX24" fmla="*/ 1217714 w 1271127"/>
              <a:gd name="connsiteY24" fmla="*/ 797462 h 2511099"/>
              <a:gd name="connsiteX25" fmla="*/ 1235991 w 1271127"/>
              <a:gd name="connsiteY25" fmla="*/ 726385 h 2511099"/>
              <a:gd name="connsiteX26" fmla="*/ 1269838 w 1271127"/>
              <a:gd name="connsiteY26" fmla="*/ 480323 h 2511099"/>
              <a:gd name="connsiteX27" fmla="*/ 1235991 w 1271127"/>
              <a:gd name="connsiteY27" fmla="*/ 234260 h 2511099"/>
              <a:gd name="connsiteX0" fmla="*/ 1235991 w 1271127"/>
              <a:gd name="connsiteY0" fmla="*/ 21779 h 2298618"/>
              <a:gd name="connsiteX1" fmla="*/ 1169653 w 1271127"/>
              <a:gd name="connsiteY1" fmla="*/ 40056 h 2298618"/>
              <a:gd name="connsiteX2" fmla="*/ 1203499 w 1271127"/>
              <a:gd name="connsiteY2" fmla="*/ 267842 h 2298618"/>
              <a:gd name="connsiteX3" fmla="*/ 1169653 w 1271127"/>
              <a:gd name="connsiteY3" fmla="*/ 495627 h 2298618"/>
              <a:gd name="connsiteX4" fmla="*/ 1149683 w 1271127"/>
              <a:gd name="connsiteY4" fmla="*/ 574489 h 2298618"/>
              <a:gd name="connsiteX5" fmla="*/ 1095191 w 1271127"/>
              <a:gd name="connsiteY5" fmla="*/ 603597 h 2298618"/>
              <a:gd name="connsiteX6" fmla="*/ 734728 w 1271127"/>
              <a:gd name="connsiteY6" fmla="*/ 978613 h 2298618"/>
              <a:gd name="connsiteX7" fmla="*/ 502204 w 1271127"/>
              <a:gd name="connsiteY7" fmla="*/ 978613 h 2298618"/>
              <a:gd name="connsiteX8" fmla="*/ 177280 w 1271127"/>
              <a:gd name="connsiteY8" fmla="*/ 1198614 h 2298618"/>
              <a:gd name="connsiteX9" fmla="*/ 8049 w 1271127"/>
              <a:gd name="connsiteY9" fmla="*/ 1599016 h 2298618"/>
              <a:gd name="connsiteX10" fmla="*/ 61864 w 1271127"/>
              <a:gd name="connsiteY10" fmla="*/ 1732032 h 2298618"/>
              <a:gd name="connsiteX11" fmla="*/ 101464 w 1271127"/>
              <a:gd name="connsiteY11" fmla="*/ 1740155 h 2298618"/>
              <a:gd name="connsiteX12" fmla="*/ 194880 w 1271127"/>
              <a:gd name="connsiteY12" fmla="*/ 1678554 h 2298618"/>
              <a:gd name="connsiteX13" fmla="*/ 306573 w 1271127"/>
              <a:gd name="connsiteY13" fmla="*/ 1416246 h 2298618"/>
              <a:gd name="connsiteX14" fmla="*/ 306573 w 1271127"/>
              <a:gd name="connsiteY14" fmla="*/ 2298618 h 2298618"/>
              <a:gd name="connsiteX15" fmla="*/ 509650 w 1271127"/>
              <a:gd name="connsiteY15" fmla="*/ 2298618 h 2298618"/>
              <a:gd name="connsiteX16" fmla="*/ 509650 w 1271127"/>
              <a:gd name="connsiteY16" fmla="*/ 1689385 h 2298618"/>
              <a:gd name="connsiteX17" fmla="*/ 611189 w 1271127"/>
              <a:gd name="connsiteY17" fmla="*/ 1689385 h 2298618"/>
              <a:gd name="connsiteX18" fmla="*/ 611189 w 1271127"/>
              <a:gd name="connsiteY18" fmla="*/ 2298618 h 2298618"/>
              <a:gd name="connsiteX19" fmla="*/ 814267 w 1271127"/>
              <a:gd name="connsiteY19" fmla="*/ 2298618 h 2298618"/>
              <a:gd name="connsiteX20" fmla="*/ 814267 w 1271127"/>
              <a:gd name="connsiteY20" fmla="*/ 1188799 h 2298618"/>
              <a:gd name="connsiteX21" fmla="*/ 1242761 w 1271127"/>
              <a:gd name="connsiteY21" fmla="*/ 744397 h 2298618"/>
              <a:gd name="connsiteX22" fmla="*/ 1240053 w 1271127"/>
              <a:gd name="connsiteY22" fmla="*/ 600889 h 2298618"/>
              <a:gd name="connsiteX23" fmla="*/ 1217714 w 1271127"/>
              <a:gd name="connsiteY23" fmla="*/ 584981 h 2298618"/>
              <a:gd name="connsiteX24" fmla="*/ 1235991 w 1271127"/>
              <a:gd name="connsiteY24" fmla="*/ 513904 h 2298618"/>
              <a:gd name="connsiteX25" fmla="*/ 1269838 w 1271127"/>
              <a:gd name="connsiteY25" fmla="*/ 267842 h 2298618"/>
              <a:gd name="connsiteX26" fmla="*/ 1235991 w 1271127"/>
              <a:gd name="connsiteY26" fmla="*/ 21779 h 2298618"/>
              <a:gd name="connsiteX0" fmla="*/ 1235991 w 1271127"/>
              <a:gd name="connsiteY0" fmla="*/ 0 h 2276839"/>
              <a:gd name="connsiteX1" fmla="*/ 1203499 w 1271127"/>
              <a:gd name="connsiteY1" fmla="*/ 246063 h 2276839"/>
              <a:gd name="connsiteX2" fmla="*/ 1169653 w 1271127"/>
              <a:gd name="connsiteY2" fmla="*/ 473848 h 2276839"/>
              <a:gd name="connsiteX3" fmla="*/ 1149683 w 1271127"/>
              <a:gd name="connsiteY3" fmla="*/ 552710 h 2276839"/>
              <a:gd name="connsiteX4" fmla="*/ 1095191 w 1271127"/>
              <a:gd name="connsiteY4" fmla="*/ 581818 h 2276839"/>
              <a:gd name="connsiteX5" fmla="*/ 734728 w 1271127"/>
              <a:gd name="connsiteY5" fmla="*/ 956834 h 2276839"/>
              <a:gd name="connsiteX6" fmla="*/ 502204 w 1271127"/>
              <a:gd name="connsiteY6" fmla="*/ 956834 h 2276839"/>
              <a:gd name="connsiteX7" fmla="*/ 177280 w 1271127"/>
              <a:gd name="connsiteY7" fmla="*/ 1176835 h 2276839"/>
              <a:gd name="connsiteX8" fmla="*/ 8049 w 1271127"/>
              <a:gd name="connsiteY8" fmla="*/ 1577237 h 2276839"/>
              <a:gd name="connsiteX9" fmla="*/ 61864 w 1271127"/>
              <a:gd name="connsiteY9" fmla="*/ 1710253 h 2276839"/>
              <a:gd name="connsiteX10" fmla="*/ 101464 w 1271127"/>
              <a:gd name="connsiteY10" fmla="*/ 1718376 h 2276839"/>
              <a:gd name="connsiteX11" fmla="*/ 194880 w 1271127"/>
              <a:gd name="connsiteY11" fmla="*/ 1656775 h 2276839"/>
              <a:gd name="connsiteX12" fmla="*/ 306573 w 1271127"/>
              <a:gd name="connsiteY12" fmla="*/ 1394467 h 2276839"/>
              <a:gd name="connsiteX13" fmla="*/ 306573 w 1271127"/>
              <a:gd name="connsiteY13" fmla="*/ 2276839 h 2276839"/>
              <a:gd name="connsiteX14" fmla="*/ 509650 w 1271127"/>
              <a:gd name="connsiteY14" fmla="*/ 2276839 h 2276839"/>
              <a:gd name="connsiteX15" fmla="*/ 509650 w 1271127"/>
              <a:gd name="connsiteY15" fmla="*/ 1667606 h 2276839"/>
              <a:gd name="connsiteX16" fmla="*/ 611189 w 1271127"/>
              <a:gd name="connsiteY16" fmla="*/ 1667606 h 2276839"/>
              <a:gd name="connsiteX17" fmla="*/ 611189 w 1271127"/>
              <a:gd name="connsiteY17" fmla="*/ 2276839 h 2276839"/>
              <a:gd name="connsiteX18" fmla="*/ 814267 w 1271127"/>
              <a:gd name="connsiteY18" fmla="*/ 2276839 h 2276839"/>
              <a:gd name="connsiteX19" fmla="*/ 814267 w 1271127"/>
              <a:gd name="connsiteY19" fmla="*/ 1167020 h 2276839"/>
              <a:gd name="connsiteX20" fmla="*/ 1242761 w 1271127"/>
              <a:gd name="connsiteY20" fmla="*/ 722618 h 2276839"/>
              <a:gd name="connsiteX21" fmla="*/ 1240053 w 1271127"/>
              <a:gd name="connsiteY21" fmla="*/ 579110 h 2276839"/>
              <a:gd name="connsiteX22" fmla="*/ 1217714 w 1271127"/>
              <a:gd name="connsiteY22" fmla="*/ 563202 h 2276839"/>
              <a:gd name="connsiteX23" fmla="*/ 1235991 w 1271127"/>
              <a:gd name="connsiteY23" fmla="*/ 492125 h 2276839"/>
              <a:gd name="connsiteX24" fmla="*/ 1269838 w 1271127"/>
              <a:gd name="connsiteY24" fmla="*/ 246063 h 2276839"/>
              <a:gd name="connsiteX25" fmla="*/ 1235991 w 1271127"/>
              <a:gd name="connsiteY25" fmla="*/ 0 h 2276839"/>
              <a:gd name="connsiteX0" fmla="*/ 1269838 w 1271127"/>
              <a:gd name="connsiteY0" fmla="*/ 29627 h 2060403"/>
              <a:gd name="connsiteX1" fmla="*/ 1203499 w 1271127"/>
              <a:gd name="connsiteY1" fmla="*/ 29627 h 2060403"/>
              <a:gd name="connsiteX2" fmla="*/ 1169653 w 1271127"/>
              <a:gd name="connsiteY2" fmla="*/ 257412 h 2060403"/>
              <a:gd name="connsiteX3" fmla="*/ 1149683 w 1271127"/>
              <a:gd name="connsiteY3" fmla="*/ 336274 h 2060403"/>
              <a:gd name="connsiteX4" fmla="*/ 1095191 w 1271127"/>
              <a:gd name="connsiteY4" fmla="*/ 365382 h 2060403"/>
              <a:gd name="connsiteX5" fmla="*/ 734728 w 1271127"/>
              <a:gd name="connsiteY5" fmla="*/ 740398 h 2060403"/>
              <a:gd name="connsiteX6" fmla="*/ 502204 w 1271127"/>
              <a:gd name="connsiteY6" fmla="*/ 740398 h 2060403"/>
              <a:gd name="connsiteX7" fmla="*/ 177280 w 1271127"/>
              <a:gd name="connsiteY7" fmla="*/ 960399 h 2060403"/>
              <a:gd name="connsiteX8" fmla="*/ 8049 w 1271127"/>
              <a:gd name="connsiteY8" fmla="*/ 1360801 h 2060403"/>
              <a:gd name="connsiteX9" fmla="*/ 61864 w 1271127"/>
              <a:gd name="connsiteY9" fmla="*/ 1493817 h 2060403"/>
              <a:gd name="connsiteX10" fmla="*/ 101464 w 1271127"/>
              <a:gd name="connsiteY10" fmla="*/ 1501940 h 2060403"/>
              <a:gd name="connsiteX11" fmla="*/ 194880 w 1271127"/>
              <a:gd name="connsiteY11" fmla="*/ 1440339 h 2060403"/>
              <a:gd name="connsiteX12" fmla="*/ 306573 w 1271127"/>
              <a:gd name="connsiteY12" fmla="*/ 1178031 h 2060403"/>
              <a:gd name="connsiteX13" fmla="*/ 306573 w 1271127"/>
              <a:gd name="connsiteY13" fmla="*/ 2060403 h 2060403"/>
              <a:gd name="connsiteX14" fmla="*/ 509650 w 1271127"/>
              <a:gd name="connsiteY14" fmla="*/ 2060403 h 2060403"/>
              <a:gd name="connsiteX15" fmla="*/ 509650 w 1271127"/>
              <a:gd name="connsiteY15" fmla="*/ 1451170 h 2060403"/>
              <a:gd name="connsiteX16" fmla="*/ 611189 w 1271127"/>
              <a:gd name="connsiteY16" fmla="*/ 1451170 h 2060403"/>
              <a:gd name="connsiteX17" fmla="*/ 611189 w 1271127"/>
              <a:gd name="connsiteY17" fmla="*/ 2060403 h 2060403"/>
              <a:gd name="connsiteX18" fmla="*/ 814267 w 1271127"/>
              <a:gd name="connsiteY18" fmla="*/ 2060403 h 2060403"/>
              <a:gd name="connsiteX19" fmla="*/ 814267 w 1271127"/>
              <a:gd name="connsiteY19" fmla="*/ 950584 h 2060403"/>
              <a:gd name="connsiteX20" fmla="*/ 1242761 w 1271127"/>
              <a:gd name="connsiteY20" fmla="*/ 506182 h 2060403"/>
              <a:gd name="connsiteX21" fmla="*/ 1240053 w 1271127"/>
              <a:gd name="connsiteY21" fmla="*/ 362674 h 2060403"/>
              <a:gd name="connsiteX22" fmla="*/ 1217714 w 1271127"/>
              <a:gd name="connsiteY22" fmla="*/ 346766 h 2060403"/>
              <a:gd name="connsiteX23" fmla="*/ 1235991 w 1271127"/>
              <a:gd name="connsiteY23" fmla="*/ 275689 h 2060403"/>
              <a:gd name="connsiteX24" fmla="*/ 1269838 w 1271127"/>
              <a:gd name="connsiteY24" fmla="*/ 29627 h 2060403"/>
              <a:gd name="connsiteX0" fmla="*/ 1235991 w 1271127"/>
              <a:gd name="connsiteY0" fmla="*/ 246062 h 2030776"/>
              <a:gd name="connsiteX1" fmla="*/ 1203499 w 1271127"/>
              <a:gd name="connsiteY1" fmla="*/ 0 h 2030776"/>
              <a:gd name="connsiteX2" fmla="*/ 1169653 w 1271127"/>
              <a:gd name="connsiteY2" fmla="*/ 227785 h 2030776"/>
              <a:gd name="connsiteX3" fmla="*/ 1149683 w 1271127"/>
              <a:gd name="connsiteY3" fmla="*/ 306647 h 2030776"/>
              <a:gd name="connsiteX4" fmla="*/ 1095191 w 1271127"/>
              <a:gd name="connsiteY4" fmla="*/ 335755 h 2030776"/>
              <a:gd name="connsiteX5" fmla="*/ 734728 w 1271127"/>
              <a:gd name="connsiteY5" fmla="*/ 710771 h 2030776"/>
              <a:gd name="connsiteX6" fmla="*/ 502204 w 1271127"/>
              <a:gd name="connsiteY6" fmla="*/ 710771 h 2030776"/>
              <a:gd name="connsiteX7" fmla="*/ 177280 w 1271127"/>
              <a:gd name="connsiteY7" fmla="*/ 930772 h 2030776"/>
              <a:gd name="connsiteX8" fmla="*/ 8049 w 1271127"/>
              <a:gd name="connsiteY8" fmla="*/ 1331174 h 2030776"/>
              <a:gd name="connsiteX9" fmla="*/ 61864 w 1271127"/>
              <a:gd name="connsiteY9" fmla="*/ 1464190 h 2030776"/>
              <a:gd name="connsiteX10" fmla="*/ 101464 w 1271127"/>
              <a:gd name="connsiteY10" fmla="*/ 1472313 h 2030776"/>
              <a:gd name="connsiteX11" fmla="*/ 194880 w 1271127"/>
              <a:gd name="connsiteY11" fmla="*/ 1410712 h 2030776"/>
              <a:gd name="connsiteX12" fmla="*/ 306573 w 1271127"/>
              <a:gd name="connsiteY12" fmla="*/ 1148404 h 2030776"/>
              <a:gd name="connsiteX13" fmla="*/ 306573 w 1271127"/>
              <a:gd name="connsiteY13" fmla="*/ 2030776 h 2030776"/>
              <a:gd name="connsiteX14" fmla="*/ 509650 w 1271127"/>
              <a:gd name="connsiteY14" fmla="*/ 2030776 h 2030776"/>
              <a:gd name="connsiteX15" fmla="*/ 509650 w 1271127"/>
              <a:gd name="connsiteY15" fmla="*/ 1421543 h 2030776"/>
              <a:gd name="connsiteX16" fmla="*/ 611189 w 1271127"/>
              <a:gd name="connsiteY16" fmla="*/ 1421543 h 2030776"/>
              <a:gd name="connsiteX17" fmla="*/ 611189 w 1271127"/>
              <a:gd name="connsiteY17" fmla="*/ 2030776 h 2030776"/>
              <a:gd name="connsiteX18" fmla="*/ 814267 w 1271127"/>
              <a:gd name="connsiteY18" fmla="*/ 2030776 h 2030776"/>
              <a:gd name="connsiteX19" fmla="*/ 814267 w 1271127"/>
              <a:gd name="connsiteY19" fmla="*/ 920957 h 2030776"/>
              <a:gd name="connsiteX20" fmla="*/ 1242761 w 1271127"/>
              <a:gd name="connsiteY20" fmla="*/ 476555 h 2030776"/>
              <a:gd name="connsiteX21" fmla="*/ 1240053 w 1271127"/>
              <a:gd name="connsiteY21" fmla="*/ 333047 h 2030776"/>
              <a:gd name="connsiteX22" fmla="*/ 1217714 w 1271127"/>
              <a:gd name="connsiteY22" fmla="*/ 317139 h 2030776"/>
              <a:gd name="connsiteX23" fmla="*/ 1235991 w 1271127"/>
              <a:gd name="connsiteY23" fmla="*/ 246062 h 2030776"/>
              <a:gd name="connsiteX0" fmla="*/ 1235991 w 1271127"/>
              <a:gd name="connsiteY0" fmla="*/ 21779 h 1806493"/>
              <a:gd name="connsiteX1" fmla="*/ 1169653 w 1271127"/>
              <a:gd name="connsiteY1" fmla="*/ 3502 h 1806493"/>
              <a:gd name="connsiteX2" fmla="*/ 1149683 w 1271127"/>
              <a:gd name="connsiteY2" fmla="*/ 82364 h 1806493"/>
              <a:gd name="connsiteX3" fmla="*/ 1095191 w 1271127"/>
              <a:gd name="connsiteY3" fmla="*/ 111472 h 1806493"/>
              <a:gd name="connsiteX4" fmla="*/ 734728 w 1271127"/>
              <a:gd name="connsiteY4" fmla="*/ 486488 h 1806493"/>
              <a:gd name="connsiteX5" fmla="*/ 502204 w 1271127"/>
              <a:gd name="connsiteY5" fmla="*/ 486488 h 1806493"/>
              <a:gd name="connsiteX6" fmla="*/ 177280 w 1271127"/>
              <a:gd name="connsiteY6" fmla="*/ 706489 h 1806493"/>
              <a:gd name="connsiteX7" fmla="*/ 8049 w 1271127"/>
              <a:gd name="connsiteY7" fmla="*/ 1106891 h 1806493"/>
              <a:gd name="connsiteX8" fmla="*/ 61864 w 1271127"/>
              <a:gd name="connsiteY8" fmla="*/ 1239907 h 1806493"/>
              <a:gd name="connsiteX9" fmla="*/ 101464 w 1271127"/>
              <a:gd name="connsiteY9" fmla="*/ 1248030 h 1806493"/>
              <a:gd name="connsiteX10" fmla="*/ 194880 w 1271127"/>
              <a:gd name="connsiteY10" fmla="*/ 1186429 h 1806493"/>
              <a:gd name="connsiteX11" fmla="*/ 306573 w 1271127"/>
              <a:gd name="connsiteY11" fmla="*/ 924121 h 1806493"/>
              <a:gd name="connsiteX12" fmla="*/ 306573 w 1271127"/>
              <a:gd name="connsiteY12" fmla="*/ 1806493 h 1806493"/>
              <a:gd name="connsiteX13" fmla="*/ 509650 w 1271127"/>
              <a:gd name="connsiteY13" fmla="*/ 1806493 h 1806493"/>
              <a:gd name="connsiteX14" fmla="*/ 509650 w 1271127"/>
              <a:gd name="connsiteY14" fmla="*/ 1197260 h 1806493"/>
              <a:gd name="connsiteX15" fmla="*/ 611189 w 1271127"/>
              <a:gd name="connsiteY15" fmla="*/ 1197260 h 1806493"/>
              <a:gd name="connsiteX16" fmla="*/ 611189 w 1271127"/>
              <a:gd name="connsiteY16" fmla="*/ 1806493 h 1806493"/>
              <a:gd name="connsiteX17" fmla="*/ 814267 w 1271127"/>
              <a:gd name="connsiteY17" fmla="*/ 1806493 h 1806493"/>
              <a:gd name="connsiteX18" fmla="*/ 814267 w 1271127"/>
              <a:gd name="connsiteY18" fmla="*/ 696674 h 1806493"/>
              <a:gd name="connsiteX19" fmla="*/ 1242761 w 1271127"/>
              <a:gd name="connsiteY19" fmla="*/ 252272 h 1806493"/>
              <a:gd name="connsiteX20" fmla="*/ 1240053 w 1271127"/>
              <a:gd name="connsiteY20" fmla="*/ 108764 h 1806493"/>
              <a:gd name="connsiteX21" fmla="*/ 1217714 w 1271127"/>
              <a:gd name="connsiteY21" fmla="*/ 92856 h 1806493"/>
              <a:gd name="connsiteX22" fmla="*/ 1235991 w 1271127"/>
              <a:gd name="connsiteY22" fmla="*/ 21779 h 1806493"/>
              <a:gd name="connsiteX0" fmla="*/ 1235991 w 1271127"/>
              <a:gd name="connsiteY0" fmla="*/ 48 h 1784762"/>
              <a:gd name="connsiteX1" fmla="*/ 1149683 w 1271127"/>
              <a:gd name="connsiteY1" fmla="*/ 60633 h 1784762"/>
              <a:gd name="connsiteX2" fmla="*/ 1095191 w 1271127"/>
              <a:gd name="connsiteY2" fmla="*/ 89741 h 1784762"/>
              <a:gd name="connsiteX3" fmla="*/ 734728 w 1271127"/>
              <a:gd name="connsiteY3" fmla="*/ 464757 h 1784762"/>
              <a:gd name="connsiteX4" fmla="*/ 502204 w 1271127"/>
              <a:gd name="connsiteY4" fmla="*/ 464757 h 1784762"/>
              <a:gd name="connsiteX5" fmla="*/ 177280 w 1271127"/>
              <a:gd name="connsiteY5" fmla="*/ 684758 h 1784762"/>
              <a:gd name="connsiteX6" fmla="*/ 8049 w 1271127"/>
              <a:gd name="connsiteY6" fmla="*/ 1085160 h 1784762"/>
              <a:gd name="connsiteX7" fmla="*/ 61864 w 1271127"/>
              <a:gd name="connsiteY7" fmla="*/ 1218176 h 1784762"/>
              <a:gd name="connsiteX8" fmla="*/ 101464 w 1271127"/>
              <a:gd name="connsiteY8" fmla="*/ 1226299 h 1784762"/>
              <a:gd name="connsiteX9" fmla="*/ 194880 w 1271127"/>
              <a:gd name="connsiteY9" fmla="*/ 1164698 h 1784762"/>
              <a:gd name="connsiteX10" fmla="*/ 306573 w 1271127"/>
              <a:gd name="connsiteY10" fmla="*/ 902390 h 1784762"/>
              <a:gd name="connsiteX11" fmla="*/ 306573 w 1271127"/>
              <a:gd name="connsiteY11" fmla="*/ 1784762 h 1784762"/>
              <a:gd name="connsiteX12" fmla="*/ 509650 w 1271127"/>
              <a:gd name="connsiteY12" fmla="*/ 1784762 h 1784762"/>
              <a:gd name="connsiteX13" fmla="*/ 509650 w 1271127"/>
              <a:gd name="connsiteY13" fmla="*/ 1175529 h 1784762"/>
              <a:gd name="connsiteX14" fmla="*/ 611189 w 1271127"/>
              <a:gd name="connsiteY14" fmla="*/ 1175529 h 1784762"/>
              <a:gd name="connsiteX15" fmla="*/ 611189 w 1271127"/>
              <a:gd name="connsiteY15" fmla="*/ 1784762 h 1784762"/>
              <a:gd name="connsiteX16" fmla="*/ 814267 w 1271127"/>
              <a:gd name="connsiteY16" fmla="*/ 1784762 h 1784762"/>
              <a:gd name="connsiteX17" fmla="*/ 814267 w 1271127"/>
              <a:gd name="connsiteY17" fmla="*/ 674943 h 1784762"/>
              <a:gd name="connsiteX18" fmla="*/ 1242761 w 1271127"/>
              <a:gd name="connsiteY18" fmla="*/ 230541 h 1784762"/>
              <a:gd name="connsiteX19" fmla="*/ 1240053 w 1271127"/>
              <a:gd name="connsiteY19" fmla="*/ 87033 h 1784762"/>
              <a:gd name="connsiteX20" fmla="*/ 1217714 w 1271127"/>
              <a:gd name="connsiteY20" fmla="*/ 71125 h 1784762"/>
              <a:gd name="connsiteX21" fmla="*/ 1235991 w 1271127"/>
              <a:gd name="connsiteY21" fmla="*/ 48 h 1784762"/>
              <a:gd name="connsiteX0" fmla="*/ 1217714 w 1271127"/>
              <a:gd name="connsiteY0" fmla="*/ 11120 h 1724757"/>
              <a:gd name="connsiteX1" fmla="*/ 1149683 w 1271127"/>
              <a:gd name="connsiteY1" fmla="*/ 628 h 1724757"/>
              <a:gd name="connsiteX2" fmla="*/ 1095191 w 1271127"/>
              <a:gd name="connsiteY2" fmla="*/ 29736 h 1724757"/>
              <a:gd name="connsiteX3" fmla="*/ 734728 w 1271127"/>
              <a:gd name="connsiteY3" fmla="*/ 404752 h 1724757"/>
              <a:gd name="connsiteX4" fmla="*/ 502204 w 1271127"/>
              <a:gd name="connsiteY4" fmla="*/ 404752 h 1724757"/>
              <a:gd name="connsiteX5" fmla="*/ 177280 w 1271127"/>
              <a:gd name="connsiteY5" fmla="*/ 624753 h 1724757"/>
              <a:gd name="connsiteX6" fmla="*/ 8049 w 1271127"/>
              <a:gd name="connsiteY6" fmla="*/ 1025155 h 1724757"/>
              <a:gd name="connsiteX7" fmla="*/ 61864 w 1271127"/>
              <a:gd name="connsiteY7" fmla="*/ 1158171 h 1724757"/>
              <a:gd name="connsiteX8" fmla="*/ 101464 w 1271127"/>
              <a:gd name="connsiteY8" fmla="*/ 1166294 h 1724757"/>
              <a:gd name="connsiteX9" fmla="*/ 194880 w 1271127"/>
              <a:gd name="connsiteY9" fmla="*/ 1104693 h 1724757"/>
              <a:gd name="connsiteX10" fmla="*/ 306573 w 1271127"/>
              <a:gd name="connsiteY10" fmla="*/ 842385 h 1724757"/>
              <a:gd name="connsiteX11" fmla="*/ 306573 w 1271127"/>
              <a:gd name="connsiteY11" fmla="*/ 1724757 h 1724757"/>
              <a:gd name="connsiteX12" fmla="*/ 509650 w 1271127"/>
              <a:gd name="connsiteY12" fmla="*/ 1724757 h 1724757"/>
              <a:gd name="connsiteX13" fmla="*/ 509650 w 1271127"/>
              <a:gd name="connsiteY13" fmla="*/ 1115524 h 1724757"/>
              <a:gd name="connsiteX14" fmla="*/ 611189 w 1271127"/>
              <a:gd name="connsiteY14" fmla="*/ 1115524 h 1724757"/>
              <a:gd name="connsiteX15" fmla="*/ 611189 w 1271127"/>
              <a:gd name="connsiteY15" fmla="*/ 1724757 h 1724757"/>
              <a:gd name="connsiteX16" fmla="*/ 814267 w 1271127"/>
              <a:gd name="connsiteY16" fmla="*/ 1724757 h 1724757"/>
              <a:gd name="connsiteX17" fmla="*/ 814267 w 1271127"/>
              <a:gd name="connsiteY17" fmla="*/ 614938 h 1724757"/>
              <a:gd name="connsiteX18" fmla="*/ 1242761 w 1271127"/>
              <a:gd name="connsiteY18" fmla="*/ 170536 h 1724757"/>
              <a:gd name="connsiteX19" fmla="*/ 1240053 w 1271127"/>
              <a:gd name="connsiteY19" fmla="*/ 27028 h 1724757"/>
              <a:gd name="connsiteX20" fmla="*/ 1217714 w 1271127"/>
              <a:gd name="connsiteY20" fmla="*/ 11120 h 1724757"/>
              <a:gd name="connsiteX0" fmla="*/ 1240053 w 1271127"/>
              <a:gd name="connsiteY0" fmla="*/ 26569 h 1724298"/>
              <a:gd name="connsiteX1" fmla="*/ 1149683 w 1271127"/>
              <a:gd name="connsiteY1" fmla="*/ 169 h 1724298"/>
              <a:gd name="connsiteX2" fmla="*/ 1095191 w 1271127"/>
              <a:gd name="connsiteY2" fmla="*/ 29277 h 1724298"/>
              <a:gd name="connsiteX3" fmla="*/ 734728 w 1271127"/>
              <a:gd name="connsiteY3" fmla="*/ 404293 h 1724298"/>
              <a:gd name="connsiteX4" fmla="*/ 502204 w 1271127"/>
              <a:gd name="connsiteY4" fmla="*/ 404293 h 1724298"/>
              <a:gd name="connsiteX5" fmla="*/ 177280 w 1271127"/>
              <a:gd name="connsiteY5" fmla="*/ 624294 h 1724298"/>
              <a:gd name="connsiteX6" fmla="*/ 8049 w 1271127"/>
              <a:gd name="connsiteY6" fmla="*/ 1024696 h 1724298"/>
              <a:gd name="connsiteX7" fmla="*/ 61864 w 1271127"/>
              <a:gd name="connsiteY7" fmla="*/ 1157712 h 1724298"/>
              <a:gd name="connsiteX8" fmla="*/ 101464 w 1271127"/>
              <a:gd name="connsiteY8" fmla="*/ 1165835 h 1724298"/>
              <a:gd name="connsiteX9" fmla="*/ 194880 w 1271127"/>
              <a:gd name="connsiteY9" fmla="*/ 1104234 h 1724298"/>
              <a:gd name="connsiteX10" fmla="*/ 306573 w 1271127"/>
              <a:gd name="connsiteY10" fmla="*/ 841926 h 1724298"/>
              <a:gd name="connsiteX11" fmla="*/ 306573 w 1271127"/>
              <a:gd name="connsiteY11" fmla="*/ 1724298 h 1724298"/>
              <a:gd name="connsiteX12" fmla="*/ 509650 w 1271127"/>
              <a:gd name="connsiteY12" fmla="*/ 1724298 h 1724298"/>
              <a:gd name="connsiteX13" fmla="*/ 509650 w 1271127"/>
              <a:gd name="connsiteY13" fmla="*/ 1115065 h 1724298"/>
              <a:gd name="connsiteX14" fmla="*/ 611189 w 1271127"/>
              <a:gd name="connsiteY14" fmla="*/ 1115065 h 1724298"/>
              <a:gd name="connsiteX15" fmla="*/ 611189 w 1271127"/>
              <a:gd name="connsiteY15" fmla="*/ 1724298 h 1724298"/>
              <a:gd name="connsiteX16" fmla="*/ 814267 w 1271127"/>
              <a:gd name="connsiteY16" fmla="*/ 1724298 h 1724298"/>
              <a:gd name="connsiteX17" fmla="*/ 814267 w 1271127"/>
              <a:gd name="connsiteY17" fmla="*/ 614479 h 1724298"/>
              <a:gd name="connsiteX18" fmla="*/ 1242761 w 1271127"/>
              <a:gd name="connsiteY18" fmla="*/ 170077 h 1724298"/>
              <a:gd name="connsiteX19" fmla="*/ 1240053 w 1271127"/>
              <a:gd name="connsiteY19" fmla="*/ 26569 h 1724298"/>
              <a:gd name="connsiteX0" fmla="*/ 1240053 w 1267560"/>
              <a:gd name="connsiteY0" fmla="*/ 26569 h 1724298"/>
              <a:gd name="connsiteX1" fmla="*/ 1149683 w 1267560"/>
              <a:gd name="connsiteY1" fmla="*/ 169 h 1724298"/>
              <a:gd name="connsiteX2" fmla="*/ 1095191 w 1267560"/>
              <a:gd name="connsiteY2" fmla="*/ 29277 h 1724298"/>
              <a:gd name="connsiteX3" fmla="*/ 734728 w 1267560"/>
              <a:gd name="connsiteY3" fmla="*/ 404293 h 1724298"/>
              <a:gd name="connsiteX4" fmla="*/ 502204 w 1267560"/>
              <a:gd name="connsiteY4" fmla="*/ 404293 h 1724298"/>
              <a:gd name="connsiteX5" fmla="*/ 177280 w 1267560"/>
              <a:gd name="connsiteY5" fmla="*/ 624294 h 1724298"/>
              <a:gd name="connsiteX6" fmla="*/ 8049 w 1267560"/>
              <a:gd name="connsiteY6" fmla="*/ 1024696 h 1724298"/>
              <a:gd name="connsiteX7" fmla="*/ 61864 w 1267560"/>
              <a:gd name="connsiteY7" fmla="*/ 1157712 h 1724298"/>
              <a:gd name="connsiteX8" fmla="*/ 101464 w 1267560"/>
              <a:gd name="connsiteY8" fmla="*/ 1165835 h 1724298"/>
              <a:gd name="connsiteX9" fmla="*/ 194880 w 1267560"/>
              <a:gd name="connsiteY9" fmla="*/ 1104234 h 1724298"/>
              <a:gd name="connsiteX10" fmla="*/ 306573 w 1267560"/>
              <a:gd name="connsiteY10" fmla="*/ 841926 h 1724298"/>
              <a:gd name="connsiteX11" fmla="*/ 306573 w 1267560"/>
              <a:gd name="connsiteY11" fmla="*/ 1724298 h 1724298"/>
              <a:gd name="connsiteX12" fmla="*/ 509650 w 1267560"/>
              <a:gd name="connsiteY12" fmla="*/ 1724298 h 1724298"/>
              <a:gd name="connsiteX13" fmla="*/ 509650 w 1267560"/>
              <a:gd name="connsiteY13" fmla="*/ 1115065 h 1724298"/>
              <a:gd name="connsiteX14" fmla="*/ 611189 w 1267560"/>
              <a:gd name="connsiteY14" fmla="*/ 1115065 h 1724298"/>
              <a:gd name="connsiteX15" fmla="*/ 611189 w 1267560"/>
              <a:gd name="connsiteY15" fmla="*/ 1724298 h 1724298"/>
              <a:gd name="connsiteX16" fmla="*/ 814267 w 1267560"/>
              <a:gd name="connsiteY16" fmla="*/ 1724298 h 1724298"/>
              <a:gd name="connsiteX17" fmla="*/ 814267 w 1267560"/>
              <a:gd name="connsiteY17" fmla="*/ 614479 h 1724298"/>
              <a:gd name="connsiteX18" fmla="*/ 1235387 w 1267560"/>
              <a:gd name="connsiteY18" fmla="*/ 347058 h 1724298"/>
              <a:gd name="connsiteX19" fmla="*/ 1240053 w 1267560"/>
              <a:gd name="connsiteY19" fmla="*/ 26569 h 1724298"/>
              <a:gd name="connsiteX0" fmla="*/ 1240053 w 1267560"/>
              <a:gd name="connsiteY0" fmla="*/ 26569 h 1724298"/>
              <a:gd name="connsiteX1" fmla="*/ 1149683 w 1267560"/>
              <a:gd name="connsiteY1" fmla="*/ 169 h 1724298"/>
              <a:gd name="connsiteX2" fmla="*/ 1117314 w 1267560"/>
              <a:gd name="connsiteY2" fmla="*/ 147264 h 1724298"/>
              <a:gd name="connsiteX3" fmla="*/ 734728 w 1267560"/>
              <a:gd name="connsiteY3" fmla="*/ 404293 h 1724298"/>
              <a:gd name="connsiteX4" fmla="*/ 502204 w 1267560"/>
              <a:gd name="connsiteY4" fmla="*/ 404293 h 1724298"/>
              <a:gd name="connsiteX5" fmla="*/ 177280 w 1267560"/>
              <a:gd name="connsiteY5" fmla="*/ 624294 h 1724298"/>
              <a:gd name="connsiteX6" fmla="*/ 8049 w 1267560"/>
              <a:gd name="connsiteY6" fmla="*/ 1024696 h 1724298"/>
              <a:gd name="connsiteX7" fmla="*/ 61864 w 1267560"/>
              <a:gd name="connsiteY7" fmla="*/ 1157712 h 1724298"/>
              <a:gd name="connsiteX8" fmla="*/ 101464 w 1267560"/>
              <a:gd name="connsiteY8" fmla="*/ 1165835 h 1724298"/>
              <a:gd name="connsiteX9" fmla="*/ 194880 w 1267560"/>
              <a:gd name="connsiteY9" fmla="*/ 1104234 h 1724298"/>
              <a:gd name="connsiteX10" fmla="*/ 306573 w 1267560"/>
              <a:gd name="connsiteY10" fmla="*/ 841926 h 1724298"/>
              <a:gd name="connsiteX11" fmla="*/ 306573 w 1267560"/>
              <a:gd name="connsiteY11" fmla="*/ 1724298 h 1724298"/>
              <a:gd name="connsiteX12" fmla="*/ 509650 w 1267560"/>
              <a:gd name="connsiteY12" fmla="*/ 1724298 h 1724298"/>
              <a:gd name="connsiteX13" fmla="*/ 509650 w 1267560"/>
              <a:gd name="connsiteY13" fmla="*/ 1115065 h 1724298"/>
              <a:gd name="connsiteX14" fmla="*/ 611189 w 1267560"/>
              <a:gd name="connsiteY14" fmla="*/ 1115065 h 1724298"/>
              <a:gd name="connsiteX15" fmla="*/ 611189 w 1267560"/>
              <a:gd name="connsiteY15" fmla="*/ 1724298 h 1724298"/>
              <a:gd name="connsiteX16" fmla="*/ 814267 w 1267560"/>
              <a:gd name="connsiteY16" fmla="*/ 1724298 h 1724298"/>
              <a:gd name="connsiteX17" fmla="*/ 814267 w 1267560"/>
              <a:gd name="connsiteY17" fmla="*/ 614479 h 1724298"/>
              <a:gd name="connsiteX18" fmla="*/ 1235387 w 1267560"/>
              <a:gd name="connsiteY18" fmla="*/ 347058 h 1724298"/>
              <a:gd name="connsiteX19" fmla="*/ 1240053 w 1267560"/>
              <a:gd name="connsiteY19" fmla="*/ 26569 h 1724298"/>
              <a:gd name="connsiteX0" fmla="*/ 1235387 w 1249928"/>
              <a:gd name="connsiteY0" fmla="*/ 346889 h 1724129"/>
              <a:gd name="connsiteX1" fmla="*/ 1149683 w 1249928"/>
              <a:gd name="connsiteY1" fmla="*/ 0 h 1724129"/>
              <a:gd name="connsiteX2" fmla="*/ 1117314 w 1249928"/>
              <a:gd name="connsiteY2" fmla="*/ 147095 h 1724129"/>
              <a:gd name="connsiteX3" fmla="*/ 734728 w 1249928"/>
              <a:gd name="connsiteY3" fmla="*/ 404124 h 1724129"/>
              <a:gd name="connsiteX4" fmla="*/ 502204 w 1249928"/>
              <a:gd name="connsiteY4" fmla="*/ 404124 h 1724129"/>
              <a:gd name="connsiteX5" fmla="*/ 177280 w 1249928"/>
              <a:gd name="connsiteY5" fmla="*/ 624125 h 1724129"/>
              <a:gd name="connsiteX6" fmla="*/ 8049 w 1249928"/>
              <a:gd name="connsiteY6" fmla="*/ 1024527 h 1724129"/>
              <a:gd name="connsiteX7" fmla="*/ 61864 w 1249928"/>
              <a:gd name="connsiteY7" fmla="*/ 1157543 h 1724129"/>
              <a:gd name="connsiteX8" fmla="*/ 101464 w 1249928"/>
              <a:gd name="connsiteY8" fmla="*/ 1165666 h 1724129"/>
              <a:gd name="connsiteX9" fmla="*/ 194880 w 1249928"/>
              <a:gd name="connsiteY9" fmla="*/ 1104065 h 1724129"/>
              <a:gd name="connsiteX10" fmla="*/ 306573 w 1249928"/>
              <a:gd name="connsiteY10" fmla="*/ 841757 h 1724129"/>
              <a:gd name="connsiteX11" fmla="*/ 306573 w 1249928"/>
              <a:gd name="connsiteY11" fmla="*/ 1724129 h 1724129"/>
              <a:gd name="connsiteX12" fmla="*/ 509650 w 1249928"/>
              <a:gd name="connsiteY12" fmla="*/ 1724129 h 1724129"/>
              <a:gd name="connsiteX13" fmla="*/ 509650 w 1249928"/>
              <a:gd name="connsiteY13" fmla="*/ 1114896 h 1724129"/>
              <a:gd name="connsiteX14" fmla="*/ 611189 w 1249928"/>
              <a:gd name="connsiteY14" fmla="*/ 1114896 h 1724129"/>
              <a:gd name="connsiteX15" fmla="*/ 611189 w 1249928"/>
              <a:gd name="connsiteY15" fmla="*/ 1724129 h 1724129"/>
              <a:gd name="connsiteX16" fmla="*/ 814267 w 1249928"/>
              <a:gd name="connsiteY16" fmla="*/ 1724129 h 1724129"/>
              <a:gd name="connsiteX17" fmla="*/ 814267 w 1249928"/>
              <a:gd name="connsiteY17" fmla="*/ 614310 h 1724129"/>
              <a:gd name="connsiteX18" fmla="*/ 1235387 w 1249928"/>
              <a:gd name="connsiteY18" fmla="*/ 346889 h 1724129"/>
              <a:gd name="connsiteX0" fmla="*/ 1235387 w 1250534"/>
              <a:gd name="connsiteY0" fmla="*/ 200286 h 1577526"/>
              <a:gd name="connsiteX1" fmla="*/ 1117314 w 1250534"/>
              <a:gd name="connsiteY1" fmla="*/ 492 h 1577526"/>
              <a:gd name="connsiteX2" fmla="*/ 734728 w 1250534"/>
              <a:gd name="connsiteY2" fmla="*/ 257521 h 1577526"/>
              <a:gd name="connsiteX3" fmla="*/ 502204 w 1250534"/>
              <a:gd name="connsiteY3" fmla="*/ 257521 h 1577526"/>
              <a:gd name="connsiteX4" fmla="*/ 177280 w 1250534"/>
              <a:gd name="connsiteY4" fmla="*/ 477522 h 1577526"/>
              <a:gd name="connsiteX5" fmla="*/ 8049 w 1250534"/>
              <a:gd name="connsiteY5" fmla="*/ 877924 h 1577526"/>
              <a:gd name="connsiteX6" fmla="*/ 61864 w 1250534"/>
              <a:gd name="connsiteY6" fmla="*/ 1010940 h 1577526"/>
              <a:gd name="connsiteX7" fmla="*/ 101464 w 1250534"/>
              <a:gd name="connsiteY7" fmla="*/ 1019063 h 1577526"/>
              <a:gd name="connsiteX8" fmla="*/ 194880 w 1250534"/>
              <a:gd name="connsiteY8" fmla="*/ 957462 h 1577526"/>
              <a:gd name="connsiteX9" fmla="*/ 306573 w 1250534"/>
              <a:gd name="connsiteY9" fmla="*/ 695154 h 1577526"/>
              <a:gd name="connsiteX10" fmla="*/ 306573 w 1250534"/>
              <a:gd name="connsiteY10" fmla="*/ 1577526 h 1577526"/>
              <a:gd name="connsiteX11" fmla="*/ 509650 w 1250534"/>
              <a:gd name="connsiteY11" fmla="*/ 1577526 h 1577526"/>
              <a:gd name="connsiteX12" fmla="*/ 509650 w 1250534"/>
              <a:gd name="connsiteY12" fmla="*/ 968293 h 1577526"/>
              <a:gd name="connsiteX13" fmla="*/ 611189 w 1250534"/>
              <a:gd name="connsiteY13" fmla="*/ 968293 h 1577526"/>
              <a:gd name="connsiteX14" fmla="*/ 611189 w 1250534"/>
              <a:gd name="connsiteY14" fmla="*/ 1577526 h 1577526"/>
              <a:gd name="connsiteX15" fmla="*/ 814267 w 1250534"/>
              <a:gd name="connsiteY15" fmla="*/ 1577526 h 1577526"/>
              <a:gd name="connsiteX16" fmla="*/ 814267 w 1250534"/>
              <a:gd name="connsiteY16" fmla="*/ 467707 h 1577526"/>
              <a:gd name="connsiteX17" fmla="*/ 1235387 w 1250534"/>
              <a:gd name="connsiteY17" fmla="*/ 200286 h 157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50534" h="1577526">
                <a:moveTo>
                  <a:pt x="1235387" y="200286"/>
                </a:moveTo>
                <a:cubicBezTo>
                  <a:pt x="1285895" y="122417"/>
                  <a:pt x="1200757" y="-9047"/>
                  <a:pt x="1117314" y="492"/>
                </a:cubicBezTo>
                <a:lnTo>
                  <a:pt x="734728" y="257521"/>
                </a:lnTo>
                <a:lnTo>
                  <a:pt x="502204" y="257521"/>
                </a:lnTo>
                <a:cubicBezTo>
                  <a:pt x="343465" y="269368"/>
                  <a:pt x="209434" y="395276"/>
                  <a:pt x="177280" y="477522"/>
                </a:cubicBezTo>
                <a:cubicBezTo>
                  <a:pt x="169157" y="498845"/>
                  <a:pt x="71680" y="728662"/>
                  <a:pt x="8049" y="877924"/>
                </a:cubicBezTo>
                <a:cubicBezTo>
                  <a:pt x="-13775" y="929516"/>
                  <a:pt x="10306" y="989038"/>
                  <a:pt x="61864" y="1010940"/>
                </a:cubicBezTo>
                <a:cubicBezTo>
                  <a:pt x="74343" y="1016412"/>
                  <a:pt x="87838" y="1019181"/>
                  <a:pt x="101464" y="1019063"/>
                </a:cubicBezTo>
                <a:cubicBezTo>
                  <a:pt x="142127" y="1019086"/>
                  <a:pt x="178884" y="994849"/>
                  <a:pt x="194880" y="957462"/>
                </a:cubicBezTo>
                <a:lnTo>
                  <a:pt x="306573" y="695154"/>
                </a:lnTo>
                <a:lnTo>
                  <a:pt x="306573" y="1577526"/>
                </a:lnTo>
                <a:lnTo>
                  <a:pt x="509650" y="1577526"/>
                </a:lnTo>
                <a:lnTo>
                  <a:pt x="509650" y="968293"/>
                </a:lnTo>
                <a:lnTo>
                  <a:pt x="611189" y="968293"/>
                </a:lnTo>
                <a:lnTo>
                  <a:pt x="611189" y="1577526"/>
                </a:lnTo>
                <a:lnTo>
                  <a:pt x="814267" y="1577526"/>
                </a:lnTo>
                <a:lnTo>
                  <a:pt x="814267" y="467707"/>
                </a:lnTo>
                <a:lnTo>
                  <a:pt x="1235387" y="200286"/>
                </a:lnTo>
                <a:close/>
              </a:path>
            </a:pathLst>
          </a:custGeom>
          <a:solidFill>
            <a:srgbClr val="FF6600"/>
          </a:solidFill>
          <a:ln w="338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Freeform: Shape 10">
            <a:extLst>
              <a:ext uri="{FF2B5EF4-FFF2-40B4-BE49-F238E27FC236}">
                <a16:creationId xmlns:a16="http://schemas.microsoft.com/office/drawing/2014/main" id="{96E7EC47-2B5C-462C-9C33-DA3EE304E513}"/>
              </a:ext>
            </a:extLst>
          </p:cNvPr>
          <p:cNvSpPr/>
          <p:nvPr/>
        </p:nvSpPr>
        <p:spPr>
          <a:xfrm rot="21565382" flipH="1">
            <a:off x="11031681" y="1529732"/>
            <a:ext cx="810931" cy="1057193"/>
          </a:xfrm>
          <a:custGeom>
            <a:avLst/>
            <a:gdLst>
              <a:gd name="connsiteX0" fmla="*/ 885544 w 885543"/>
              <a:gd name="connsiteY0" fmla="*/ 170498 h 1960722"/>
              <a:gd name="connsiteX1" fmla="*/ 736358 w 885543"/>
              <a:gd name="connsiteY1" fmla="*/ 0 h 1960722"/>
              <a:gd name="connsiteX2" fmla="*/ 587173 w 885543"/>
              <a:gd name="connsiteY2" fmla="*/ 170498 h 1960722"/>
              <a:gd name="connsiteX3" fmla="*/ 715835 w 885543"/>
              <a:gd name="connsiteY3" fmla="*/ 379655 h 1960722"/>
              <a:gd name="connsiteX4" fmla="*/ 715046 w 885543"/>
              <a:gd name="connsiteY4" fmla="*/ 383620 h 1960722"/>
              <a:gd name="connsiteX5" fmla="*/ 737168 w 885543"/>
              <a:gd name="connsiteY5" fmla="*/ 538645 h 1960722"/>
              <a:gd name="connsiteX6" fmla="*/ 757670 w 885543"/>
              <a:gd name="connsiteY6" fmla="*/ 681990 h 1960722"/>
              <a:gd name="connsiteX7" fmla="*/ 737168 w 885543"/>
              <a:gd name="connsiteY7" fmla="*/ 825336 h 1960722"/>
              <a:gd name="connsiteX8" fmla="*/ 724551 w 885543"/>
              <a:gd name="connsiteY8" fmla="*/ 875015 h 1960722"/>
              <a:gd name="connsiteX9" fmla="*/ 690452 w 885543"/>
              <a:gd name="connsiteY9" fmla="*/ 893365 h 1960722"/>
              <a:gd name="connsiteX10" fmla="*/ 462582 w 885543"/>
              <a:gd name="connsiteY10" fmla="*/ 1129547 h 1960722"/>
              <a:gd name="connsiteX11" fmla="*/ 320770 w 885543"/>
              <a:gd name="connsiteY11" fmla="*/ 1129547 h 1960722"/>
              <a:gd name="connsiteX12" fmla="*/ 316039 w 885543"/>
              <a:gd name="connsiteY12" fmla="*/ 1129717 h 1960722"/>
              <a:gd name="connsiteX13" fmla="*/ 111570 w 885543"/>
              <a:gd name="connsiteY13" fmla="*/ 1268374 h 1960722"/>
              <a:gd name="connsiteX14" fmla="*/ 5115 w 885543"/>
              <a:gd name="connsiteY14" fmla="*/ 1520370 h 1960722"/>
              <a:gd name="connsiteX15" fmla="*/ 38938 w 885543"/>
              <a:gd name="connsiteY15" fmla="*/ 1604233 h 1960722"/>
              <a:gd name="connsiteX16" fmla="*/ 122801 w 885543"/>
              <a:gd name="connsiteY16" fmla="*/ 1570411 h 1960722"/>
              <a:gd name="connsiteX17" fmla="*/ 192897 w 885543"/>
              <a:gd name="connsiteY17" fmla="*/ 1405092 h 1960722"/>
              <a:gd name="connsiteX18" fmla="*/ 192897 w 885543"/>
              <a:gd name="connsiteY18" fmla="*/ 1524867 h 1960722"/>
              <a:gd name="connsiteX19" fmla="*/ 106561 w 885543"/>
              <a:gd name="connsiteY19" fmla="*/ 1726288 h 1960722"/>
              <a:gd name="connsiteX20" fmla="*/ 192897 w 885543"/>
              <a:gd name="connsiteY20" fmla="*/ 1726288 h 1960722"/>
              <a:gd name="connsiteX21" fmla="*/ 192897 w 885543"/>
              <a:gd name="connsiteY21" fmla="*/ 1960722 h 1960722"/>
              <a:gd name="connsiteX22" fmla="*/ 320770 w 885543"/>
              <a:gd name="connsiteY22" fmla="*/ 1960722 h 1960722"/>
              <a:gd name="connsiteX23" fmla="*/ 320770 w 885543"/>
              <a:gd name="connsiteY23" fmla="*/ 1726288 h 1960722"/>
              <a:gd name="connsiteX24" fmla="*/ 384707 w 885543"/>
              <a:gd name="connsiteY24" fmla="*/ 1726288 h 1960722"/>
              <a:gd name="connsiteX25" fmla="*/ 384707 w 885543"/>
              <a:gd name="connsiteY25" fmla="*/ 1960722 h 1960722"/>
              <a:gd name="connsiteX26" fmla="*/ 512580 w 885543"/>
              <a:gd name="connsiteY26" fmla="*/ 1960722 h 1960722"/>
              <a:gd name="connsiteX27" fmla="*/ 512580 w 885543"/>
              <a:gd name="connsiteY27" fmla="*/ 1726288 h 1960722"/>
              <a:gd name="connsiteX28" fmla="*/ 596742 w 885543"/>
              <a:gd name="connsiteY28" fmla="*/ 1726288 h 1960722"/>
              <a:gd name="connsiteX29" fmla="*/ 512580 w 885543"/>
              <a:gd name="connsiteY29" fmla="*/ 1529875 h 1960722"/>
              <a:gd name="connsiteX30" fmla="*/ 512580 w 885543"/>
              <a:gd name="connsiteY30" fmla="*/ 1261895 h 1960722"/>
              <a:gd name="connsiteX31" fmla="*/ 782371 w 885543"/>
              <a:gd name="connsiteY31" fmla="*/ 982109 h 1960722"/>
              <a:gd name="connsiteX32" fmla="*/ 780688 w 885543"/>
              <a:gd name="connsiteY32" fmla="*/ 891724 h 1960722"/>
              <a:gd name="connsiteX33" fmla="*/ 766600 w 885543"/>
              <a:gd name="connsiteY33" fmla="*/ 881750 h 1960722"/>
              <a:gd name="connsiteX34" fmla="*/ 778130 w 885543"/>
              <a:gd name="connsiteY34" fmla="*/ 836994 h 1960722"/>
              <a:gd name="connsiteX35" fmla="*/ 800295 w 885543"/>
              <a:gd name="connsiteY35" fmla="*/ 681990 h 1960722"/>
              <a:gd name="connsiteX36" fmla="*/ 778173 w 885543"/>
              <a:gd name="connsiteY36" fmla="*/ 526965 h 1960722"/>
              <a:gd name="connsiteX37" fmla="*/ 757670 w 885543"/>
              <a:gd name="connsiteY37" fmla="*/ 383620 h 1960722"/>
              <a:gd name="connsiteX38" fmla="*/ 756861 w 885543"/>
              <a:gd name="connsiteY38" fmla="*/ 379655 h 1960722"/>
              <a:gd name="connsiteX39" fmla="*/ 885544 w 885543"/>
              <a:gd name="connsiteY39" fmla="*/ 170498 h 1960722"/>
              <a:gd name="connsiteX0" fmla="*/ 885544 w 885544"/>
              <a:gd name="connsiteY0" fmla="*/ 26145 h 1816369"/>
              <a:gd name="connsiteX1" fmla="*/ 587173 w 885544"/>
              <a:gd name="connsiteY1" fmla="*/ 26145 h 1816369"/>
              <a:gd name="connsiteX2" fmla="*/ 715835 w 885544"/>
              <a:gd name="connsiteY2" fmla="*/ 235302 h 1816369"/>
              <a:gd name="connsiteX3" fmla="*/ 715046 w 885544"/>
              <a:gd name="connsiteY3" fmla="*/ 239267 h 1816369"/>
              <a:gd name="connsiteX4" fmla="*/ 737168 w 885544"/>
              <a:gd name="connsiteY4" fmla="*/ 394292 h 1816369"/>
              <a:gd name="connsiteX5" fmla="*/ 757670 w 885544"/>
              <a:gd name="connsiteY5" fmla="*/ 537637 h 1816369"/>
              <a:gd name="connsiteX6" fmla="*/ 737168 w 885544"/>
              <a:gd name="connsiteY6" fmla="*/ 680983 h 1816369"/>
              <a:gd name="connsiteX7" fmla="*/ 724551 w 885544"/>
              <a:gd name="connsiteY7" fmla="*/ 730662 h 1816369"/>
              <a:gd name="connsiteX8" fmla="*/ 690452 w 885544"/>
              <a:gd name="connsiteY8" fmla="*/ 749012 h 1816369"/>
              <a:gd name="connsiteX9" fmla="*/ 462582 w 885544"/>
              <a:gd name="connsiteY9" fmla="*/ 985194 h 1816369"/>
              <a:gd name="connsiteX10" fmla="*/ 320770 w 885544"/>
              <a:gd name="connsiteY10" fmla="*/ 985194 h 1816369"/>
              <a:gd name="connsiteX11" fmla="*/ 316039 w 885544"/>
              <a:gd name="connsiteY11" fmla="*/ 985364 h 1816369"/>
              <a:gd name="connsiteX12" fmla="*/ 111570 w 885544"/>
              <a:gd name="connsiteY12" fmla="*/ 1124021 h 1816369"/>
              <a:gd name="connsiteX13" fmla="*/ 5115 w 885544"/>
              <a:gd name="connsiteY13" fmla="*/ 1376017 h 1816369"/>
              <a:gd name="connsiteX14" fmla="*/ 38938 w 885544"/>
              <a:gd name="connsiteY14" fmla="*/ 1459880 h 1816369"/>
              <a:gd name="connsiteX15" fmla="*/ 122801 w 885544"/>
              <a:gd name="connsiteY15" fmla="*/ 1426058 h 1816369"/>
              <a:gd name="connsiteX16" fmla="*/ 192897 w 885544"/>
              <a:gd name="connsiteY16" fmla="*/ 1260739 h 1816369"/>
              <a:gd name="connsiteX17" fmla="*/ 192897 w 885544"/>
              <a:gd name="connsiteY17" fmla="*/ 1380514 h 1816369"/>
              <a:gd name="connsiteX18" fmla="*/ 106561 w 885544"/>
              <a:gd name="connsiteY18" fmla="*/ 1581935 h 1816369"/>
              <a:gd name="connsiteX19" fmla="*/ 192897 w 885544"/>
              <a:gd name="connsiteY19" fmla="*/ 1581935 h 1816369"/>
              <a:gd name="connsiteX20" fmla="*/ 192897 w 885544"/>
              <a:gd name="connsiteY20" fmla="*/ 1816369 h 1816369"/>
              <a:gd name="connsiteX21" fmla="*/ 320770 w 885544"/>
              <a:gd name="connsiteY21" fmla="*/ 1816369 h 1816369"/>
              <a:gd name="connsiteX22" fmla="*/ 320770 w 885544"/>
              <a:gd name="connsiteY22" fmla="*/ 1581935 h 1816369"/>
              <a:gd name="connsiteX23" fmla="*/ 384707 w 885544"/>
              <a:gd name="connsiteY23" fmla="*/ 1581935 h 1816369"/>
              <a:gd name="connsiteX24" fmla="*/ 384707 w 885544"/>
              <a:gd name="connsiteY24" fmla="*/ 1816369 h 1816369"/>
              <a:gd name="connsiteX25" fmla="*/ 512580 w 885544"/>
              <a:gd name="connsiteY25" fmla="*/ 1816369 h 1816369"/>
              <a:gd name="connsiteX26" fmla="*/ 512580 w 885544"/>
              <a:gd name="connsiteY26" fmla="*/ 1581935 h 1816369"/>
              <a:gd name="connsiteX27" fmla="*/ 596742 w 885544"/>
              <a:gd name="connsiteY27" fmla="*/ 1581935 h 1816369"/>
              <a:gd name="connsiteX28" fmla="*/ 512580 w 885544"/>
              <a:gd name="connsiteY28" fmla="*/ 1385522 h 1816369"/>
              <a:gd name="connsiteX29" fmla="*/ 512580 w 885544"/>
              <a:gd name="connsiteY29" fmla="*/ 1117542 h 1816369"/>
              <a:gd name="connsiteX30" fmla="*/ 782371 w 885544"/>
              <a:gd name="connsiteY30" fmla="*/ 837756 h 1816369"/>
              <a:gd name="connsiteX31" fmla="*/ 780688 w 885544"/>
              <a:gd name="connsiteY31" fmla="*/ 747371 h 1816369"/>
              <a:gd name="connsiteX32" fmla="*/ 766600 w 885544"/>
              <a:gd name="connsiteY32" fmla="*/ 737397 h 1816369"/>
              <a:gd name="connsiteX33" fmla="*/ 778130 w 885544"/>
              <a:gd name="connsiteY33" fmla="*/ 692641 h 1816369"/>
              <a:gd name="connsiteX34" fmla="*/ 800295 w 885544"/>
              <a:gd name="connsiteY34" fmla="*/ 537637 h 1816369"/>
              <a:gd name="connsiteX35" fmla="*/ 778173 w 885544"/>
              <a:gd name="connsiteY35" fmla="*/ 382612 h 1816369"/>
              <a:gd name="connsiteX36" fmla="*/ 757670 w 885544"/>
              <a:gd name="connsiteY36" fmla="*/ 239267 h 1816369"/>
              <a:gd name="connsiteX37" fmla="*/ 756861 w 885544"/>
              <a:gd name="connsiteY37" fmla="*/ 235302 h 1816369"/>
              <a:gd name="connsiteX38" fmla="*/ 885544 w 885544"/>
              <a:gd name="connsiteY38" fmla="*/ 26145 h 1816369"/>
              <a:gd name="connsiteX0" fmla="*/ 885544 w 885544"/>
              <a:gd name="connsiteY0" fmla="*/ 0 h 1790224"/>
              <a:gd name="connsiteX1" fmla="*/ 715835 w 885544"/>
              <a:gd name="connsiteY1" fmla="*/ 209157 h 1790224"/>
              <a:gd name="connsiteX2" fmla="*/ 715046 w 885544"/>
              <a:gd name="connsiteY2" fmla="*/ 213122 h 1790224"/>
              <a:gd name="connsiteX3" fmla="*/ 737168 w 885544"/>
              <a:gd name="connsiteY3" fmla="*/ 368147 h 1790224"/>
              <a:gd name="connsiteX4" fmla="*/ 757670 w 885544"/>
              <a:gd name="connsiteY4" fmla="*/ 511492 h 1790224"/>
              <a:gd name="connsiteX5" fmla="*/ 737168 w 885544"/>
              <a:gd name="connsiteY5" fmla="*/ 654838 h 1790224"/>
              <a:gd name="connsiteX6" fmla="*/ 724551 w 885544"/>
              <a:gd name="connsiteY6" fmla="*/ 704517 h 1790224"/>
              <a:gd name="connsiteX7" fmla="*/ 690452 w 885544"/>
              <a:gd name="connsiteY7" fmla="*/ 722867 h 1790224"/>
              <a:gd name="connsiteX8" fmla="*/ 462582 w 885544"/>
              <a:gd name="connsiteY8" fmla="*/ 959049 h 1790224"/>
              <a:gd name="connsiteX9" fmla="*/ 320770 w 885544"/>
              <a:gd name="connsiteY9" fmla="*/ 959049 h 1790224"/>
              <a:gd name="connsiteX10" fmla="*/ 316039 w 885544"/>
              <a:gd name="connsiteY10" fmla="*/ 959219 h 1790224"/>
              <a:gd name="connsiteX11" fmla="*/ 111570 w 885544"/>
              <a:gd name="connsiteY11" fmla="*/ 1097876 h 1790224"/>
              <a:gd name="connsiteX12" fmla="*/ 5115 w 885544"/>
              <a:gd name="connsiteY12" fmla="*/ 1349872 h 1790224"/>
              <a:gd name="connsiteX13" fmla="*/ 38938 w 885544"/>
              <a:gd name="connsiteY13" fmla="*/ 1433735 h 1790224"/>
              <a:gd name="connsiteX14" fmla="*/ 122801 w 885544"/>
              <a:gd name="connsiteY14" fmla="*/ 1399913 h 1790224"/>
              <a:gd name="connsiteX15" fmla="*/ 192897 w 885544"/>
              <a:gd name="connsiteY15" fmla="*/ 1234594 h 1790224"/>
              <a:gd name="connsiteX16" fmla="*/ 192897 w 885544"/>
              <a:gd name="connsiteY16" fmla="*/ 1354369 h 1790224"/>
              <a:gd name="connsiteX17" fmla="*/ 106561 w 885544"/>
              <a:gd name="connsiteY17" fmla="*/ 1555790 h 1790224"/>
              <a:gd name="connsiteX18" fmla="*/ 192897 w 885544"/>
              <a:gd name="connsiteY18" fmla="*/ 1555790 h 1790224"/>
              <a:gd name="connsiteX19" fmla="*/ 192897 w 885544"/>
              <a:gd name="connsiteY19" fmla="*/ 1790224 h 1790224"/>
              <a:gd name="connsiteX20" fmla="*/ 320770 w 885544"/>
              <a:gd name="connsiteY20" fmla="*/ 1790224 h 1790224"/>
              <a:gd name="connsiteX21" fmla="*/ 320770 w 885544"/>
              <a:gd name="connsiteY21" fmla="*/ 1555790 h 1790224"/>
              <a:gd name="connsiteX22" fmla="*/ 384707 w 885544"/>
              <a:gd name="connsiteY22" fmla="*/ 1555790 h 1790224"/>
              <a:gd name="connsiteX23" fmla="*/ 384707 w 885544"/>
              <a:gd name="connsiteY23" fmla="*/ 1790224 h 1790224"/>
              <a:gd name="connsiteX24" fmla="*/ 512580 w 885544"/>
              <a:gd name="connsiteY24" fmla="*/ 1790224 h 1790224"/>
              <a:gd name="connsiteX25" fmla="*/ 512580 w 885544"/>
              <a:gd name="connsiteY25" fmla="*/ 1555790 h 1790224"/>
              <a:gd name="connsiteX26" fmla="*/ 596742 w 885544"/>
              <a:gd name="connsiteY26" fmla="*/ 1555790 h 1790224"/>
              <a:gd name="connsiteX27" fmla="*/ 512580 w 885544"/>
              <a:gd name="connsiteY27" fmla="*/ 1359377 h 1790224"/>
              <a:gd name="connsiteX28" fmla="*/ 512580 w 885544"/>
              <a:gd name="connsiteY28" fmla="*/ 1091397 h 1790224"/>
              <a:gd name="connsiteX29" fmla="*/ 782371 w 885544"/>
              <a:gd name="connsiteY29" fmla="*/ 811611 h 1790224"/>
              <a:gd name="connsiteX30" fmla="*/ 780688 w 885544"/>
              <a:gd name="connsiteY30" fmla="*/ 721226 h 1790224"/>
              <a:gd name="connsiteX31" fmla="*/ 766600 w 885544"/>
              <a:gd name="connsiteY31" fmla="*/ 711252 h 1790224"/>
              <a:gd name="connsiteX32" fmla="*/ 778130 w 885544"/>
              <a:gd name="connsiteY32" fmla="*/ 666496 h 1790224"/>
              <a:gd name="connsiteX33" fmla="*/ 800295 w 885544"/>
              <a:gd name="connsiteY33" fmla="*/ 511492 h 1790224"/>
              <a:gd name="connsiteX34" fmla="*/ 778173 w 885544"/>
              <a:gd name="connsiteY34" fmla="*/ 356467 h 1790224"/>
              <a:gd name="connsiteX35" fmla="*/ 757670 w 885544"/>
              <a:gd name="connsiteY35" fmla="*/ 213122 h 1790224"/>
              <a:gd name="connsiteX36" fmla="*/ 756861 w 885544"/>
              <a:gd name="connsiteY36" fmla="*/ 209157 h 1790224"/>
              <a:gd name="connsiteX37" fmla="*/ 885544 w 885544"/>
              <a:gd name="connsiteY37" fmla="*/ 0 h 1790224"/>
              <a:gd name="connsiteX0" fmla="*/ 756861 w 800388"/>
              <a:gd name="connsiteY0" fmla="*/ 496 h 1581563"/>
              <a:gd name="connsiteX1" fmla="*/ 715835 w 800388"/>
              <a:gd name="connsiteY1" fmla="*/ 496 h 1581563"/>
              <a:gd name="connsiteX2" fmla="*/ 715046 w 800388"/>
              <a:gd name="connsiteY2" fmla="*/ 4461 h 1581563"/>
              <a:gd name="connsiteX3" fmla="*/ 737168 w 800388"/>
              <a:gd name="connsiteY3" fmla="*/ 159486 h 1581563"/>
              <a:gd name="connsiteX4" fmla="*/ 757670 w 800388"/>
              <a:gd name="connsiteY4" fmla="*/ 302831 h 1581563"/>
              <a:gd name="connsiteX5" fmla="*/ 737168 w 800388"/>
              <a:gd name="connsiteY5" fmla="*/ 446177 h 1581563"/>
              <a:gd name="connsiteX6" fmla="*/ 724551 w 800388"/>
              <a:gd name="connsiteY6" fmla="*/ 495856 h 1581563"/>
              <a:gd name="connsiteX7" fmla="*/ 690452 w 800388"/>
              <a:gd name="connsiteY7" fmla="*/ 514206 h 1581563"/>
              <a:gd name="connsiteX8" fmla="*/ 462582 w 800388"/>
              <a:gd name="connsiteY8" fmla="*/ 750388 h 1581563"/>
              <a:gd name="connsiteX9" fmla="*/ 320770 w 800388"/>
              <a:gd name="connsiteY9" fmla="*/ 750388 h 1581563"/>
              <a:gd name="connsiteX10" fmla="*/ 316039 w 800388"/>
              <a:gd name="connsiteY10" fmla="*/ 750558 h 1581563"/>
              <a:gd name="connsiteX11" fmla="*/ 111570 w 800388"/>
              <a:gd name="connsiteY11" fmla="*/ 889215 h 1581563"/>
              <a:gd name="connsiteX12" fmla="*/ 5115 w 800388"/>
              <a:gd name="connsiteY12" fmla="*/ 1141211 h 1581563"/>
              <a:gd name="connsiteX13" fmla="*/ 38938 w 800388"/>
              <a:gd name="connsiteY13" fmla="*/ 1225074 h 1581563"/>
              <a:gd name="connsiteX14" fmla="*/ 122801 w 800388"/>
              <a:gd name="connsiteY14" fmla="*/ 1191252 h 1581563"/>
              <a:gd name="connsiteX15" fmla="*/ 192897 w 800388"/>
              <a:gd name="connsiteY15" fmla="*/ 1025933 h 1581563"/>
              <a:gd name="connsiteX16" fmla="*/ 192897 w 800388"/>
              <a:gd name="connsiteY16" fmla="*/ 1145708 h 1581563"/>
              <a:gd name="connsiteX17" fmla="*/ 106561 w 800388"/>
              <a:gd name="connsiteY17" fmla="*/ 1347129 h 1581563"/>
              <a:gd name="connsiteX18" fmla="*/ 192897 w 800388"/>
              <a:gd name="connsiteY18" fmla="*/ 1347129 h 1581563"/>
              <a:gd name="connsiteX19" fmla="*/ 192897 w 800388"/>
              <a:gd name="connsiteY19" fmla="*/ 1581563 h 1581563"/>
              <a:gd name="connsiteX20" fmla="*/ 320770 w 800388"/>
              <a:gd name="connsiteY20" fmla="*/ 1581563 h 1581563"/>
              <a:gd name="connsiteX21" fmla="*/ 320770 w 800388"/>
              <a:gd name="connsiteY21" fmla="*/ 1347129 h 1581563"/>
              <a:gd name="connsiteX22" fmla="*/ 384707 w 800388"/>
              <a:gd name="connsiteY22" fmla="*/ 1347129 h 1581563"/>
              <a:gd name="connsiteX23" fmla="*/ 384707 w 800388"/>
              <a:gd name="connsiteY23" fmla="*/ 1581563 h 1581563"/>
              <a:gd name="connsiteX24" fmla="*/ 512580 w 800388"/>
              <a:gd name="connsiteY24" fmla="*/ 1581563 h 1581563"/>
              <a:gd name="connsiteX25" fmla="*/ 512580 w 800388"/>
              <a:gd name="connsiteY25" fmla="*/ 1347129 h 1581563"/>
              <a:gd name="connsiteX26" fmla="*/ 596742 w 800388"/>
              <a:gd name="connsiteY26" fmla="*/ 1347129 h 1581563"/>
              <a:gd name="connsiteX27" fmla="*/ 512580 w 800388"/>
              <a:gd name="connsiteY27" fmla="*/ 1150716 h 1581563"/>
              <a:gd name="connsiteX28" fmla="*/ 512580 w 800388"/>
              <a:gd name="connsiteY28" fmla="*/ 882736 h 1581563"/>
              <a:gd name="connsiteX29" fmla="*/ 782371 w 800388"/>
              <a:gd name="connsiteY29" fmla="*/ 602950 h 1581563"/>
              <a:gd name="connsiteX30" fmla="*/ 780688 w 800388"/>
              <a:gd name="connsiteY30" fmla="*/ 512565 h 1581563"/>
              <a:gd name="connsiteX31" fmla="*/ 766600 w 800388"/>
              <a:gd name="connsiteY31" fmla="*/ 502591 h 1581563"/>
              <a:gd name="connsiteX32" fmla="*/ 778130 w 800388"/>
              <a:gd name="connsiteY32" fmla="*/ 457835 h 1581563"/>
              <a:gd name="connsiteX33" fmla="*/ 800295 w 800388"/>
              <a:gd name="connsiteY33" fmla="*/ 302831 h 1581563"/>
              <a:gd name="connsiteX34" fmla="*/ 778173 w 800388"/>
              <a:gd name="connsiteY34" fmla="*/ 147806 h 1581563"/>
              <a:gd name="connsiteX35" fmla="*/ 757670 w 800388"/>
              <a:gd name="connsiteY35" fmla="*/ 4461 h 1581563"/>
              <a:gd name="connsiteX36" fmla="*/ 756861 w 800388"/>
              <a:gd name="connsiteY36" fmla="*/ 496 h 1581563"/>
              <a:gd name="connsiteX0" fmla="*/ 757670 w 800388"/>
              <a:gd name="connsiteY0" fmla="*/ 12044 h 1589146"/>
              <a:gd name="connsiteX1" fmla="*/ 715835 w 800388"/>
              <a:gd name="connsiteY1" fmla="*/ 8079 h 1589146"/>
              <a:gd name="connsiteX2" fmla="*/ 715046 w 800388"/>
              <a:gd name="connsiteY2" fmla="*/ 12044 h 1589146"/>
              <a:gd name="connsiteX3" fmla="*/ 737168 w 800388"/>
              <a:gd name="connsiteY3" fmla="*/ 167069 h 1589146"/>
              <a:gd name="connsiteX4" fmla="*/ 757670 w 800388"/>
              <a:gd name="connsiteY4" fmla="*/ 310414 h 1589146"/>
              <a:gd name="connsiteX5" fmla="*/ 737168 w 800388"/>
              <a:gd name="connsiteY5" fmla="*/ 453760 h 1589146"/>
              <a:gd name="connsiteX6" fmla="*/ 724551 w 800388"/>
              <a:gd name="connsiteY6" fmla="*/ 503439 h 1589146"/>
              <a:gd name="connsiteX7" fmla="*/ 690452 w 800388"/>
              <a:gd name="connsiteY7" fmla="*/ 521789 h 1589146"/>
              <a:gd name="connsiteX8" fmla="*/ 462582 w 800388"/>
              <a:gd name="connsiteY8" fmla="*/ 757971 h 1589146"/>
              <a:gd name="connsiteX9" fmla="*/ 320770 w 800388"/>
              <a:gd name="connsiteY9" fmla="*/ 757971 h 1589146"/>
              <a:gd name="connsiteX10" fmla="*/ 316039 w 800388"/>
              <a:gd name="connsiteY10" fmla="*/ 758141 h 1589146"/>
              <a:gd name="connsiteX11" fmla="*/ 111570 w 800388"/>
              <a:gd name="connsiteY11" fmla="*/ 896798 h 1589146"/>
              <a:gd name="connsiteX12" fmla="*/ 5115 w 800388"/>
              <a:gd name="connsiteY12" fmla="*/ 1148794 h 1589146"/>
              <a:gd name="connsiteX13" fmla="*/ 38938 w 800388"/>
              <a:gd name="connsiteY13" fmla="*/ 1232657 h 1589146"/>
              <a:gd name="connsiteX14" fmla="*/ 122801 w 800388"/>
              <a:gd name="connsiteY14" fmla="*/ 1198835 h 1589146"/>
              <a:gd name="connsiteX15" fmla="*/ 192897 w 800388"/>
              <a:gd name="connsiteY15" fmla="*/ 1033516 h 1589146"/>
              <a:gd name="connsiteX16" fmla="*/ 192897 w 800388"/>
              <a:gd name="connsiteY16" fmla="*/ 1153291 h 1589146"/>
              <a:gd name="connsiteX17" fmla="*/ 106561 w 800388"/>
              <a:gd name="connsiteY17" fmla="*/ 1354712 h 1589146"/>
              <a:gd name="connsiteX18" fmla="*/ 192897 w 800388"/>
              <a:gd name="connsiteY18" fmla="*/ 1354712 h 1589146"/>
              <a:gd name="connsiteX19" fmla="*/ 192897 w 800388"/>
              <a:gd name="connsiteY19" fmla="*/ 1589146 h 1589146"/>
              <a:gd name="connsiteX20" fmla="*/ 320770 w 800388"/>
              <a:gd name="connsiteY20" fmla="*/ 1589146 h 1589146"/>
              <a:gd name="connsiteX21" fmla="*/ 320770 w 800388"/>
              <a:gd name="connsiteY21" fmla="*/ 1354712 h 1589146"/>
              <a:gd name="connsiteX22" fmla="*/ 384707 w 800388"/>
              <a:gd name="connsiteY22" fmla="*/ 1354712 h 1589146"/>
              <a:gd name="connsiteX23" fmla="*/ 384707 w 800388"/>
              <a:gd name="connsiteY23" fmla="*/ 1589146 h 1589146"/>
              <a:gd name="connsiteX24" fmla="*/ 512580 w 800388"/>
              <a:gd name="connsiteY24" fmla="*/ 1589146 h 1589146"/>
              <a:gd name="connsiteX25" fmla="*/ 512580 w 800388"/>
              <a:gd name="connsiteY25" fmla="*/ 1354712 h 1589146"/>
              <a:gd name="connsiteX26" fmla="*/ 596742 w 800388"/>
              <a:gd name="connsiteY26" fmla="*/ 1354712 h 1589146"/>
              <a:gd name="connsiteX27" fmla="*/ 512580 w 800388"/>
              <a:gd name="connsiteY27" fmla="*/ 1158299 h 1589146"/>
              <a:gd name="connsiteX28" fmla="*/ 512580 w 800388"/>
              <a:gd name="connsiteY28" fmla="*/ 890319 h 1589146"/>
              <a:gd name="connsiteX29" fmla="*/ 782371 w 800388"/>
              <a:gd name="connsiteY29" fmla="*/ 610533 h 1589146"/>
              <a:gd name="connsiteX30" fmla="*/ 780688 w 800388"/>
              <a:gd name="connsiteY30" fmla="*/ 520148 h 1589146"/>
              <a:gd name="connsiteX31" fmla="*/ 766600 w 800388"/>
              <a:gd name="connsiteY31" fmla="*/ 510174 h 1589146"/>
              <a:gd name="connsiteX32" fmla="*/ 778130 w 800388"/>
              <a:gd name="connsiteY32" fmla="*/ 465418 h 1589146"/>
              <a:gd name="connsiteX33" fmla="*/ 800295 w 800388"/>
              <a:gd name="connsiteY33" fmla="*/ 310414 h 1589146"/>
              <a:gd name="connsiteX34" fmla="*/ 778173 w 800388"/>
              <a:gd name="connsiteY34" fmla="*/ 155389 h 1589146"/>
              <a:gd name="connsiteX35" fmla="*/ 757670 w 800388"/>
              <a:gd name="connsiteY35" fmla="*/ 12044 h 1589146"/>
              <a:gd name="connsiteX0" fmla="*/ 757670 w 800388"/>
              <a:gd name="connsiteY0" fmla="*/ 12044 h 1589146"/>
              <a:gd name="connsiteX1" fmla="*/ 715835 w 800388"/>
              <a:gd name="connsiteY1" fmla="*/ 8079 h 1589146"/>
              <a:gd name="connsiteX2" fmla="*/ 737168 w 800388"/>
              <a:gd name="connsiteY2" fmla="*/ 167069 h 1589146"/>
              <a:gd name="connsiteX3" fmla="*/ 757670 w 800388"/>
              <a:gd name="connsiteY3" fmla="*/ 310414 h 1589146"/>
              <a:gd name="connsiteX4" fmla="*/ 737168 w 800388"/>
              <a:gd name="connsiteY4" fmla="*/ 453760 h 1589146"/>
              <a:gd name="connsiteX5" fmla="*/ 724551 w 800388"/>
              <a:gd name="connsiteY5" fmla="*/ 503439 h 1589146"/>
              <a:gd name="connsiteX6" fmla="*/ 690452 w 800388"/>
              <a:gd name="connsiteY6" fmla="*/ 521789 h 1589146"/>
              <a:gd name="connsiteX7" fmla="*/ 462582 w 800388"/>
              <a:gd name="connsiteY7" fmla="*/ 757971 h 1589146"/>
              <a:gd name="connsiteX8" fmla="*/ 320770 w 800388"/>
              <a:gd name="connsiteY8" fmla="*/ 757971 h 1589146"/>
              <a:gd name="connsiteX9" fmla="*/ 316039 w 800388"/>
              <a:gd name="connsiteY9" fmla="*/ 758141 h 1589146"/>
              <a:gd name="connsiteX10" fmla="*/ 111570 w 800388"/>
              <a:gd name="connsiteY10" fmla="*/ 896798 h 1589146"/>
              <a:gd name="connsiteX11" fmla="*/ 5115 w 800388"/>
              <a:gd name="connsiteY11" fmla="*/ 1148794 h 1589146"/>
              <a:gd name="connsiteX12" fmla="*/ 38938 w 800388"/>
              <a:gd name="connsiteY12" fmla="*/ 1232657 h 1589146"/>
              <a:gd name="connsiteX13" fmla="*/ 122801 w 800388"/>
              <a:gd name="connsiteY13" fmla="*/ 1198835 h 1589146"/>
              <a:gd name="connsiteX14" fmla="*/ 192897 w 800388"/>
              <a:gd name="connsiteY14" fmla="*/ 1033516 h 1589146"/>
              <a:gd name="connsiteX15" fmla="*/ 192897 w 800388"/>
              <a:gd name="connsiteY15" fmla="*/ 1153291 h 1589146"/>
              <a:gd name="connsiteX16" fmla="*/ 106561 w 800388"/>
              <a:gd name="connsiteY16" fmla="*/ 1354712 h 1589146"/>
              <a:gd name="connsiteX17" fmla="*/ 192897 w 800388"/>
              <a:gd name="connsiteY17" fmla="*/ 1354712 h 1589146"/>
              <a:gd name="connsiteX18" fmla="*/ 192897 w 800388"/>
              <a:gd name="connsiteY18" fmla="*/ 1589146 h 1589146"/>
              <a:gd name="connsiteX19" fmla="*/ 320770 w 800388"/>
              <a:gd name="connsiteY19" fmla="*/ 1589146 h 1589146"/>
              <a:gd name="connsiteX20" fmla="*/ 320770 w 800388"/>
              <a:gd name="connsiteY20" fmla="*/ 1354712 h 1589146"/>
              <a:gd name="connsiteX21" fmla="*/ 384707 w 800388"/>
              <a:gd name="connsiteY21" fmla="*/ 1354712 h 1589146"/>
              <a:gd name="connsiteX22" fmla="*/ 384707 w 800388"/>
              <a:gd name="connsiteY22" fmla="*/ 1589146 h 1589146"/>
              <a:gd name="connsiteX23" fmla="*/ 512580 w 800388"/>
              <a:gd name="connsiteY23" fmla="*/ 1589146 h 1589146"/>
              <a:gd name="connsiteX24" fmla="*/ 512580 w 800388"/>
              <a:gd name="connsiteY24" fmla="*/ 1354712 h 1589146"/>
              <a:gd name="connsiteX25" fmla="*/ 596742 w 800388"/>
              <a:gd name="connsiteY25" fmla="*/ 1354712 h 1589146"/>
              <a:gd name="connsiteX26" fmla="*/ 512580 w 800388"/>
              <a:gd name="connsiteY26" fmla="*/ 1158299 h 1589146"/>
              <a:gd name="connsiteX27" fmla="*/ 512580 w 800388"/>
              <a:gd name="connsiteY27" fmla="*/ 890319 h 1589146"/>
              <a:gd name="connsiteX28" fmla="*/ 782371 w 800388"/>
              <a:gd name="connsiteY28" fmla="*/ 610533 h 1589146"/>
              <a:gd name="connsiteX29" fmla="*/ 780688 w 800388"/>
              <a:gd name="connsiteY29" fmla="*/ 520148 h 1589146"/>
              <a:gd name="connsiteX30" fmla="*/ 766600 w 800388"/>
              <a:gd name="connsiteY30" fmla="*/ 510174 h 1589146"/>
              <a:gd name="connsiteX31" fmla="*/ 778130 w 800388"/>
              <a:gd name="connsiteY31" fmla="*/ 465418 h 1589146"/>
              <a:gd name="connsiteX32" fmla="*/ 800295 w 800388"/>
              <a:gd name="connsiteY32" fmla="*/ 310414 h 1589146"/>
              <a:gd name="connsiteX33" fmla="*/ 778173 w 800388"/>
              <a:gd name="connsiteY33" fmla="*/ 155389 h 1589146"/>
              <a:gd name="connsiteX34" fmla="*/ 757670 w 800388"/>
              <a:gd name="connsiteY34" fmla="*/ 12044 h 1589146"/>
              <a:gd name="connsiteX0" fmla="*/ 778173 w 800388"/>
              <a:gd name="connsiteY0" fmla="*/ 147339 h 1581096"/>
              <a:gd name="connsiteX1" fmla="*/ 715835 w 800388"/>
              <a:gd name="connsiteY1" fmla="*/ 29 h 1581096"/>
              <a:gd name="connsiteX2" fmla="*/ 737168 w 800388"/>
              <a:gd name="connsiteY2" fmla="*/ 159019 h 1581096"/>
              <a:gd name="connsiteX3" fmla="*/ 757670 w 800388"/>
              <a:gd name="connsiteY3" fmla="*/ 302364 h 1581096"/>
              <a:gd name="connsiteX4" fmla="*/ 737168 w 800388"/>
              <a:gd name="connsiteY4" fmla="*/ 445710 h 1581096"/>
              <a:gd name="connsiteX5" fmla="*/ 724551 w 800388"/>
              <a:gd name="connsiteY5" fmla="*/ 495389 h 1581096"/>
              <a:gd name="connsiteX6" fmla="*/ 690452 w 800388"/>
              <a:gd name="connsiteY6" fmla="*/ 513739 h 1581096"/>
              <a:gd name="connsiteX7" fmla="*/ 462582 w 800388"/>
              <a:gd name="connsiteY7" fmla="*/ 749921 h 1581096"/>
              <a:gd name="connsiteX8" fmla="*/ 320770 w 800388"/>
              <a:gd name="connsiteY8" fmla="*/ 749921 h 1581096"/>
              <a:gd name="connsiteX9" fmla="*/ 316039 w 800388"/>
              <a:gd name="connsiteY9" fmla="*/ 750091 h 1581096"/>
              <a:gd name="connsiteX10" fmla="*/ 111570 w 800388"/>
              <a:gd name="connsiteY10" fmla="*/ 888748 h 1581096"/>
              <a:gd name="connsiteX11" fmla="*/ 5115 w 800388"/>
              <a:gd name="connsiteY11" fmla="*/ 1140744 h 1581096"/>
              <a:gd name="connsiteX12" fmla="*/ 38938 w 800388"/>
              <a:gd name="connsiteY12" fmla="*/ 1224607 h 1581096"/>
              <a:gd name="connsiteX13" fmla="*/ 122801 w 800388"/>
              <a:gd name="connsiteY13" fmla="*/ 1190785 h 1581096"/>
              <a:gd name="connsiteX14" fmla="*/ 192897 w 800388"/>
              <a:gd name="connsiteY14" fmla="*/ 1025466 h 1581096"/>
              <a:gd name="connsiteX15" fmla="*/ 192897 w 800388"/>
              <a:gd name="connsiteY15" fmla="*/ 1145241 h 1581096"/>
              <a:gd name="connsiteX16" fmla="*/ 106561 w 800388"/>
              <a:gd name="connsiteY16" fmla="*/ 1346662 h 1581096"/>
              <a:gd name="connsiteX17" fmla="*/ 192897 w 800388"/>
              <a:gd name="connsiteY17" fmla="*/ 1346662 h 1581096"/>
              <a:gd name="connsiteX18" fmla="*/ 192897 w 800388"/>
              <a:gd name="connsiteY18" fmla="*/ 1581096 h 1581096"/>
              <a:gd name="connsiteX19" fmla="*/ 320770 w 800388"/>
              <a:gd name="connsiteY19" fmla="*/ 1581096 h 1581096"/>
              <a:gd name="connsiteX20" fmla="*/ 320770 w 800388"/>
              <a:gd name="connsiteY20" fmla="*/ 1346662 h 1581096"/>
              <a:gd name="connsiteX21" fmla="*/ 384707 w 800388"/>
              <a:gd name="connsiteY21" fmla="*/ 1346662 h 1581096"/>
              <a:gd name="connsiteX22" fmla="*/ 384707 w 800388"/>
              <a:gd name="connsiteY22" fmla="*/ 1581096 h 1581096"/>
              <a:gd name="connsiteX23" fmla="*/ 512580 w 800388"/>
              <a:gd name="connsiteY23" fmla="*/ 1581096 h 1581096"/>
              <a:gd name="connsiteX24" fmla="*/ 512580 w 800388"/>
              <a:gd name="connsiteY24" fmla="*/ 1346662 h 1581096"/>
              <a:gd name="connsiteX25" fmla="*/ 596742 w 800388"/>
              <a:gd name="connsiteY25" fmla="*/ 1346662 h 1581096"/>
              <a:gd name="connsiteX26" fmla="*/ 512580 w 800388"/>
              <a:gd name="connsiteY26" fmla="*/ 1150249 h 1581096"/>
              <a:gd name="connsiteX27" fmla="*/ 512580 w 800388"/>
              <a:gd name="connsiteY27" fmla="*/ 882269 h 1581096"/>
              <a:gd name="connsiteX28" fmla="*/ 782371 w 800388"/>
              <a:gd name="connsiteY28" fmla="*/ 602483 h 1581096"/>
              <a:gd name="connsiteX29" fmla="*/ 780688 w 800388"/>
              <a:gd name="connsiteY29" fmla="*/ 512098 h 1581096"/>
              <a:gd name="connsiteX30" fmla="*/ 766600 w 800388"/>
              <a:gd name="connsiteY30" fmla="*/ 502124 h 1581096"/>
              <a:gd name="connsiteX31" fmla="*/ 778130 w 800388"/>
              <a:gd name="connsiteY31" fmla="*/ 457368 h 1581096"/>
              <a:gd name="connsiteX32" fmla="*/ 800295 w 800388"/>
              <a:gd name="connsiteY32" fmla="*/ 302364 h 1581096"/>
              <a:gd name="connsiteX33" fmla="*/ 778173 w 800388"/>
              <a:gd name="connsiteY33" fmla="*/ 147339 h 1581096"/>
              <a:gd name="connsiteX0" fmla="*/ 778173 w 800388"/>
              <a:gd name="connsiteY0" fmla="*/ 13653 h 1447410"/>
              <a:gd name="connsiteX1" fmla="*/ 737168 w 800388"/>
              <a:gd name="connsiteY1" fmla="*/ 25333 h 1447410"/>
              <a:gd name="connsiteX2" fmla="*/ 757670 w 800388"/>
              <a:gd name="connsiteY2" fmla="*/ 168678 h 1447410"/>
              <a:gd name="connsiteX3" fmla="*/ 737168 w 800388"/>
              <a:gd name="connsiteY3" fmla="*/ 312024 h 1447410"/>
              <a:gd name="connsiteX4" fmla="*/ 724551 w 800388"/>
              <a:gd name="connsiteY4" fmla="*/ 361703 h 1447410"/>
              <a:gd name="connsiteX5" fmla="*/ 690452 w 800388"/>
              <a:gd name="connsiteY5" fmla="*/ 380053 h 1447410"/>
              <a:gd name="connsiteX6" fmla="*/ 462582 w 800388"/>
              <a:gd name="connsiteY6" fmla="*/ 616235 h 1447410"/>
              <a:gd name="connsiteX7" fmla="*/ 320770 w 800388"/>
              <a:gd name="connsiteY7" fmla="*/ 616235 h 1447410"/>
              <a:gd name="connsiteX8" fmla="*/ 316039 w 800388"/>
              <a:gd name="connsiteY8" fmla="*/ 616405 h 1447410"/>
              <a:gd name="connsiteX9" fmla="*/ 111570 w 800388"/>
              <a:gd name="connsiteY9" fmla="*/ 755062 h 1447410"/>
              <a:gd name="connsiteX10" fmla="*/ 5115 w 800388"/>
              <a:gd name="connsiteY10" fmla="*/ 1007058 h 1447410"/>
              <a:gd name="connsiteX11" fmla="*/ 38938 w 800388"/>
              <a:gd name="connsiteY11" fmla="*/ 1090921 h 1447410"/>
              <a:gd name="connsiteX12" fmla="*/ 122801 w 800388"/>
              <a:gd name="connsiteY12" fmla="*/ 1057099 h 1447410"/>
              <a:gd name="connsiteX13" fmla="*/ 192897 w 800388"/>
              <a:gd name="connsiteY13" fmla="*/ 891780 h 1447410"/>
              <a:gd name="connsiteX14" fmla="*/ 192897 w 800388"/>
              <a:gd name="connsiteY14" fmla="*/ 1011555 h 1447410"/>
              <a:gd name="connsiteX15" fmla="*/ 106561 w 800388"/>
              <a:gd name="connsiteY15" fmla="*/ 1212976 h 1447410"/>
              <a:gd name="connsiteX16" fmla="*/ 192897 w 800388"/>
              <a:gd name="connsiteY16" fmla="*/ 1212976 h 1447410"/>
              <a:gd name="connsiteX17" fmla="*/ 192897 w 800388"/>
              <a:gd name="connsiteY17" fmla="*/ 1447410 h 1447410"/>
              <a:gd name="connsiteX18" fmla="*/ 320770 w 800388"/>
              <a:gd name="connsiteY18" fmla="*/ 1447410 h 1447410"/>
              <a:gd name="connsiteX19" fmla="*/ 320770 w 800388"/>
              <a:gd name="connsiteY19" fmla="*/ 1212976 h 1447410"/>
              <a:gd name="connsiteX20" fmla="*/ 384707 w 800388"/>
              <a:gd name="connsiteY20" fmla="*/ 1212976 h 1447410"/>
              <a:gd name="connsiteX21" fmla="*/ 384707 w 800388"/>
              <a:gd name="connsiteY21" fmla="*/ 1447410 h 1447410"/>
              <a:gd name="connsiteX22" fmla="*/ 512580 w 800388"/>
              <a:gd name="connsiteY22" fmla="*/ 1447410 h 1447410"/>
              <a:gd name="connsiteX23" fmla="*/ 512580 w 800388"/>
              <a:gd name="connsiteY23" fmla="*/ 1212976 h 1447410"/>
              <a:gd name="connsiteX24" fmla="*/ 596742 w 800388"/>
              <a:gd name="connsiteY24" fmla="*/ 1212976 h 1447410"/>
              <a:gd name="connsiteX25" fmla="*/ 512580 w 800388"/>
              <a:gd name="connsiteY25" fmla="*/ 1016563 h 1447410"/>
              <a:gd name="connsiteX26" fmla="*/ 512580 w 800388"/>
              <a:gd name="connsiteY26" fmla="*/ 748583 h 1447410"/>
              <a:gd name="connsiteX27" fmla="*/ 782371 w 800388"/>
              <a:gd name="connsiteY27" fmla="*/ 468797 h 1447410"/>
              <a:gd name="connsiteX28" fmla="*/ 780688 w 800388"/>
              <a:gd name="connsiteY28" fmla="*/ 378412 h 1447410"/>
              <a:gd name="connsiteX29" fmla="*/ 766600 w 800388"/>
              <a:gd name="connsiteY29" fmla="*/ 368438 h 1447410"/>
              <a:gd name="connsiteX30" fmla="*/ 778130 w 800388"/>
              <a:gd name="connsiteY30" fmla="*/ 323682 h 1447410"/>
              <a:gd name="connsiteX31" fmla="*/ 800295 w 800388"/>
              <a:gd name="connsiteY31" fmla="*/ 168678 h 1447410"/>
              <a:gd name="connsiteX32" fmla="*/ 778173 w 800388"/>
              <a:gd name="connsiteY32" fmla="*/ 13653 h 1447410"/>
              <a:gd name="connsiteX0" fmla="*/ 800295 w 800386"/>
              <a:gd name="connsiteY0" fmla="*/ 143345 h 1422077"/>
              <a:gd name="connsiteX1" fmla="*/ 737168 w 800386"/>
              <a:gd name="connsiteY1" fmla="*/ 0 h 1422077"/>
              <a:gd name="connsiteX2" fmla="*/ 757670 w 800386"/>
              <a:gd name="connsiteY2" fmla="*/ 143345 h 1422077"/>
              <a:gd name="connsiteX3" fmla="*/ 737168 w 800386"/>
              <a:gd name="connsiteY3" fmla="*/ 286691 h 1422077"/>
              <a:gd name="connsiteX4" fmla="*/ 724551 w 800386"/>
              <a:gd name="connsiteY4" fmla="*/ 336370 h 1422077"/>
              <a:gd name="connsiteX5" fmla="*/ 690452 w 800386"/>
              <a:gd name="connsiteY5" fmla="*/ 354720 h 1422077"/>
              <a:gd name="connsiteX6" fmla="*/ 462582 w 800386"/>
              <a:gd name="connsiteY6" fmla="*/ 590902 h 1422077"/>
              <a:gd name="connsiteX7" fmla="*/ 320770 w 800386"/>
              <a:gd name="connsiteY7" fmla="*/ 590902 h 1422077"/>
              <a:gd name="connsiteX8" fmla="*/ 316039 w 800386"/>
              <a:gd name="connsiteY8" fmla="*/ 591072 h 1422077"/>
              <a:gd name="connsiteX9" fmla="*/ 111570 w 800386"/>
              <a:gd name="connsiteY9" fmla="*/ 729729 h 1422077"/>
              <a:gd name="connsiteX10" fmla="*/ 5115 w 800386"/>
              <a:gd name="connsiteY10" fmla="*/ 981725 h 1422077"/>
              <a:gd name="connsiteX11" fmla="*/ 38938 w 800386"/>
              <a:gd name="connsiteY11" fmla="*/ 1065588 h 1422077"/>
              <a:gd name="connsiteX12" fmla="*/ 122801 w 800386"/>
              <a:gd name="connsiteY12" fmla="*/ 1031766 h 1422077"/>
              <a:gd name="connsiteX13" fmla="*/ 192897 w 800386"/>
              <a:gd name="connsiteY13" fmla="*/ 866447 h 1422077"/>
              <a:gd name="connsiteX14" fmla="*/ 192897 w 800386"/>
              <a:gd name="connsiteY14" fmla="*/ 986222 h 1422077"/>
              <a:gd name="connsiteX15" fmla="*/ 106561 w 800386"/>
              <a:gd name="connsiteY15" fmla="*/ 1187643 h 1422077"/>
              <a:gd name="connsiteX16" fmla="*/ 192897 w 800386"/>
              <a:gd name="connsiteY16" fmla="*/ 1187643 h 1422077"/>
              <a:gd name="connsiteX17" fmla="*/ 192897 w 800386"/>
              <a:gd name="connsiteY17" fmla="*/ 1422077 h 1422077"/>
              <a:gd name="connsiteX18" fmla="*/ 320770 w 800386"/>
              <a:gd name="connsiteY18" fmla="*/ 1422077 h 1422077"/>
              <a:gd name="connsiteX19" fmla="*/ 320770 w 800386"/>
              <a:gd name="connsiteY19" fmla="*/ 1187643 h 1422077"/>
              <a:gd name="connsiteX20" fmla="*/ 384707 w 800386"/>
              <a:gd name="connsiteY20" fmla="*/ 1187643 h 1422077"/>
              <a:gd name="connsiteX21" fmla="*/ 384707 w 800386"/>
              <a:gd name="connsiteY21" fmla="*/ 1422077 h 1422077"/>
              <a:gd name="connsiteX22" fmla="*/ 512580 w 800386"/>
              <a:gd name="connsiteY22" fmla="*/ 1422077 h 1422077"/>
              <a:gd name="connsiteX23" fmla="*/ 512580 w 800386"/>
              <a:gd name="connsiteY23" fmla="*/ 1187643 h 1422077"/>
              <a:gd name="connsiteX24" fmla="*/ 596742 w 800386"/>
              <a:gd name="connsiteY24" fmla="*/ 1187643 h 1422077"/>
              <a:gd name="connsiteX25" fmla="*/ 512580 w 800386"/>
              <a:gd name="connsiteY25" fmla="*/ 991230 h 1422077"/>
              <a:gd name="connsiteX26" fmla="*/ 512580 w 800386"/>
              <a:gd name="connsiteY26" fmla="*/ 723250 h 1422077"/>
              <a:gd name="connsiteX27" fmla="*/ 782371 w 800386"/>
              <a:gd name="connsiteY27" fmla="*/ 443464 h 1422077"/>
              <a:gd name="connsiteX28" fmla="*/ 780688 w 800386"/>
              <a:gd name="connsiteY28" fmla="*/ 353079 h 1422077"/>
              <a:gd name="connsiteX29" fmla="*/ 766600 w 800386"/>
              <a:gd name="connsiteY29" fmla="*/ 343105 h 1422077"/>
              <a:gd name="connsiteX30" fmla="*/ 778130 w 800386"/>
              <a:gd name="connsiteY30" fmla="*/ 298349 h 1422077"/>
              <a:gd name="connsiteX31" fmla="*/ 800295 w 800386"/>
              <a:gd name="connsiteY31" fmla="*/ 143345 h 1422077"/>
              <a:gd name="connsiteX0" fmla="*/ 800295 w 800386"/>
              <a:gd name="connsiteY0" fmla="*/ 18654 h 1297386"/>
              <a:gd name="connsiteX1" fmla="*/ 757670 w 800386"/>
              <a:gd name="connsiteY1" fmla="*/ 18654 h 1297386"/>
              <a:gd name="connsiteX2" fmla="*/ 737168 w 800386"/>
              <a:gd name="connsiteY2" fmla="*/ 162000 h 1297386"/>
              <a:gd name="connsiteX3" fmla="*/ 724551 w 800386"/>
              <a:gd name="connsiteY3" fmla="*/ 211679 h 1297386"/>
              <a:gd name="connsiteX4" fmla="*/ 690452 w 800386"/>
              <a:gd name="connsiteY4" fmla="*/ 230029 h 1297386"/>
              <a:gd name="connsiteX5" fmla="*/ 462582 w 800386"/>
              <a:gd name="connsiteY5" fmla="*/ 466211 h 1297386"/>
              <a:gd name="connsiteX6" fmla="*/ 320770 w 800386"/>
              <a:gd name="connsiteY6" fmla="*/ 466211 h 1297386"/>
              <a:gd name="connsiteX7" fmla="*/ 316039 w 800386"/>
              <a:gd name="connsiteY7" fmla="*/ 466381 h 1297386"/>
              <a:gd name="connsiteX8" fmla="*/ 111570 w 800386"/>
              <a:gd name="connsiteY8" fmla="*/ 605038 h 1297386"/>
              <a:gd name="connsiteX9" fmla="*/ 5115 w 800386"/>
              <a:gd name="connsiteY9" fmla="*/ 857034 h 1297386"/>
              <a:gd name="connsiteX10" fmla="*/ 38938 w 800386"/>
              <a:gd name="connsiteY10" fmla="*/ 940897 h 1297386"/>
              <a:gd name="connsiteX11" fmla="*/ 122801 w 800386"/>
              <a:gd name="connsiteY11" fmla="*/ 907075 h 1297386"/>
              <a:gd name="connsiteX12" fmla="*/ 192897 w 800386"/>
              <a:gd name="connsiteY12" fmla="*/ 741756 h 1297386"/>
              <a:gd name="connsiteX13" fmla="*/ 192897 w 800386"/>
              <a:gd name="connsiteY13" fmla="*/ 861531 h 1297386"/>
              <a:gd name="connsiteX14" fmla="*/ 106561 w 800386"/>
              <a:gd name="connsiteY14" fmla="*/ 1062952 h 1297386"/>
              <a:gd name="connsiteX15" fmla="*/ 192897 w 800386"/>
              <a:gd name="connsiteY15" fmla="*/ 1062952 h 1297386"/>
              <a:gd name="connsiteX16" fmla="*/ 192897 w 800386"/>
              <a:gd name="connsiteY16" fmla="*/ 1297386 h 1297386"/>
              <a:gd name="connsiteX17" fmla="*/ 320770 w 800386"/>
              <a:gd name="connsiteY17" fmla="*/ 1297386 h 1297386"/>
              <a:gd name="connsiteX18" fmla="*/ 320770 w 800386"/>
              <a:gd name="connsiteY18" fmla="*/ 1062952 h 1297386"/>
              <a:gd name="connsiteX19" fmla="*/ 384707 w 800386"/>
              <a:gd name="connsiteY19" fmla="*/ 1062952 h 1297386"/>
              <a:gd name="connsiteX20" fmla="*/ 384707 w 800386"/>
              <a:gd name="connsiteY20" fmla="*/ 1297386 h 1297386"/>
              <a:gd name="connsiteX21" fmla="*/ 512580 w 800386"/>
              <a:gd name="connsiteY21" fmla="*/ 1297386 h 1297386"/>
              <a:gd name="connsiteX22" fmla="*/ 512580 w 800386"/>
              <a:gd name="connsiteY22" fmla="*/ 1062952 h 1297386"/>
              <a:gd name="connsiteX23" fmla="*/ 596742 w 800386"/>
              <a:gd name="connsiteY23" fmla="*/ 1062952 h 1297386"/>
              <a:gd name="connsiteX24" fmla="*/ 512580 w 800386"/>
              <a:gd name="connsiteY24" fmla="*/ 866539 h 1297386"/>
              <a:gd name="connsiteX25" fmla="*/ 512580 w 800386"/>
              <a:gd name="connsiteY25" fmla="*/ 598559 h 1297386"/>
              <a:gd name="connsiteX26" fmla="*/ 782371 w 800386"/>
              <a:gd name="connsiteY26" fmla="*/ 318773 h 1297386"/>
              <a:gd name="connsiteX27" fmla="*/ 780688 w 800386"/>
              <a:gd name="connsiteY27" fmla="*/ 228388 h 1297386"/>
              <a:gd name="connsiteX28" fmla="*/ 766600 w 800386"/>
              <a:gd name="connsiteY28" fmla="*/ 218414 h 1297386"/>
              <a:gd name="connsiteX29" fmla="*/ 778130 w 800386"/>
              <a:gd name="connsiteY29" fmla="*/ 173658 h 1297386"/>
              <a:gd name="connsiteX30" fmla="*/ 800295 w 800386"/>
              <a:gd name="connsiteY30" fmla="*/ 18654 h 1297386"/>
              <a:gd name="connsiteX0" fmla="*/ 778130 w 800254"/>
              <a:gd name="connsiteY0" fmla="*/ 155004 h 1278732"/>
              <a:gd name="connsiteX1" fmla="*/ 757670 w 800254"/>
              <a:gd name="connsiteY1" fmla="*/ 0 h 1278732"/>
              <a:gd name="connsiteX2" fmla="*/ 737168 w 800254"/>
              <a:gd name="connsiteY2" fmla="*/ 143346 h 1278732"/>
              <a:gd name="connsiteX3" fmla="*/ 724551 w 800254"/>
              <a:gd name="connsiteY3" fmla="*/ 193025 h 1278732"/>
              <a:gd name="connsiteX4" fmla="*/ 690452 w 800254"/>
              <a:gd name="connsiteY4" fmla="*/ 211375 h 1278732"/>
              <a:gd name="connsiteX5" fmla="*/ 462582 w 800254"/>
              <a:gd name="connsiteY5" fmla="*/ 447557 h 1278732"/>
              <a:gd name="connsiteX6" fmla="*/ 320770 w 800254"/>
              <a:gd name="connsiteY6" fmla="*/ 447557 h 1278732"/>
              <a:gd name="connsiteX7" fmla="*/ 316039 w 800254"/>
              <a:gd name="connsiteY7" fmla="*/ 447727 h 1278732"/>
              <a:gd name="connsiteX8" fmla="*/ 111570 w 800254"/>
              <a:gd name="connsiteY8" fmla="*/ 586384 h 1278732"/>
              <a:gd name="connsiteX9" fmla="*/ 5115 w 800254"/>
              <a:gd name="connsiteY9" fmla="*/ 838380 h 1278732"/>
              <a:gd name="connsiteX10" fmla="*/ 38938 w 800254"/>
              <a:gd name="connsiteY10" fmla="*/ 922243 h 1278732"/>
              <a:gd name="connsiteX11" fmla="*/ 122801 w 800254"/>
              <a:gd name="connsiteY11" fmla="*/ 888421 h 1278732"/>
              <a:gd name="connsiteX12" fmla="*/ 192897 w 800254"/>
              <a:gd name="connsiteY12" fmla="*/ 723102 h 1278732"/>
              <a:gd name="connsiteX13" fmla="*/ 192897 w 800254"/>
              <a:gd name="connsiteY13" fmla="*/ 842877 h 1278732"/>
              <a:gd name="connsiteX14" fmla="*/ 106561 w 800254"/>
              <a:gd name="connsiteY14" fmla="*/ 1044298 h 1278732"/>
              <a:gd name="connsiteX15" fmla="*/ 192897 w 800254"/>
              <a:gd name="connsiteY15" fmla="*/ 1044298 h 1278732"/>
              <a:gd name="connsiteX16" fmla="*/ 192897 w 800254"/>
              <a:gd name="connsiteY16" fmla="*/ 1278732 h 1278732"/>
              <a:gd name="connsiteX17" fmla="*/ 320770 w 800254"/>
              <a:gd name="connsiteY17" fmla="*/ 1278732 h 1278732"/>
              <a:gd name="connsiteX18" fmla="*/ 320770 w 800254"/>
              <a:gd name="connsiteY18" fmla="*/ 1044298 h 1278732"/>
              <a:gd name="connsiteX19" fmla="*/ 384707 w 800254"/>
              <a:gd name="connsiteY19" fmla="*/ 1044298 h 1278732"/>
              <a:gd name="connsiteX20" fmla="*/ 384707 w 800254"/>
              <a:gd name="connsiteY20" fmla="*/ 1278732 h 1278732"/>
              <a:gd name="connsiteX21" fmla="*/ 512580 w 800254"/>
              <a:gd name="connsiteY21" fmla="*/ 1278732 h 1278732"/>
              <a:gd name="connsiteX22" fmla="*/ 512580 w 800254"/>
              <a:gd name="connsiteY22" fmla="*/ 1044298 h 1278732"/>
              <a:gd name="connsiteX23" fmla="*/ 596742 w 800254"/>
              <a:gd name="connsiteY23" fmla="*/ 1044298 h 1278732"/>
              <a:gd name="connsiteX24" fmla="*/ 512580 w 800254"/>
              <a:gd name="connsiteY24" fmla="*/ 847885 h 1278732"/>
              <a:gd name="connsiteX25" fmla="*/ 512580 w 800254"/>
              <a:gd name="connsiteY25" fmla="*/ 579905 h 1278732"/>
              <a:gd name="connsiteX26" fmla="*/ 782371 w 800254"/>
              <a:gd name="connsiteY26" fmla="*/ 300119 h 1278732"/>
              <a:gd name="connsiteX27" fmla="*/ 780688 w 800254"/>
              <a:gd name="connsiteY27" fmla="*/ 209734 h 1278732"/>
              <a:gd name="connsiteX28" fmla="*/ 766600 w 800254"/>
              <a:gd name="connsiteY28" fmla="*/ 199760 h 1278732"/>
              <a:gd name="connsiteX29" fmla="*/ 778130 w 800254"/>
              <a:gd name="connsiteY29" fmla="*/ 155004 h 1278732"/>
              <a:gd name="connsiteX0" fmla="*/ 778130 w 800254"/>
              <a:gd name="connsiteY0" fmla="*/ 13836 h 1137564"/>
              <a:gd name="connsiteX1" fmla="*/ 737168 w 800254"/>
              <a:gd name="connsiteY1" fmla="*/ 2178 h 1137564"/>
              <a:gd name="connsiteX2" fmla="*/ 724551 w 800254"/>
              <a:gd name="connsiteY2" fmla="*/ 51857 h 1137564"/>
              <a:gd name="connsiteX3" fmla="*/ 690452 w 800254"/>
              <a:gd name="connsiteY3" fmla="*/ 70207 h 1137564"/>
              <a:gd name="connsiteX4" fmla="*/ 462582 w 800254"/>
              <a:gd name="connsiteY4" fmla="*/ 306389 h 1137564"/>
              <a:gd name="connsiteX5" fmla="*/ 320770 w 800254"/>
              <a:gd name="connsiteY5" fmla="*/ 306389 h 1137564"/>
              <a:gd name="connsiteX6" fmla="*/ 316039 w 800254"/>
              <a:gd name="connsiteY6" fmla="*/ 306559 h 1137564"/>
              <a:gd name="connsiteX7" fmla="*/ 111570 w 800254"/>
              <a:gd name="connsiteY7" fmla="*/ 445216 h 1137564"/>
              <a:gd name="connsiteX8" fmla="*/ 5115 w 800254"/>
              <a:gd name="connsiteY8" fmla="*/ 697212 h 1137564"/>
              <a:gd name="connsiteX9" fmla="*/ 38938 w 800254"/>
              <a:gd name="connsiteY9" fmla="*/ 781075 h 1137564"/>
              <a:gd name="connsiteX10" fmla="*/ 122801 w 800254"/>
              <a:gd name="connsiteY10" fmla="*/ 747253 h 1137564"/>
              <a:gd name="connsiteX11" fmla="*/ 192897 w 800254"/>
              <a:gd name="connsiteY11" fmla="*/ 581934 h 1137564"/>
              <a:gd name="connsiteX12" fmla="*/ 192897 w 800254"/>
              <a:gd name="connsiteY12" fmla="*/ 701709 h 1137564"/>
              <a:gd name="connsiteX13" fmla="*/ 106561 w 800254"/>
              <a:gd name="connsiteY13" fmla="*/ 903130 h 1137564"/>
              <a:gd name="connsiteX14" fmla="*/ 192897 w 800254"/>
              <a:gd name="connsiteY14" fmla="*/ 903130 h 1137564"/>
              <a:gd name="connsiteX15" fmla="*/ 192897 w 800254"/>
              <a:gd name="connsiteY15" fmla="*/ 1137564 h 1137564"/>
              <a:gd name="connsiteX16" fmla="*/ 320770 w 800254"/>
              <a:gd name="connsiteY16" fmla="*/ 1137564 h 1137564"/>
              <a:gd name="connsiteX17" fmla="*/ 320770 w 800254"/>
              <a:gd name="connsiteY17" fmla="*/ 903130 h 1137564"/>
              <a:gd name="connsiteX18" fmla="*/ 384707 w 800254"/>
              <a:gd name="connsiteY18" fmla="*/ 903130 h 1137564"/>
              <a:gd name="connsiteX19" fmla="*/ 384707 w 800254"/>
              <a:gd name="connsiteY19" fmla="*/ 1137564 h 1137564"/>
              <a:gd name="connsiteX20" fmla="*/ 512580 w 800254"/>
              <a:gd name="connsiteY20" fmla="*/ 1137564 h 1137564"/>
              <a:gd name="connsiteX21" fmla="*/ 512580 w 800254"/>
              <a:gd name="connsiteY21" fmla="*/ 903130 h 1137564"/>
              <a:gd name="connsiteX22" fmla="*/ 596742 w 800254"/>
              <a:gd name="connsiteY22" fmla="*/ 903130 h 1137564"/>
              <a:gd name="connsiteX23" fmla="*/ 512580 w 800254"/>
              <a:gd name="connsiteY23" fmla="*/ 706717 h 1137564"/>
              <a:gd name="connsiteX24" fmla="*/ 512580 w 800254"/>
              <a:gd name="connsiteY24" fmla="*/ 438737 h 1137564"/>
              <a:gd name="connsiteX25" fmla="*/ 782371 w 800254"/>
              <a:gd name="connsiteY25" fmla="*/ 158951 h 1137564"/>
              <a:gd name="connsiteX26" fmla="*/ 780688 w 800254"/>
              <a:gd name="connsiteY26" fmla="*/ 68566 h 1137564"/>
              <a:gd name="connsiteX27" fmla="*/ 766600 w 800254"/>
              <a:gd name="connsiteY27" fmla="*/ 58592 h 1137564"/>
              <a:gd name="connsiteX28" fmla="*/ 778130 w 800254"/>
              <a:gd name="connsiteY28" fmla="*/ 13836 h 1137564"/>
              <a:gd name="connsiteX0" fmla="*/ 766600 w 800254"/>
              <a:gd name="connsiteY0" fmla="*/ 56414 h 1135386"/>
              <a:gd name="connsiteX1" fmla="*/ 737168 w 800254"/>
              <a:gd name="connsiteY1" fmla="*/ 0 h 1135386"/>
              <a:gd name="connsiteX2" fmla="*/ 724551 w 800254"/>
              <a:gd name="connsiteY2" fmla="*/ 49679 h 1135386"/>
              <a:gd name="connsiteX3" fmla="*/ 690452 w 800254"/>
              <a:gd name="connsiteY3" fmla="*/ 68029 h 1135386"/>
              <a:gd name="connsiteX4" fmla="*/ 462582 w 800254"/>
              <a:gd name="connsiteY4" fmla="*/ 304211 h 1135386"/>
              <a:gd name="connsiteX5" fmla="*/ 320770 w 800254"/>
              <a:gd name="connsiteY5" fmla="*/ 304211 h 1135386"/>
              <a:gd name="connsiteX6" fmla="*/ 316039 w 800254"/>
              <a:gd name="connsiteY6" fmla="*/ 304381 h 1135386"/>
              <a:gd name="connsiteX7" fmla="*/ 111570 w 800254"/>
              <a:gd name="connsiteY7" fmla="*/ 443038 h 1135386"/>
              <a:gd name="connsiteX8" fmla="*/ 5115 w 800254"/>
              <a:gd name="connsiteY8" fmla="*/ 695034 h 1135386"/>
              <a:gd name="connsiteX9" fmla="*/ 38938 w 800254"/>
              <a:gd name="connsiteY9" fmla="*/ 778897 h 1135386"/>
              <a:gd name="connsiteX10" fmla="*/ 122801 w 800254"/>
              <a:gd name="connsiteY10" fmla="*/ 745075 h 1135386"/>
              <a:gd name="connsiteX11" fmla="*/ 192897 w 800254"/>
              <a:gd name="connsiteY11" fmla="*/ 579756 h 1135386"/>
              <a:gd name="connsiteX12" fmla="*/ 192897 w 800254"/>
              <a:gd name="connsiteY12" fmla="*/ 699531 h 1135386"/>
              <a:gd name="connsiteX13" fmla="*/ 106561 w 800254"/>
              <a:gd name="connsiteY13" fmla="*/ 900952 h 1135386"/>
              <a:gd name="connsiteX14" fmla="*/ 192897 w 800254"/>
              <a:gd name="connsiteY14" fmla="*/ 900952 h 1135386"/>
              <a:gd name="connsiteX15" fmla="*/ 192897 w 800254"/>
              <a:gd name="connsiteY15" fmla="*/ 1135386 h 1135386"/>
              <a:gd name="connsiteX16" fmla="*/ 320770 w 800254"/>
              <a:gd name="connsiteY16" fmla="*/ 1135386 h 1135386"/>
              <a:gd name="connsiteX17" fmla="*/ 320770 w 800254"/>
              <a:gd name="connsiteY17" fmla="*/ 900952 h 1135386"/>
              <a:gd name="connsiteX18" fmla="*/ 384707 w 800254"/>
              <a:gd name="connsiteY18" fmla="*/ 900952 h 1135386"/>
              <a:gd name="connsiteX19" fmla="*/ 384707 w 800254"/>
              <a:gd name="connsiteY19" fmla="*/ 1135386 h 1135386"/>
              <a:gd name="connsiteX20" fmla="*/ 512580 w 800254"/>
              <a:gd name="connsiteY20" fmla="*/ 1135386 h 1135386"/>
              <a:gd name="connsiteX21" fmla="*/ 512580 w 800254"/>
              <a:gd name="connsiteY21" fmla="*/ 900952 h 1135386"/>
              <a:gd name="connsiteX22" fmla="*/ 596742 w 800254"/>
              <a:gd name="connsiteY22" fmla="*/ 900952 h 1135386"/>
              <a:gd name="connsiteX23" fmla="*/ 512580 w 800254"/>
              <a:gd name="connsiteY23" fmla="*/ 704539 h 1135386"/>
              <a:gd name="connsiteX24" fmla="*/ 512580 w 800254"/>
              <a:gd name="connsiteY24" fmla="*/ 436559 h 1135386"/>
              <a:gd name="connsiteX25" fmla="*/ 782371 w 800254"/>
              <a:gd name="connsiteY25" fmla="*/ 156773 h 1135386"/>
              <a:gd name="connsiteX26" fmla="*/ 780688 w 800254"/>
              <a:gd name="connsiteY26" fmla="*/ 66388 h 1135386"/>
              <a:gd name="connsiteX27" fmla="*/ 766600 w 800254"/>
              <a:gd name="connsiteY27" fmla="*/ 56414 h 1135386"/>
              <a:gd name="connsiteX0" fmla="*/ 766600 w 800254"/>
              <a:gd name="connsiteY0" fmla="*/ 7119 h 1086091"/>
              <a:gd name="connsiteX1" fmla="*/ 724551 w 800254"/>
              <a:gd name="connsiteY1" fmla="*/ 384 h 1086091"/>
              <a:gd name="connsiteX2" fmla="*/ 690452 w 800254"/>
              <a:gd name="connsiteY2" fmla="*/ 18734 h 1086091"/>
              <a:gd name="connsiteX3" fmla="*/ 462582 w 800254"/>
              <a:gd name="connsiteY3" fmla="*/ 254916 h 1086091"/>
              <a:gd name="connsiteX4" fmla="*/ 320770 w 800254"/>
              <a:gd name="connsiteY4" fmla="*/ 254916 h 1086091"/>
              <a:gd name="connsiteX5" fmla="*/ 316039 w 800254"/>
              <a:gd name="connsiteY5" fmla="*/ 255086 h 1086091"/>
              <a:gd name="connsiteX6" fmla="*/ 111570 w 800254"/>
              <a:gd name="connsiteY6" fmla="*/ 393743 h 1086091"/>
              <a:gd name="connsiteX7" fmla="*/ 5115 w 800254"/>
              <a:gd name="connsiteY7" fmla="*/ 645739 h 1086091"/>
              <a:gd name="connsiteX8" fmla="*/ 38938 w 800254"/>
              <a:gd name="connsiteY8" fmla="*/ 729602 h 1086091"/>
              <a:gd name="connsiteX9" fmla="*/ 122801 w 800254"/>
              <a:gd name="connsiteY9" fmla="*/ 695780 h 1086091"/>
              <a:gd name="connsiteX10" fmla="*/ 192897 w 800254"/>
              <a:gd name="connsiteY10" fmla="*/ 530461 h 1086091"/>
              <a:gd name="connsiteX11" fmla="*/ 192897 w 800254"/>
              <a:gd name="connsiteY11" fmla="*/ 650236 h 1086091"/>
              <a:gd name="connsiteX12" fmla="*/ 106561 w 800254"/>
              <a:gd name="connsiteY12" fmla="*/ 851657 h 1086091"/>
              <a:gd name="connsiteX13" fmla="*/ 192897 w 800254"/>
              <a:gd name="connsiteY13" fmla="*/ 851657 h 1086091"/>
              <a:gd name="connsiteX14" fmla="*/ 192897 w 800254"/>
              <a:gd name="connsiteY14" fmla="*/ 1086091 h 1086091"/>
              <a:gd name="connsiteX15" fmla="*/ 320770 w 800254"/>
              <a:gd name="connsiteY15" fmla="*/ 1086091 h 1086091"/>
              <a:gd name="connsiteX16" fmla="*/ 320770 w 800254"/>
              <a:gd name="connsiteY16" fmla="*/ 851657 h 1086091"/>
              <a:gd name="connsiteX17" fmla="*/ 384707 w 800254"/>
              <a:gd name="connsiteY17" fmla="*/ 851657 h 1086091"/>
              <a:gd name="connsiteX18" fmla="*/ 384707 w 800254"/>
              <a:gd name="connsiteY18" fmla="*/ 1086091 h 1086091"/>
              <a:gd name="connsiteX19" fmla="*/ 512580 w 800254"/>
              <a:gd name="connsiteY19" fmla="*/ 1086091 h 1086091"/>
              <a:gd name="connsiteX20" fmla="*/ 512580 w 800254"/>
              <a:gd name="connsiteY20" fmla="*/ 851657 h 1086091"/>
              <a:gd name="connsiteX21" fmla="*/ 596742 w 800254"/>
              <a:gd name="connsiteY21" fmla="*/ 851657 h 1086091"/>
              <a:gd name="connsiteX22" fmla="*/ 512580 w 800254"/>
              <a:gd name="connsiteY22" fmla="*/ 655244 h 1086091"/>
              <a:gd name="connsiteX23" fmla="*/ 512580 w 800254"/>
              <a:gd name="connsiteY23" fmla="*/ 387264 h 1086091"/>
              <a:gd name="connsiteX24" fmla="*/ 782371 w 800254"/>
              <a:gd name="connsiteY24" fmla="*/ 107478 h 1086091"/>
              <a:gd name="connsiteX25" fmla="*/ 780688 w 800254"/>
              <a:gd name="connsiteY25" fmla="*/ 17093 h 1086091"/>
              <a:gd name="connsiteX26" fmla="*/ 766600 w 800254"/>
              <a:gd name="connsiteY26" fmla="*/ 7119 h 1086091"/>
              <a:gd name="connsiteX0" fmla="*/ 766600 w 800254"/>
              <a:gd name="connsiteY0" fmla="*/ 7119 h 1086091"/>
              <a:gd name="connsiteX1" fmla="*/ 724551 w 800254"/>
              <a:gd name="connsiteY1" fmla="*/ 384 h 1086091"/>
              <a:gd name="connsiteX2" fmla="*/ 462582 w 800254"/>
              <a:gd name="connsiteY2" fmla="*/ 254916 h 1086091"/>
              <a:gd name="connsiteX3" fmla="*/ 320770 w 800254"/>
              <a:gd name="connsiteY3" fmla="*/ 254916 h 1086091"/>
              <a:gd name="connsiteX4" fmla="*/ 316039 w 800254"/>
              <a:gd name="connsiteY4" fmla="*/ 255086 h 1086091"/>
              <a:gd name="connsiteX5" fmla="*/ 111570 w 800254"/>
              <a:gd name="connsiteY5" fmla="*/ 393743 h 1086091"/>
              <a:gd name="connsiteX6" fmla="*/ 5115 w 800254"/>
              <a:gd name="connsiteY6" fmla="*/ 645739 h 1086091"/>
              <a:gd name="connsiteX7" fmla="*/ 38938 w 800254"/>
              <a:gd name="connsiteY7" fmla="*/ 729602 h 1086091"/>
              <a:gd name="connsiteX8" fmla="*/ 122801 w 800254"/>
              <a:gd name="connsiteY8" fmla="*/ 695780 h 1086091"/>
              <a:gd name="connsiteX9" fmla="*/ 192897 w 800254"/>
              <a:gd name="connsiteY9" fmla="*/ 530461 h 1086091"/>
              <a:gd name="connsiteX10" fmla="*/ 192897 w 800254"/>
              <a:gd name="connsiteY10" fmla="*/ 650236 h 1086091"/>
              <a:gd name="connsiteX11" fmla="*/ 106561 w 800254"/>
              <a:gd name="connsiteY11" fmla="*/ 851657 h 1086091"/>
              <a:gd name="connsiteX12" fmla="*/ 192897 w 800254"/>
              <a:gd name="connsiteY12" fmla="*/ 851657 h 1086091"/>
              <a:gd name="connsiteX13" fmla="*/ 192897 w 800254"/>
              <a:gd name="connsiteY13" fmla="*/ 1086091 h 1086091"/>
              <a:gd name="connsiteX14" fmla="*/ 320770 w 800254"/>
              <a:gd name="connsiteY14" fmla="*/ 1086091 h 1086091"/>
              <a:gd name="connsiteX15" fmla="*/ 320770 w 800254"/>
              <a:gd name="connsiteY15" fmla="*/ 851657 h 1086091"/>
              <a:gd name="connsiteX16" fmla="*/ 384707 w 800254"/>
              <a:gd name="connsiteY16" fmla="*/ 851657 h 1086091"/>
              <a:gd name="connsiteX17" fmla="*/ 384707 w 800254"/>
              <a:gd name="connsiteY17" fmla="*/ 1086091 h 1086091"/>
              <a:gd name="connsiteX18" fmla="*/ 512580 w 800254"/>
              <a:gd name="connsiteY18" fmla="*/ 1086091 h 1086091"/>
              <a:gd name="connsiteX19" fmla="*/ 512580 w 800254"/>
              <a:gd name="connsiteY19" fmla="*/ 851657 h 1086091"/>
              <a:gd name="connsiteX20" fmla="*/ 596742 w 800254"/>
              <a:gd name="connsiteY20" fmla="*/ 851657 h 1086091"/>
              <a:gd name="connsiteX21" fmla="*/ 512580 w 800254"/>
              <a:gd name="connsiteY21" fmla="*/ 655244 h 1086091"/>
              <a:gd name="connsiteX22" fmla="*/ 512580 w 800254"/>
              <a:gd name="connsiteY22" fmla="*/ 387264 h 1086091"/>
              <a:gd name="connsiteX23" fmla="*/ 782371 w 800254"/>
              <a:gd name="connsiteY23" fmla="*/ 107478 h 1086091"/>
              <a:gd name="connsiteX24" fmla="*/ 780688 w 800254"/>
              <a:gd name="connsiteY24" fmla="*/ 17093 h 1086091"/>
              <a:gd name="connsiteX25" fmla="*/ 766600 w 800254"/>
              <a:gd name="connsiteY25" fmla="*/ 7119 h 1086091"/>
              <a:gd name="connsiteX0" fmla="*/ 780688 w 800254"/>
              <a:gd name="connsiteY0" fmla="*/ 33995 h 1102993"/>
              <a:gd name="connsiteX1" fmla="*/ 724551 w 800254"/>
              <a:gd name="connsiteY1" fmla="*/ 17286 h 1102993"/>
              <a:gd name="connsiteX2" fmla="*/ 462582 w 800254"/>
              <a:gd name="connsiteY2" fmla="*/ 271818 h 1102993"/>
              <a:gd name="connsiteX3" fmla="*/ 320770 w 800254"/>
              <a:gd name="connsiteY3" fmla="*/ 271818 h 1102993"/>
              <a:gd name="connsiteX4" fmla="*/ 316039 w 800254"/>
              <a:gd name="connsiteY4" fmla="*/ 271988 h 1102993"/>
              <a:gd name="connsiteX5" fmla="*/ 111570 w 800254"/>
              <a:gd name="connsiteY5" fmla="*/ 410645 h 1102993"/>
              <a:gd name="connsiteX6" fmla="*/ 5115 w 800254"/>
              <a:gd name="connsiteY6" fmla="*/ 662641 h 1102993"/>
              <a:gd name="connsiteX7" fmla="*/ 38938 w 800254"/>
              <a:gd name="connsiteY7" fmla="*/ 746504 h 1102993"/>
              <a:gd name="connsiteX8" fmla="*/ 122801 w 800254"/>
              <a:gd name="connsiteY8" fmla="*/ 712682 h 1102993"/>
              <a:gd name="connsiteX9" fmla="*/ 192897 w 800254"/>
              <a:gd name="connsiteY9" fmla="*/ 547363 h 1102993"/>
              <a:gd name="connsiteX10" fmla="*/ 192897 w 800254"/>
              <a:gd name="connsiteY10" fmla="*/ 667138 h 1102993"/>
              <a:gd name="connsiteX11" fmla="*/ 106561 w 800254"/>
              <a:gd name="connsiteY11" fmla="*/ 868559 h 1102993"/>
              <a:gd name="connsiteX12" fmla="*/ 192897 w 800254"/>
              <a:gd name="connsiteY12" fmla="*/ 868559 h 1102993"/>
              <a:gd name="connsiteX13" fmla="*/ 192897 w 800254"/>
              <a:gd name="connsiteY13" fmla="*/ 1102993 h 1102993"/>
              <a:gd name="connsiteX14" fmla="*/ 320770 w 800254"/>
              <a:gd name="connsiteY14" fmla="*/ 1102993 h 1102993"/>
              <a:gd name="connsiteX15" fmla="*/ 320770 w 800254"/>
              <a:gd name="connsiteY15" fmla="*/ 868559 h 1102993"/>
              <a:gd name="connsiteX16" fmla="*/ 384707 w 800254"/>
              <a:gd name="connsiteY16" fmla="*/ 868559 h 1102993"/>
              <a:gd name="connsiteX17" fmla="*/ 384707 w 800254"/>
              <a:gd name="connsiteY17" fmla="*/ 1102993 h 1102993"/>
              <a:gd name="connsiteX18" fmla="*/ 512580 w 800254"/>
              <a:gd name="connsiteY18" fmla="*/ 1102993 h 1102993"/>
              <a:gd name="connsiteX19" fmla="*/ 512580 w 800254"/>
              <a:gd name="connsiteY19" fmla="*/ 868559 h 1102993"/>
              <a:gd name="connsiteX20" fmla="*/ 596742 w 800254"/>
              <a:gd name="connsiteY20" fmla="*/ 868559 h 1102993"/>
              <a:gd name="connsiteX21" fmla="*/ 512580 w 800254"/>
              <a:gd name="connsiteY21" fmla="*/ 672146 h 1102993"/>
              <a:gd name="connsiteX22" fmla="*/ 512580 w 800254"/>
              <a:gd name="connsiteY22" fmla="*/ 404166 h 1102993"/>
              <a:gd name="connsiteX23" fmla="*/ 782371 w 800254"/>
              <a:gd name="connsiteY23" fmla="*/ 124380 h 1102993"/>
              <a:gd name="connsiteX24" fmla="*/ 780688 w 800254"/>
              <a:gd name="connsiteY24" fmla="*/ 33995 h 1102993"/>
              <a:gd name="connsiteX0" fmla="*/ 782371 w 795767"/>
              <a:gd name="connsiteY0" fmla="*/ 112284 h 1090897"/>
              <a:gd name="connsiteX1" fmla="*/ 724551 w 795767"/>
              <a:gd name="connsiteY1" fmla="*/ 5190 h 1090897"/>
              <a:gd name="connsiteX2" fmla="*/ 462582 w 795767"/>
              <a:gd name="connsiteY2" fmla="*/ 259722 h 1090897"/>
              <a:gd name="connsiteX3" fmla="*/ 320770 w 795767"/>
              <a:gd name="connsiteY3" fmla="*/ 259722 h 1090897"/>
              <a:gd name="connsiteX4" fmla="*/ 316039 w 795767"/>
              <a:gd name="connsiteY4" fmla="*/ 259892 h 1090897"/>
              <a:gd name="connsiteX5" fmla="*/ 111570 w 795767"/>
              <a:gd name="connsiteY5" fmla="*/ 398549 h 1090897"/>
              <a:gd name="connsiteX6" fmla="*/ 5115 w 795767"/>
              <a:gd name="connsiteY6" fmla="*/ 650545 h 1090897"/>
              <a:gd name="connsiteX7" fmla="*/ 38938 w 795767"/>
              <a:gd name="connsiteY7" fmla="*/ 734408 h 1090897"/>
              <a:gd name="connsiteX8" fmla="*/ 122801 w 795767"/>
              <a:gd name="connsiteY8" fmla="*/ 700586 h 1090897"/>
              <a:gd name="connsiteX9" fmla="*/ 192897 w 795767"/>
              <a:gd name="connsiteY9" fmla="*/ 535267 h 1090897"/>
              <a:gd name="connsiteX10" fmla="*/ 192897 w 795767"/>
              <a:gd name="connsiteY10" fmla="*/ 655042 h 1090897"/>
              <a:gd name="connsiteX11" fmla="*/ 106561 w 795767"/>
              <a:gd name="connsiteY11" fmla="*/ 856463 h 1090897"/>
              <a:gd name="connsiteX12" fmla="*/ 192897 w 795767"/>
              <a:gd name="connsiteY12" fmla="*/ 856463 h 1090897"/>
              <a:gd name="connsiteX13" fmla="*/ 192897 w 795767"/>
              <a:gd name="connsiteY13" fmla="*/ 1090897 h 1090897"/>
              <a:gd name="connsiteX14" fmla="*/ 320770 w 795767"/>
              <a:gd name="connsiteY14" fmla="*/ 1090897 h 1090897"/>
              <a:gd name="connsiteX15" fmla="*/ 320770 w 795767"/>
              <a:gd name="connsiteY15" fmla="*/ 856463 h 1090897"/>
              <a:gd name="connsiteX16" fmla="*/ 384707 w 795767"/>
              <a:gd name="connsiteY16" fmla="*/ 856463 h 1090897"/>
              <a:gd name="connsiteX17" fmla="*/ 384707 w 795767"/>
              <a:gd name="connsiteY17" fmla="*/ 1090897 h 1090897"/>
              <a:gd name="connsiteX18" fmla="*/ 512580 w 795767"/>
              <a:gd name="connsiteY18" fmla="*/ 1090897 h 1090897"/>
              <a:gd name="connsiteX19" fmla="*/ 512580 w 795767"/>
              <a:gd name="connsiteY19" fmla="*/ 856463 h 1090897"/>
              <a:gd name="connsiteX20" fmla="*/ 596742 w 795767"/>
              <a:gd name="connsiteY20" fmla="*/ 856463 h 1090897"/>
              <a:gd name="connsiteX21" fmla="*/ 512580 w 795767"/>
              <a:gd name="connsiteY21" fmla="*/ 660050 h 1090897"/>
              <a:gd name="connsiteX22" fmla="*/ 512580 w 795767"/>
              <a:gd name="connsiteY22" fmla="*/ 392070 h 1090897"/>
              <a:gd name="connsiteX23" fmla="*/ 782371 w 795767"/>
              <a:gd name="connsiteY23" fmla="*/ 112284 h 1090897"/>
              <a:gd name="connsiteX0" fmla="*/ 707009 w 751746"/>
              <a:gd name="connsiteY0" fmla="*/ 705636 h 1086372"/>
              <a:gd name="connsiteX1" fmla="*/ 724551 w 751746"/>
              <a:gd name="connsiteY1" fmla="*/ 665 h 1086372"/>
              <a:gd name="connsiteX2" fmla="*/ 462582 w 751746"/>
              <a:gd name="connsiteY2" fmla="*/ 255197 h 1086372"/>
              <a:gd name="connsiteX3" fmla="*/ 320770 w 751746"/>
              <a:gd name="connsiteY3" fmla="*/ 255197 h 1086372"/>
              <a:gd name="connsiteX4" fmla="*/ 316039 w 751746"/>
              <a:gd name="connsiteY4" fmla="*/ 255367 h 1086372"/>
              <a:gd name="connsiteX5" fmla="*/ 111570 w 751746"/>
              <a:gd name="connsiteY5" fmla="*/ 394024 h 1086372"/>
              <a:gd name="connsiteX6" fmla="*/ 5115 w 751746"/>
              <a:gd name="connsiteY6" fmla="*/ 646020 h 1086372"/>
              <a:gd name="connsiteX7" fmla="*/ 38938 w 751746"/>
              <a:gd name="connsiteY7" fmla="*/ 729883 h 1086372"/>
              <a:gd name="connsiteX8" fmla="*/ 122801 w 751746"/>
              <a:gd name="connsiteY8" fmla="*/ 696061 h 1086372"/>
              <a:gd name="connsiteX9" fmla="*/ 192897 w 751746"/>
              <a:gd name="connsiteY9" fmla="*/ 530742 h 1086372"/>
              <a:gd name="connsiteX10" fmla="*/ 192897 w 751746"/>
              <a:gd name="connsiteY10" fmla="*/ 650517 h 1086372"/>
              <a:gd name="connsiteX11" fmla="*/ 106561 w 751746"/>
              <a:gd name="connsiteY11" fmla="*/ 851938 h 1086372"/>
              <a:gd name="connsiteX12" fmla="*/ 192897 w 751746"/>
              <a:gd name="connsiteY12" fmla="*/ 851938 h 1086372"/>
              <a:gd name="connsiteX13" fmla="*/ 192897 w 751746"/>
              <a:gd name="connsiteY13" fmla="*/ 1086372 h 1086372"/>
              <a:gd name="connsiteX14" fmla="*/ 320770 w 751746"/>
              <a:gd name="connsiteY14" fmla="*/ 1086372 h 1086372"/>
              <a:gd name="connsiteX15" fmla="*/ 320770 w 751746"/>
              <a:gd name="connsiteY15" fmla="*/ 851938 h 1086372"/>
              <a:gd name="connsiteX16" fmla="*/ 384707 w 751746"/>
              <a:gd name="connsiteY16" fmla="*/ 851938 h 1086372"/>
              <a:gd name="connsiteX17" fmla="*/ 384707 w 751746"/>
              <a:gd name="connsiteY17" fmla="*/ 1086372 h 1086372"/>
              <a:gd name="connsiteX18" fmla="*/ 512580 w 751746"/>
              <a:gd name="connsiteY18" fmla="*/ 1086372 h 1086372"/>
              <a:gd name="connsiteX19" fmla="*/ 512580 w 751746"/>
              <a:gd name="connsiteY19" fmla="*/ 851938 h 1086372"/>
              <a:gd name="connsiteX20" fmla="*/ 596742 w 751746"/>
              <a:gd name="connsiteY20" fmla="*/ 851938 h 1086372"/>
              <a:gd name="connsiteX21" fmla="*/ 512580 w 751746"/>
              <a:gd name="connsiteY21" fmla="*/ 655525 h 1086372"/>
              <a:gd name="connsiteX22" fmla="*/ 512580 w 751746"/>
              <a:gd name="connsiteY22" fmla="*/ 387545 h 1086372"/>
              <a:gd name="connsiteX23" fmla="*/ 707009 w 751746"/>
              <a:gd name="connsiteY23" fmla="*/ 705636 h 1086372"/>
              <a:gd name="connsiteX0" fmla="*/ 707009 w 778952"/>
              <a:gd name="connsiteY0" fmla="*/ 453906 h 834642"/>
              <a:gd name="connsiteX1" fmla="*/ 759721 w 778952"/>
              <a:gd name="connsiteY1" fmla="*/ 281498 h 834642"/>
              <a:gd name="connsiteX2" fmla="*/ 462582 w 778952"/>
              <a:gd name="connsiteY2" fmla="*/ 3467 h 834642"/>
              <a:gd name="connsiteX3" fmla="*/ 320770 w 778952"/>
              <a:gd name="connsiteY3" fmla="*/ 3467 h 834642"/>
              <a:gd name="connsiteX4" fmla="*/ 316039 w 778952"/>
              <a:gd name="connsiteY4" fmla="*/ 3637 h 834642"/>
              <a:gd name="connsiteX5" fmla="*/ 111570 w 778952"/>
              <a:gd name="connsiteY5" fmla="*/ 142294 h 834642"/>
              <a:gd name="connsiteX6" fmla="*/ 5115 w 778952"/>
              <a:gd name="connsiteY6" fmla="*/ 394290 h 834642"/>
              <a:gd name="connsiteX7" fmla="*/ 38938 w 778952"/>
              <a:gd name="connsiteY7" fmla="*/ 478153 h 834642"/>
              <a:gd name="connsiteX8" fmla="*/ 122801 w 778952"/>
              <a:gd name="connsiteY8" fmla="*/ 444331 h 834642"/>
              <a:gd name="connsiteX9" fmla="*/ 192897 w 778952"/>
              <a:gd name="connsiteY9" fmla="*/ 279012 h 834642"/>
              <a:gd name="connsiteX10" fmla="*/ 192897 w 778952"/>
              <a:gd name="connsiteY10" fmla="*/ 398787 h 834642"/>
              <a:gd name="connsiteX11" fmla="*/ 106561 w 778952"/>
              <a:gd name="connsiteY11" fmla="*/ 600208 h 834642"/>
              <a:gd name="connsiteX12" fmla="*/ 192897 w 778952"/>
              <a:gd name="connsiteY12" fmla="*/ 600208 h 834642"/>
              <a:gd name="connsiteX13" fmla="*/ 192897 w 778952"/>
              <a:gd name="connsiteY13" fmla="*/ 834642 h 834642"/>
              <a:gd name="connsiteX14" fmla="*/ 320770 w 778952"/>
              <a:gd name="connsiteY14" fmla="*/ 834642 h 834642"/>
              <a:gd name="connsiteX15" fmla="*/ 320770 w 778952"/>
              <a:gd name="connsiteY15" fmla="*/ 600208 h 834642"/>
              <a:gd name="connsiteX16" fmla="*/ 384707 w 778952"/>
              <a:gd name="connsiteY16" fmla="*/ 600208 h 834642"/>
              <a:gd name="connsiteX17" fmla="*/ 384707 w 778952"/>
              <a:gd name="connsiteY17" fmla="*/ 834642 h 834642"/>
              <a:gd name="connsiteX18" fmla="*/ 512580 w 778952"/>
              <a:gd name="connsiteY18" fmla="*/ 834642 h 834642"/>
              <a:gd name="connsiteX19" fmla="*/ 512580 w 778952"/>
              <a:gd name="connsiteY19" fmla="*/ 600208 h 834642"/>
              <a:gd name="connsiteX20" fmla="*/ 596742 w 778952"/>
              <a:gd name="connsiteY20" fmla="*/ 600208 h 834642"/>
              <a:gd name="connsiteX21" fmla="*/ 512580 w 778952"/>
              <a:gd name="connsiteY21" fmla="*/ 403795 h 834642"/>
              <a:gd name="connsiteX22" fmla="*/ 512580 w 778952"/>
              <a:gd name="connsiteY22" fmla="*/ 135815 h 834642"/>
              <a:gd name="connsiteX23" fmla="*/ 707009 w 778952"/>
              <a:gd name="connsiteY23" fmla="*/ 453906 h 834642"/>
              <a:gd name="connsiteX0" fmla="*/ 707009 w 778952"/>
              <a:gd name="connsiteY0" fmla="*/ 453906 h 834642"/>
              <a:gd name="connsiteX1" fmla="*/ 759721 w 778952"/>
              <a:gd name="connsiteY1" fmla="*/ 281498 h 834642"/>
              <a:gd name="connsiteX2" fmla="*/ 462582 w 778952"/>
              <a:gd name="connsiteY2" fmla="*/ 3467 h 834642"/>
              <a:gd name="connsiteX3" fmla="*/ 320770 w 778952"/>
              <a:gd name="connsiteY3" fmla="*/ 3467 h 834642"/>
              <a:gd name="connsiteX4" fmla="*/ 316039 w 778952"/>
              <a:gd name="connsiteY4" fmla="*/ 3637 h 834642"/>
              <a:gd name="connsiteX5" fmla="*/ 111570 w 778952"/>
              <a:gd name="connsiteY5" fmla="*/ 142294 h 834642"/>
              <a:gd name="connsiteX6" fmla="*/ 5115 w 778952"/>
              <a:gd name="connsiteY6" fmla="*/ 394290 h 834642"/>
              <a:gd name="connsiteX7" fmla="*/ 38938 w 778952"/>
              <a:gd name="connsiteY7" fmla="*/ 478153 h 834642"/>
              <a:gd name="connsiteX8" fmla="*/ 122801 w 778952"/>
              <a:gd name="connsiteY8" fmla="*/ 444331 h 834642"/>
              <a:gd name="connsiteX9" fmla="*/ 192897 w 778952"/>
              <a:gd name="connsiteY9" fmla="*/ 279012 h 834642"/>
              <a:gd name="connsiteX10" fmla="*/ 192897 w 778952"/>
              <a:gd name="connsiteY10" fmla="*/ 398787 h 834642"/>
              <a:gd name="connsiteX11" fmla="*/ 106561 w 778952"/>
              <a:gd name="connsiteY11" fmla="*/ 600208 h 834642"/>
              <a:gd name="connsiteX12" fmla="*/ 192897 w 778952"/>
              <a:gd name="connsiteY12" fmla="*/ 600208 h 834642"/>
              <a:gd name="connsiteX13" fmla="*/ 192897 w 778952"/>
              <a:gd name="connsiteY13" fmla="*/ 834642 h 834642"/>
              <a:gd name="connsiteX14" fmla="*/ 320770 w 778952"/>
              <a:gd name="connsiteY14" fmla="*/ 834642 h 834642"/>
              <a:gd name="connsiteX15" fmla="*/ 320770 w 778952"/>
              <a:gd name="connsiteY15" fmla="*/ 600208 h 834642"/>
              <a:gd name="connsiteX16" fmla="*/ 384707 w 778952"/>
              <a:gd name="connsiteY16" fmla="*/ 600208 h 834642"/>
              <a:gd name="connsiteX17" fmla="*/ 384707 w 778952"/>
              <a:gd name="connsiteY17" fmla="*/ 834642 h 834642"/>
              <a:gd name="connsiteX18" fmla="*/ 512580 w 778952"/>
              <a:gd name="connsiteY18" fmla="*/ 834642 h 834642"/>
              <a:gd name="connsiteX19" fmla="*/ 512580 w 778952"/>
              <a:gd name="connsiteY19" fmla="*/ 600208 h 834642"/>
              <a:gd name="connsiteX20" fmla="*/ 596742 w 778952"/>
              <a:gd name="connsiteY20" fmla="*/ 600208 h 834642"/>
              <a:gd name="connsiteX21" fmla="*/ 512580 w 778952"/>
              <a:gd name="connsiteY21" fmla="*/ 403795 h 834642"/>
              <a:gd name="connsiteX22" fmla="*/ 512580 w 778952"/>
              <a:gd name="connsiteY22" fmla="*/ 221226 h 834642"/>
              <a:gd name="connsiteX23" fmla="*/ 707009 w 778952"/>
              <a:gd name="connsiteY23" fmla="*/ 453906 h 834642"/>
              <a:gd name="connsiteX0" fmla="*/ 707009 w 774791"/>
              <a:gd name="connsiteY0" fmla="*/ 453545 h 834281"/>
              <a:gd name="connsiteX1" fmla="*/ 754697 w 774791"/>
              <a:gd name="connsiteY1" fmla="*/ 326354 h 834281"/>
              <a:gd name="connsiteX2" fmla="*/ 462582 w 774791"/>
              <a:gd name="connsiteY2" fmla="*/ 3106 h 834281"/>
              <a:gd name="connsiteX3" fmla="*/ 320770 w 774791"/>
              <a:gd name="connsiteY3" fmla="*/ 3106 h 834281"/>
              <a:gd name="connsiteX4" fmla="*/ 316039 w 774791"/>
              <a:gd name="connsiteY4" fmla="*/ 3276 h 834281"/>
              <a:gd name="connsiteX5" fmla="*/ 111570 w 774791"/>
              <a:gd name="connsiteY5" fmla="*/ 141933 h 834281"/>
              <a:gd name="connsiteX6" fmla="*/ 5115 w 774791"/>
              <a:gd name="connsiteY6" fmla="*/ 393929 h 834281"/>
              <a:gd name="connsiteX7" fmla="*/ 38938 w 774791"/>
              <a:gd name="connsiteY7" fmla="*/ 477792 h 834281"/>
              <a:gd name="connsiteX8" fmla="*/ 122801 w 774791"/>
              <a:gd name="connsiteY8" fmla="*/ 443970 h 834281"/>
              <a:gd name="connsiteX9" fmla="*/ 192897 w 774791"/>
              <a:gd name="connsiteY9" fmla="*/ 278651 h 834281"/>
              <a:gd name="connsiteX10" fmla="*/ 192897 w 774791"/>
              <a:gd name="connsiteY10" fmla="*/ 398426 h 834281"/>
              <a:gd name="connsiteX11" fmla="*/ 106561 w 774791"/>
              <a:gd name="connsiteY11" fmla="*/ 599847 h 834281"/>
              <a:gd name="connsiteX12" fmla="*/ 192897 w 774791"/>
              <a:gd name="connsiteY12" fmla="*/ 599847 h 834281"/>
              <a:gd name="connsiteX13" fmla="*/ 192897 w 774791"/>
              <a:gd name="connsiteY13" fmla="*/ 834281 h 834281"/>
              <a:gd name="connsiteX14" fmla="*/ 320770 w 774791"/>
              <a:gd name="connsiteY14" fmla="*/ 834281 h 834281"/>
              <a:gd name="connsiteX15" fmla="*/ 320770 w 774791"/>
              <a:gd name="connsiteY15" fmla="*/ 599847 h 834281"/>
              <a:gd name="connsiteX16" fmla="*/ 384707 w 774791"/>
              <a:gd name="connsiteY16" fmla="*/ 599847 h 834281"/>
              <a:gd name="connsiteX17" fmla="*/ 384707 w 774791"/>
              <a:gd name="connsiteY17" fmla="*/ 834281 h 834281"/>
              <a:gd name="connsiteX18" fmla="*/ 512580 w 774791"/>
              <a:gd name="connsiteY18" fmla="*/ 834281 h 834281"/>
              <a:gd name="connsiteX19" fmla="*/ 512580 w 774791"/>
              <a:gd name="connsiteY19" fmla="*/ 599847 h 834281"/>
              <a:gd name="connsiteX20" fmla="*/ 596742 w 774791"/>
              <a:gd name="connsiteY20" fmla="*/ 599847 h 834281"/>
              <a:gd name="connsiteX21" fmla="*/ 512580 w 774791"/>
              <a:gd name="connsiteY21" fmla="*/ 403434 h 834281"/>
              <a:gd name="connsiteX22" fmla="*/ 512580 w 774791"/>
              <a:gd name="connsiteY22" fmla="*/ 220865 h 834281"/>
              <a:gd name="connsiteX23" fmla="*/ 707009 w 774791"/>
              <a:gd name="connsiteY23" fmla="*/ 453545 h 834281"/>
              <a:gd name="connsiteX0" fmla="*/ 707009 w 784777"/>
              <a:gd name="connsiteY0" fmla="*/ 453261 h 833997"/>
              <a:gd name="connsiteX1" fmla="*/ 766624 w 784777"/>
              <a:gd name="connsiteY1" fmla="*/ 369802 h 833997"/>
              <a:gd name="connsiteX2" fmla="*/ 462582 w 784777"/>
              <a:gd name="connsiteY2" fmla="*/ 2822 h 833997"/>
              <a:gd name="connsiteX3" fmla="*/ 320770 w 784777"/>
              <a:gd name="connsiteY3" fmla="*/ 2822 h 833997"/>
              <a:gd name="connsiteX4" fmla="*/ 316039 w 784777"/>
              <a:gd name="connsiteY4" fmla="*/ 2992 h 833997"/>
              <a:gd name="connsiteX5" fmla="*/ 111570 w 784777"/>
              <a:gd name="connsiteY5" fmla="*/ 141649 h 833997"/>
              <a:gd name="connsiteX6" fmla="*/ 5115 w 784777"/>
              <a:gd name="connsiteY6" fmla="*/ 393645 h 833997"/>
              <a:gd name="connsiteX7" fmla="*/ 38938 w 784777"/>
              <a:gd name="connsiteY7" fmla="*/ 477508 h 833997"/>
              <a:gd name="connsiteX8" fmla="*/ 122801 w 784777"/>
              <a:gd name="connsiteY8" fmla="*/ 443686 h 833997"/>
              <a:gd name="connsiteX9" fmla="*/ 192897 w 784777"/>
              <a:gd name="connsiteY9" fmla="*/ 278367 h 833997"/>
              <a:gd name="connsiteX10" fmla="*/ 192897 w 784777"/>
              <a:gd name="connsiteY10" fmla="*/ 398142 h 833997"/>
              <a:gd name="connsiteX11" fmla="*/ 106561 w 784777"/>
              <a:gd name="connsiteY11" fmla="*/ 599563 h 833997"/>
              <a:gd name="connsiteX12" fmla="*/ 192897 w 784777"/>
              <a:gd name="connsiteY12" fmla="*/ 599563 h 833997"/>
              <a:gd name="connsiteX13" fmla="*/ 192897 w 784777"/>
              <a:gd name="connsiteY13" fmla="*/ 833997 h 833997"/>
              <a:gd name="connsiteX14" fmla="*/ 320770 w 784777"/>
              <a:gd name="connsiteY14" fmla="*/ 833997 h 833997"/>
              <a:gd name="connsiteX15" fmla="*/ 320770 w 784777"/>
              <a:gd name="connsiteY15" fmla="*/ 599563 h 833997"/>
              <a:gd name="connsiteX16" fmla="*/ 384707 w 784777"/>
              <a:gd name="connsiteY16" fmla="*/ 599563 h 833997"/>
              <a:gd name="connsiteX17" fmla="*/ 384707 w 784777"/>
              <a:gd name="connsiteY17" fmla="*/ 833997 h 833997"/>
              <a:gd name="connsiteX18" fmla="*/ 512580 w 784777"/>
              <a:gd name="connsiteY18" fmla="*/ 833997 h 833997"/>
              <a:gd name="connsiteX19" fmla="*/ 512580 w 784777"/>
              <a:gd name="connsiteY19" fmla="*/ 599563 h 833997"/>
              <a:gd name="connsiteX20" fmla="*/ 596742 w 784777"/>
              <a:gd name="connsiteY20" fmla="*/ 599563 h 833997"/>
              <a:gd name="connsiteX21" fmla="*/ 512580 w 784777"/>
              <a:gd name="connsiteY21" fmla="*/ 403150 h 833997"/>
              <a:gd name="connsiteX22" fmla="*/ 512580 w 784777"/>
              <a:gd name="connsiteY22" fmla="*/ 220581 h 833997"/>
              <a:gd name="connsiteX23" fmla="*/ 707009 w 784777"/>
              <a:gd name="connsiteY23" fmla="*/ 453261 h 833997"/>
              <a:gd name="connsiteX0" fmla="*/ 707009 w 767300"/>
              <a:gd name="connsiteY0" fmla="*/ 453261 h 833997"/>
              <a:gd name="connsiteX1" fmla="*/ 766624 w 767300"/>
              <a:gd name="connsiteY1" fmla="*/ 369802 h 833997"/>
              <a:gd name="connsiteX2" fmla="*/ 462582 w 767300"/>
              <a:gd name="connsiteY2" fmla="*/ 2822 h 833997"/>
              <a:gd name="connsiteX3" fmla="*/ 320770 w 767300"/>
              <a:gd name="connsiteY3" fmla="*/ 2822 h 833997"/>
              <a:gd name="connsiteX4" fmla="*/ 316039 w 767300"/>
              <a:gd name="connsiteY4" fmla="*/ 2992 h 833997"/>
              <a:gd name="connsiteX5" fmla="*/ 111570 w 767300"/>
              <a:gd name="connsiteY5" fmla="*/ 141649 h 833997"/>
              <a:gd name="connsiteX6" fmla="*/ 5115 w 767300"/>
              <a:gd name="connsiteY6" fmla="*/ 393645 h 833997"/>
              <a:gd name="connsiteX7" fmla="*/ 38938 w 767300"/>
              <a:gd name="connsiteY7" fmla="*/ 477508 h 833997"/>
              <a:gd name="connsiteX8" fmla="*/ 122801 w 767300"/>
              <a:gd name="connsiteY8" fmla="*/ 443686 h 833997"/>
              <a:gd name="connsiteX9" fmla="*/ 192897 w 767300"/>
              <a:gd name="connsiteY9" fmla="*/ 278367 h 833997"/>
              <a:gd name="connsiteX10" fmla="*/ 192897 w 767300"/>
              <a:gd name="connsiteY10" fmla="*/ 398142 h 833997"/>
              <a:gd name="connsiteX11" fmla="*/ 106561 w 767300"/>
              <a:gd name="connsiteY11" fmla="*/ 599563 h 833997"/>
              <a:gd name="connsiteX12" fmla="*/ 192897 w 767300"/>
              <a:gd name="connsiteY12" fmla="*/ 599563 h 833997"/>
              <a:gd name="connsiteX13" fmla="*/ 192897 w 767300"/>
              <a:gd name="connsiteY13" fmla="*/ 833997 h 833997"/>
              <a:gd name="connsiteX14" fmla="*/ 320770 w 767300"/>
              <a:gd name="connsiteY14" fmla="*/ 833997 h 833997"/>
              <a:gd name="connsiteX15" fmla="*/ 320770 w 767300"/>
              <a:gd name="connsiteY15" fmla="*/ 599563 h 833997"/>
              <a:gd name="connsiteX16" fmla="*/ 384707 w 767300"/>
              <a:gd name="connsiteY16" fmla="*/ 599563 h 833997"/>
              <a:gd name="connsiteX17" fmla="*/ 384707 w 767300"/>
              <a:gd name="connsiteY17" fmla="*/ 833997 h 833997"/>
              <a:gd name="connsiteX18" fmla="*/ 512580 w 767300"/>
              <a:gd name="connsiteY18" fmla="*/ 833997 h 833997"/>
              <a:gd name="connsiteX19" fmla="*/ 512580 w 767300"/>
              <a:gd name="connsiteY19" fmla="*/ 599563 h 833997"/>
              <a:gd name="connsiteX20" fmla="*/ 596742 w 767300"/>
              <a:gd name="connsiteY20" fmla="*/ 599563 h 833997"/>
              <a:gd name="connsiteX21" fmla="*/ 512580 w 767300"/>
              <a:gd name="connsiteY21" fmla="*/ 403150 h 833997"/>
              <a:gd name="connsiteX22" fmla="*/ 512580 w 767300"/>
              <a:gd name="connsiteY22" fmla="*/ 220581 h 833997"/>
              <a:gd name="connsiteX23" fmla="*/ 707009 w 767300"/>
              <a:gd name="connsiteY23" fmla="*/ 453261 h 833997"/>
              <a:gd name="connsiteX0" fmla="*/ 707009 w 767300"/>
              <a:gd name="connsiteY0" fmla="*/ 453027 h 833763"/>
              <a:gd name="connsiteX1" fmla="*/ 766624 w 767300"/>
              <a:gd name="connsiteY1" fmla="*/ 369568 h 833763"/>
              <a:gd name="connsiteX2" fmla="*/ 462582 w 767300"/>
              <a:gd name="connsiteY2" fmla="*/ 2588 h 833763"/>
              <a:gd name="connsiteX3" fmla="*/ 320770 w 767300"/>
              <a:gd name="connsiteY3" fmla="*/ 2588 h 833763"/>
              <a:gd name="connsiteX4" fmla="*/ 316039 w 767300"/>
              <a:gd name="connsiteY4" fmla="*/ 2758 h 833763"/>
              <a:gd name="connsiteX5" fmla="*/ 111570 w 767300"/>
              <a:gd name="connsiteY5" fmla="*/ 141415 h 833763"/>
              <a:gd name="connsiteX6" fmla="*/ 5115 w 767300"/>
              <a:gd name="connsiteY6" fmla="*/ 393411 h 833763"/>
              <a:gd name="connsiteX7" fmla="*/ 38938 w 767300"/>
              <a:gd name="connsiteY7" fmla="*/ 477274 h 833763"/>
              <a:gd name="connsiteX8" fmla="*/ 122801 w 767300"/>
              <a:gd name="connsiteY8" fmla="*/ 443452 h 833763"/>
              <a:gd name="connsiteX9" fmla="*/ 192897 w 767300"/>
              <a:gd name="connsiteY9" fmla="*/ 278133 h 833763"/>
              <a:gd name="connsiteX10" fmla="*/ 192897 w 767300"/>
              <a:gd name="connsiteY10" fmla="*/ 397908 h 833763"/>
              <a:gd name="connsiteX11" fmla="*/ 106561 w 767300"/>
              <a:gd name="connsiteY11" fmla="*/ 599329 h 833763"/>
              <a:gd name="connsiteX12" fmla="*/ 192897 w 767300"/>
              <a:gd name="connsiteY12" fmla="*/ 599329 h 833763"/>
              <a:gd name="connsiteX13" fmla="*/ 192897 w 767300"/>
              <a:gd name="connsiteY13" fmla="*/ 833763 h 833763"/>
              <a:gd name="connsiteX14" fmla="*/ 320770 w 767300"/>
              <a:gd name="connsiteY14" fmla="*/ 833763 h 833763"/>
              <a:gd name="connsiteX15" fmla="*/ 320770 w 767300"/>
              <a:gd name="connsiteY15" fmla="*/ 599329 h 833763"/>
              <a:gd name="connsiteX16" fmla="*/ 384707 w 767300"/>
              <a:gd name="connsiteY16" fmla="*/ 599329 h 833763"/>
              <a:gd name="connsiteX17" fmla="*/ 384707 w 767300"/>
              <a:gd name="connsiteY17" fmla="*/ 833763 h 833763"/>
              <a:gd name="connsiteX18" fmla="*/ 512580 w 767300"/>
              <a:gd name="connsiteY18" fmla="*/ 833763 h 833763"/>
              <a:gd name="connsiteX19" fmla="*/ 512580 w 767300"/>
              <a:gd name="connsiteY19" fmla="*/ 599329 h 833763"/>
              <a:gd name="connsiteX20" fmla="*/ 596742 w 767300"/>
              <a:gd name="connsiteY20" fmla="*/ 599329 h 833763"/>
              <a:gd name="connsiteX21" fmla="*/ 512580 w 767300"/>
              <a:gd name="connsiteY21" fmla="*/ 402916 h 833763"/>
              <a:gd name="connsiteX22" fmla="*/ 512580 w 767300"/>
              <a:gd name="connsiteY22" fmla="*/ 220347 h 833763"/>
              <a:gd name="connsiteX23" fmla="*/ 707009 w 767300"/>
              <a:gd name="connsiteY23" fmla="*/ 453027 h 833763"/>
              <a:gd name="connsiteX0" fmla="*/ 707009 w 766624"/>
              <a:gd name="connsiteY0" fmla="*/ 453027 h 833763"/>
              <a:gd name="connsiteX1" fmla="*/ 766624 w 766624"/>
              <a:gd name="connsiteY1" fmla="*/ 369568 h 833763"/>
              <a:gd name="connsiteX2" fmla="*/ 462582 w 766624"/>
              <a:gd name="connsiteY2" fmla="*/ 2588 h 833763"/>
              <a:gd name="connsiteX3" fmla="*/ 320770 w 766624"/>
              <a:gd name="connsiteY3" fmla="*/ 2588 h 833763"/>
              <a:gd name="connsiteX4" fmla="*/ 316039 w 766624"/>
              <a:gd name="connsiteY4" fmla="*/ 2758 h 833763"/>
              <a:gd name="connsiteX5" fmla="*/ 111570 w 766624"/>
              <a:gd name="connsiteY5" fmla="*/ 141415 h 833763"/>
              <a:gd name="connsiteX6" fmla="*/ 5115 w 766624"/>
              <a:gd name="connsiteY6" fmla="*/ 393411 h 833763"/>
              <a:gd name="connsiteX7" fmla="*/ 38938 w 766624"/>
              <a:gd name="connsiteY7" fmla="*/ 477274 h 833763"/>
              <a:gd name="connsiteX8" fmla="*/ 122801 w 766624"/>
              <a:gd name="connsiteY8" fmla="*/ 443452 h 833763"/>
              <a:gd name="connsiteX9" fmla="*/ 192897 w 766624"/>
              <a:gd name="connsiteY9" fmla="*/ 278133 h 833763"/>
              <a:gd name="connsiteX10" fmla="*/ 192897 w 766624"/>
              <a:gd name="connsiteY10" fmla="*/ 397908 h 833763"/>
              <a:gd name="connsiteX11" fmla="*/ 106561 w 766624"/>
              <a:gd name="connsiteY11" fmla="*/ 599329 h 833763"/>
              <a:gd name="connsiteX12" fmla="*/ 192897 w 766624"/>
              <a:gd name="connsiteY12" fmla="*/ 599329 h 833763"/>
              <a:gd name="connsiteX13" fmla="*/ 192897 w 766624"/>
              <a:gd name="connsiteY13" fmla="*/ 833763 h 833763"/>
              <a:gd name="connsiteX14" fmla="*/ 320770 w 766624"/>
              <a:gd name="connsiteY14" fmla="*/ 833763 h 833763"/>
              <a:gd name="connsiteX15" fmla="*/ 320770 w 766624"/>
              <a:gd name="connsiteY15" fmla="*/ 599329 h 833763"/>
              <a:gd name="connsiteX16" fmla="*/ 384707 w 766624"/>
              <a:gd name="connsiteY16" fmla="*/ 599329 h 833763"/>
              <a:gd name="connsiteX17" fmla="*/ 384707 w 766624"/>
              <a:gd name="connsiteY17" fmla="*/ 833763 h 833763"/>
              <a:gd name="connsiteX18" fmla="*/ 512580 w 766624"/>
              <a:gd name="connsiteY18" fmla="*/ 833763 h 833763"/>
              <a:gd name="connsiteX19" fmla="*/ 512580 w 766624"/>
              <a:gd name="connsiteY19" fmla="*/ 599329 h 833763"/>
              <a:gd name="connsiteX20" fmla="*/ 596742 w 766624"/>
              <a:gd name="connsiteY20" fmla="*/ 599329 h 833763"/>
              <a:gd name="connsiteX21" fmla="*/ 512580 w 766624"/>
              <a:gd name="connsiteY21" fmla="*/ 402916 h 833763"/>
              <a:gd name="connsiteX22" fmla="*/ 512580 w 766624"/>
              <a:gd name="connsiteY22" fmla="*/ 220347 h 833763"/>
              <a:gd name="connsiteX23" fmla="*/ 707009 w 766624"/>
              <a:gd name="connsiteY23" fmla="*/ 453027 h 833763"/>
              <a:gd name="connsiteX0" fmla="*/ 707009 w 766624"/>
              <a:gd name="connsiteY0" fmla="*/ 450439 h 831175"/>
              <a:gd name="connsiteX1" fmla="*/ 766624 w 766624"/>
              <a:gd name="connsiteY1" fmla="*/ 366980 h 831175"/>
              <a:gd name="connsiteX2" fmla="*/ 462582 w 766624"/>
              <a:gd name="connsiteY2" fmla="*/ 0 h 831175"/>
              <a:gd name="connsiteX3" fmla="*/ 320770 w 766624"/>
              <a:gd name="connsiteY3" fmla="*/ 0 h 831175"/>
              <a:gd name="connsiteX4" fmla="*/ 316039 w 766624"/>
              <a:gd name="connsiteY4" fmla="*/ 170 h 831175"/>
              <a:gd name="connsiteX5" fmla="*/ 111570 w 766624"/>
              <a:gd name="connsiteY5" fmla="*/ 138827 h 831175"/>
              <a:gd name="connsiteX6" fmla="*/ 5115 w 766624"/>
              <a:gd name="connsiteY6" fmla="*/ 390823 h 831175"/>
              <a:gd name="connsiteX7" fmla="*/ 38938 w 766624"/>
              <a:gd name="connsiteY7" fmla="*/ 474686 h 831175"/>
              <a:gd name="connsiteX8" fmla="*/ 122801 w 766624"/>
              <a:gd name="connsiteY8" fmla="*/ 440864 h 831175"/>
              <a:gd name="connsiteX9" fmla="*/ 192897 w 766624"/>
              <a:gd name="connsiteY9" fmla="*/ 275545 h 831175"/>
              <a:gd name="connsiteX10" fmla="*/ 192897 w 766624"/>
              <a:gd name="connsiteY10" fmla="*/ 395320 h 831175"/>
              <a:gd name="connsiteX11" fmla="*/ 106561 w 766624"/>
              <a:gd name="connsiteY11" fmla="*/ 596741 h 831175"/>
              <a:gd name="connsiteX12" fmla="*/ 192897 w 766624"/>
              <a:gd name="connsiteY12" fmla="*/ 596741 h 831175"/>
              <a:gd name="connsiteX13" fmla="*/ 192897 w 766624"/>
              <a:gd name="connsiteY13" fmla="*/ 831175 h 831175"/>
              <a:gd name="connsiteX14" fmla="*/ 320770 w 766624"/>
              <a:gd name="connsiteY14" fmla="*/ 831175 h 831175"/>
              <a:gd name="connsiteX15" fmla="*/ 320770 w 766624"/>
              <a:gd name="connsiteY15" fmla="*/ 596741 h 831175"/>
              <a:gd name="connsiteX16" fmla="*/ 384707 w 766624"/>
              <a:gd name="connsiteY16" fmla="*/ 596741 h 831175"/>
              <a:gd name="connsiteX17" fmla="*/ 384707 w 766624"/>
              <a:gd name="connsiteY17" fmla="*/ 831175 h 831175"/>
              <a:gd name="connsiteX18" fmla="*/ 512580 w 766624"/>
              <a:gd name="connsiteY18" fmla="*/ 831175 h 831175"/>
              <a:gd name="connsiteX19" fmla="*/ 512580 w 766624"/>
              <a:gd name="connsiteY19" fmla="*/ 596741 h 831175"/>
              <a:gd name="connsiteX20" fmla="*/ 596742 w 766624"/>
              <a:gd name="connsiteY20" fmla="*/ 596741 h 831175"/>
              <a:gd name="connsiteX21" fmla="*/ 512580 w 766624"/>
              <a:gd name="connsiteY21" fmla="*/ 400328 h 831175"/>
              <a:gd name="connsiteX22" fmla="*/ 512580 w 766624"/>
              <a:gd name="connsiteY22" fmla="*/ 217759 h 831175"/>
              <a:gd name="connsiteX23" fmla="*/ 707009 w 766624"/>
              <a:gd name="connsiteY23" fmla="*/ 450439 h 831175"/>
              <a:gd name="connsiteX0" fmla="*/ 707009 w 781005"/>
              <a:gd name="connsiteY0" fmla="*/ 450439 h 831175"/>
              <a:gd name="connsiteX1" fmla="*/ 729277 w 781005"/>
              <a:gd name="connsiteY1" fmla="*/ 422751 h 831175"/>
              <a:gd name="connsiteX2" fmla="*/ 766624 w 781005"/>
              <a:gd name="connsiteY2" fmla="*/ 366980 h 831175"/>
              <a:gd name="connsiteX3" fmla="*/ 462582 w 781005"/>
              <a:gd name="connsiteY3" fmla="*/ 0 h 831175"/>
              <a:gd name="connsiteX4" fmla="*/ 320770 w 781005"/>
              <a:gd name="connsiteY4" fmla="*/ 0 h 831175"/>
              <a:gd name="connsiteX5" fmla="*/ 316039 w 781005"/>
              <a:gd name="connsiteY5" fmla="*/ 170 h 831175"/>
              <a:gd name="connsiteX6" fmla="*/ 111570 w 781005"/>
              <a:gd name="connsiteY6" fmla="*/ 138827 h 831175"/>
              <a:gd name="connsiteX7" fmla="*/ 5115 w 781005"/>
              <a:gd name="connsiteY7" fmla="*/ 390823 h 831175"/>
              <a:gd name="connsiteX8" fmla="*/ 38938 w 781005"/>
              <a:gd name="connsiteY8" fmla="*/ 474686 h 831175"/>
              <a:gd name="connsiteX9" fmla="*/ 122801 w 781005"/>
              <a:gd name="connsiteY9" fmla="*/ 440864 h 831175"/>
              <a:gd name="connsiteX10" fmla="*/ 192897 w 781005"/>
              <a:gd name="connsiteY10" fmla="*/ 275545 h 831175"/>
              <a:gd name="connsiteX11" fmla="*/ 192897 w 781005"/>
              <a:gd name="connsiteY11" fmla="*/ 395320 h 831175"/>
              <a:gd name="connsiteX12" fmla="*/ 106561 w 781005"/>
              <a:gd name="connsiteY12" fmla="*/ 596741 h 831175"/>
              <a:gd name="connsiteX13" fmla="*/ 192897 w 781005"/>
              <a:gd name="connsiteY13" fmla="*/ 596741 h 831175"/>
              <a:gd name="connsiteX14" fmla="*/ 192897 w 781005"/>
              <a:gd name="connsiteY14" fmla="*/ 831175 h 831175"/>
              <a:gd name="connsiteX15" fmla="*/ 320770 w 781005"/>
              <a:gd name="connsiteY15" fmla="*/ 831175 h 831175"/>
              <a:gd name="connsiteX16" fmla="*/ 320770 w 781005"/>
              <a:gd name="connsiteY16" fmla="*/ 596741 h 831175"/>
              <a:gd name="connsiteX17" fmla="*/ 384707 w 781005"/>
              <a:gd name="connsiteY17" fmla="*/ 596741 h 831175"/>
              <a:gd name="connsiteX18" fmla="*/ 384707 w 781005"/>
              <a:gd name="connsiteY18" fmla="*/ 831175 h 831175"/>
              <a:gd name="connsiteX19" fmla="*/ 512580 w 781005"/>
              <a:gd name="connsiteY19" fmla="*/ 831175 h 831175"/>
              <a:gd name="connsiteX20" fmla="*/ 512580 w 781005"/>
              <a:gd name="connsiteY20" fmla="*/ 596741 h 831175"/>
              <a:gd name="connsiteX21" fmla="*/ 596742 w 781005"/>
              <a:gd name="connsiteY21" fmla="*/ 596741 h 831175"/>
              <a:gd name="connsiteX22" fmla="*/ 512580 w 781005"/>
              <a:gd name="connsiteY22" fmla="*/ 400328 h 831175"/>
              <a:gd name="connsiteX23" fmla="*/ 512580 w 781005"/>
              <a:gd name="connsiteY23" fmla="*/ 217759 h 831175"/>
              <a:gd name="connsiteX24" fmla="*/ 707009 w 781005"/>
              <a:gd name="connsiteY24" fmla="*/ 450439 h 831175"/>
              <a:gd name="connsiteX0" fmla="*/ 707009 w 785737"/>
              <a:gd name="connsiteY0" fmla="*/ 450439 h 831175"/>
              <a:gd name="connsiteX1" fmla="*/ 755471 w 785737"/>
              <a:gd name="connsiteY1" fmla="*/ 456088 h 831175"/>
              <a:gd name="connsiteX2" fmla="*/ 766624 w 785737"/>
              <a:gd name="connsiteY2" fmla="*/ 366980 h 831175"/>
              <a:gd name="connsiteX3" fmla="*/ 462582 w 785737"/>
              <a:gd name="connsiteY3" fmla="*/ 0 h 831175"/>
              <a:gd name="connsiteX4" fmla="*/ 320770 w 785737"/>
              <a:gd name="connsiteY4" fmla="*/ 0 h 831175"/>
              <a:gd name="connsiteX5" fmla="*/ 316039 w 785737"/>
              <a:gd name="connsiteY5" fmla="*/ 170 h 831175"/>
              <a:gd name="connsiteX6" fmla="*/ 111570 w 785737"/>
              <a:gd name="connsiteY6" fmla="*/ 138827 h 831175"/>
              <a:gd name="connsiteX7" fmla="*/ 5115 w 785737"/>
              <a:gd name="connsiteY7" fmla="*/ 390823 h 831175"/>
              <a:gd name="connsiteX8" fmla="*/ 38938 w 785737"/>
              <a:gd name="connsiteY8" fmla="*/ 474686 h 831175"/>
              <a:gd name="connsiteX9" fmla="*/ 122801 w 785737"/>
              <a:gd name="connsiteY9" fmla="*/ 440864 h 831175"/>
              <a:gd name="connsiteX10" fmla="*/ 192897 w 785737"/>
              <a:gd name="connsiteY10" fmla="*/ 275545 h 831175"/>
              <a:gd name="connsiteX11" fmla="*/ 192897 w 785737"/>
              <a:gd name="connsiteY11" fmla="*/ 395320 h 831175"/>
              <a:gd name="connsiteX12" fmla="*/ 106561 w 785737"/>
              <a:gd name="connsiteY12" fmla="*/ 596741 h 831175"/>
              <a:gd name="connsiteX13" fmla="*/ 192897 w 785737"/>
              <a:gd name="connsiteY13" fmla="*/ 596741 h 831175"/>
              <a:gd name="connsiteX14" fmla="*/ 192897 w 785737"/>
              <a:gd name="connsiteY14" fmla="*/ 831175 h 831175"/>
              <a:gd name="connsiteX15" fmla="*/ 320770 w 785737"/>
              <a:gd name="connsiteY15" fmla="*/ 831175 h 831175"/>
              <a:gd name="connsiteX16" fmla="*/ 320770 w 785737"/>
              <a:gd name="connsiteY16" fmla="*/ 596741 h 831175"/>
              <a:gd name="connsiteX17" fmla="*/ 384707 w 785737"/>
              <a:gd name="connsiteY17" fmla="*/ 596741 h 831175"/>
              <a:gd name="connsiteX18" fmla="*/ 384707 w 785737"/>
              <a:gd name="connsiteY18" fmla="*/ 831175 h 831175"/>
              <a:gd name="connsiteX19" fmla="*/ 512580 w 785737"/>
              <a:gd name="connsiteY19" fmla="*/ 831175 h 831175"/>
              <a:gd name="connsiteX20" fmla="*/ 512580 w 785737"/>
              <a:gd name="connsiteY20" fmla="*/ 596741 h 831175"/>
              <a:gd name="connsiteX21" fmla="*/ 596742 w 785737"/>
              <a:gd name="connsiteY21" fmla="*/ 596741 h 831175"/>
              <a:gd name="connsiteX22" fmla="*/ 512580 w 785737"/>
              <a:gd name="connsiteY22" fmla="*/ 400328 h 831175"/>
              <a:gd name="connsiteX23" fmla="*/ 512580 w 785737"/>
              <a:gd name="connsiteY23" fmla="*/ 217759 h 831175"/>
              <a:gd name="connsiteX24" fmla="*/ 707009 w 785737"/>
              <a:gd name="connsiteY24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462582 w 770170"/>
              <a:gd name="connsiteY2" fmla="*/ 0 h 831175"/>
              <a:gd name="connsiteX3" fmla="*/ 320770 w 770170"/>
              <a:gd name="connsiteY3" fmla="*/ 0 h 831175"/>
              <a:gd name="connsiteX4" fmla="*/ 316039 w 770170"/>
              <a:gd name="connsiteY4" fmla="*/ 170 h 831175"/>
              <a:gd name="connsiteX5" fmla="*/ 111570 w 770170"/>
              <a:gd name="connsiteY5" fmla="*/ 138827 h 831175"/>
              <a:gd name="connsiteX6" fmla="*/ 5115 w 770170"/>
              <a:gd name="connsiteY6" fmla="*/ 390823 h 831175"/>
              <a:gd name="connsiteX7" fmla="*/ 38938 w 770170"/>
              <a:gd name="connsiteY7" fmla="*/ 474686 h 831175"/>
              <a:gd name="connsiteX8" fmla="*/ 122801 w 770170"/>
              <a:gd name="connsiteY8" fmla="*/ 440864 h 831175"/>
              <a:gd name="connsiteX9" fmla="*/ 192897 w 770170"/>
              <a:gd name="connsiteY9" fmla="*/ 275545 h 831175"/>
              <a:gd name="connsiteX10" fmla="*/ 192897 w 770170"/>
              <a:gd name="connsiteY10" fmla="*/ 395320 h 831175"/>
              <a:gd name="connsiteX11" fmla="*/ 106561 w 770170"/>
              <a:gd name="connsiteY11" fmla="*/ 596741 h 831175"/>
              <a:gd name="connsiteX12" fmla="*/ 192897 w 770170"/>
              <a:gd name="connsiteY12" fmla="*/ 596741 h 831175"/>
              <a:gd name="connsiteX13" fmla="*/ 192897 w 770170"/>
              <a:gd name="connsiteY13" fmla="*/ 831175 h 831175"/>
              <a:gd name="connsiteX14" fmla="*/ 320770 w 770170"/>
              <a:gd name="connsiteY14" fmla="*/ 831175 h 831175"/>
              <a:gd name="connsiteX15" fmla="*/ 320770 w 770170"/>
              <a:gd name="connsiteY15" fmla="*/ 596741 h 831175"/>
              <a:gd name="connsiteX16" fmla="*/ 384707 w 770170"/>
              <a:gd name="connsiteY16" fmla="*/ 596741 h 831175"/>
              <a:gd name="connsiteX17" fmla="*/ 384707 w 770170"/>
              <a:gd name="connsiteY17" fmla="*/ 831175 h 831175"/>
              <a:gd name="connsiteX18" fmla="*/ 512580 w 770170"/>
              <a:gd name="connsiteY18" fmla="*/ 831175 h 831175"/>
              <a:gd name="connsiteX19" fmla="*/ 512580 w 770170"/>
              <a:gd name="connsiteY19" fmla="*/ 596741 h 831175"/>
              <a:gd name="connsiteX20" fmla="*/ 596742 w 770170"/>
              <a:gd name="connsiteY20" fmla="*/ 596741 h 831175"/>
              <a:gd name="connsiteX21" fmla="*/ 512580 w 770170"/>
              <a:gd name="connsiteY21" fmla="*/ 400328 h 831175"/>
              <a:gd name="connsiteX22" fmla="*/ 512580 w 770170"/>
              <a:gd name="connsiteY22" fmla="*/ 217759 h 831175"/>
              <a:gd name="connsiteX23" fmla="*/ 707009 w 770170"/>
              <a:gd name="connsiteY23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714989 w 770170"/>
              <a:gd name="connsiteY2" fmla="*/ 384651 h 831175"/>
              <a:gd name="connsiteX3" fmla="*/ 462582 w 770170"/>
              <a:gd name="connsiteY3" fmla="*/ 0 h 831175"/>
              <a:gd name="connsiteX4" fmla="*/ 320770 w 770170"/>
              <a:gd name="connsiteY4" fmla="*/ 0 h 831175"/>
              <a:gd name="connsiteX5" fmla="*/ 316039 w 770170"/>
              <a:gd name="connsiteY5" fmla="*/ 170 h 831175"/>
              <a:gd name="connsiteX6" fmla="*/ 111570 w 770170"/>
              <a:gd name="connsiteY6" fmla="*/ 138827 h 831175"/>
              <a:gd name="connsiteX7" fmla="*/ 5115 w 770170"/>
              <a:gd name="connsiteY7" fmla="*/ 390823 h 831175"/>
              <a:gd name="connsiteX8" fmla="*/ 38938 w 770170"/>
              <a:gd name="connsiteY8" fmla="*/ 474686 h 831175"/>
              <a:gd name="connsiteX9" fmla="*/ 122801 w 770170"/>
              <a:gd name="connsiteY9" fmla="*/ 440864 h 831175"/>
              <a:gd name="connsiteX10" fmla="*/ 192897 w 770170"/>
              <a:gd name="connsiteY10" fmla="*/ 275545 h 831175"/>
              <a:gd name="connsiteX11" fmla="*/ 192897 w 770170"/>
              <a:gd name="connsiteY11" fmla="*/ 395320 h 831175"/>
              <a:gd name="connsiteX12" fmla="*/ 106561 w 770170"/>
              <a:gd name="connsiteY12" fmla="*/ 596741 h 831175"/>
              <a:gd name="connsiteX13" fmla="*/ 192897 w 770170"/>
              <a:gd name="connsiteY13" fmla="*/ 596741 h 831175"/>
              <a:gd name="connsiteX14" fmla="*/ 192897 w 770170"/>
              <a:gd name="connsiteY14" fmla="*/ 831175 h 831175"/>
              <a:gd name="connsiteX15" fmla="*/ 320770 w 770170"/>
              <a:gd name="connsiteY15" fmla="*/ 831175 h 831175"/>
              <a:gd name="connsiteX16" fmla="*/ 320770 w 770170"/>
              <a:gd name="connsiteY16" fmla="*/ 596741 h 831175"/>
              <a:gd name="connsiteX17" fmla="*/ 384707 w 770170"/>
              <a:gd name="connsiteY17" fmla="*/ 596741 h 831175"/>
              <a:gd name="connsiteX18" fmla="*/ 384707 w 770170"/>
              <a:gd name="connsiteY18" fmla="*/ 831175 h 831175"/>
              <a:gd name="connsiteX19" fmla="*/ 512580 w 770170"/>
              <a:gd name="connsiteY19" fmla="*/ 831175 h 831175"/>
              <a:gd name="connsiteX20" fmla="*/ 512580 w 770170"/>
              <a:gd name="connsiteY20" fmla="*/ 596741 h 831175"/>
              <a:gd name="connsiteX21" fmla="*/ 596742 w 770170"/>
              <a:gd name="connsiteY21" fmla="*/ 596741 h 831175"/>
              <a:gd name="connsiteX22" fmla="*/ 512580 w 770170"/>
              <a:gd name="connsiteY22" fmla="*/ 400328 h 831175"/>
              <a:gd name="connsiteX23" fmla="*/ 512580 w 770170"/>
              <a:gd name="connsiteY23" fmla="*/ 217759 h 831175"/>
              <a:gd name="connsiteX24" fmla="*/ 707009 w 770170"/>
              <a:gd name="connsiteY24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743564 w 770170"/>
              <a:gd name="connsiteY2" fmla="*/ 363220 h 831175"/>
              <a:gd name="connsiteX3" fmla="*/ 462582 w 770170"/>
              <a:gd name="connsiteY3" fmla="*/ 0 h 831175"/>
              <a:gd name="connsiteX4" fmla="*/ 320770 w 770170"/>
              <a:gd name="connsiteY4" fmla="*/ 0 h 831175"/>
              <a:gd name="connsiteX5" fmla="*/ 316039 w 770170"/>
              <a:gd name="connsiteY5" fmla="*/ 170 h 831175"/>
              <a:gd name="connsiteX6" fmla="*/ 111570 w 770170"/>
              <a:gd name="connsiteY6" fmla="*/ 138827 h 831175"/>
              <a:gd name="connsiteX7" fmla="*/ 5115 w 770170"/>
              <a:gd name="connsiteY7" fmla="*/ 390823 h 831175"/>
              <a:gd name="connsiteX8" fmla="*/ 38938 w 770170"/>
              <a:gd name="connsiteY8" fmla="*/ 474686 h 831175"/>
              <a:gd name="connsiteX9" fmla="*/ 122801 w 770170"/>
              <a:gd name="connsiteY9" fmla="*/ 440864 h 831175"/>
              <a:gd name="connsiteX10" fmla="*/ 192897 w 770170"/>
              <a:gd name="connsiteY10" fmla="*/ 275545 h 831175"/>
              <a:gd name="connsiteX11" fmla="*/ 192897 w 770170"/>
              <a:gd name="connsiteY11" fmla="*/ 395320 h 831175"/>
              <a:gd name="connsiteX12" fmla="*/ 106561 w 770170"/>
              <a:gd name="connsiteY12" fmla="*/ 596741 h 831175"/>
              <a:gd name="connsiteX13" fmla="*/ 192897 w 770170"/>
              <a:gd name="connsiteY13" fmla="*/ 596741 h 831175"/>
              <a:gd name="connsiteX14" fmla="*/ 192897 w 770170"/>
              <a:gd name="connsiteY14" fmla="*/ 831175 h 831175"/>
              <a:gd name="connsiteX15" fmla="*/ 320770 w 770170"/>
              <a:gd name="connsiteY15" fmla="*/ 831175 h 831175"/>
              <a:gd name="connsiteX16" fmla="*/ 320770 w 770170"/>
              <a:gd name="connsiteY16" fmla="*/ 596741 h 831175"/>
              <a:gd name="connsiteX17" fmla="*/ 384707 w 770170"/>
              <a:gd name="connsiteY17" fmla="*/ 596741 h 831175"/>
              <a:gd name="connsiteX18" fmla="*/ 384707 w 770170"/>
              <a:gd name="connsiteY18" fmla="*/ 831175 h 831175"/>
              <a:gd name="connsiteX19" fmla="*/ 512580 w 770170"/>
              <a:gd name="connsiteY19" fmla="*/ 831175 h 831175"/>
              <a:gd name="connsiteX20" fmla="*/ 512580 w 770170"/>
              <a:gd name="connsiteY20" fmla="*/ 596741 h 831175"/>
              <a:gd name="connsiteX21" fmla="*/ 596742 w 770170"/>
              <a:gd name="connsiteY21" fmla="*/ 596741 h 831175"/>
              <a:gd name="connsiteX22" fmla="*/ 512580 w 770170"/>
              <a:gd name="connsiteY22" fmla="*/ 400328 h 831175"/>
              <a:gd name="connsiteX23" fmla="*/ 512580 w 770170"/>
              <a:gd name="connsiteY23" fmla="*/ 217759 h 831175"/>
              <a:gd name="connsiteX24" fmla="*/ 707009 w 770170"/>
              <a:gd name="connsiteY24" fmla="*/ 450439 h 831175"/>
              <a:gd name="connsiteX0" fmla="*/ 587947 w 769228"/>
              <a:gd name="connsiteY0" fmla="*/ 417101 h 831175"/>
              <a:gd name="connsiteX1" fmla="*/ 755471 w 769228"/>
              <a:gd name="connsiteY1" fmla="*/ 456088 h 831175"/>
              <a:gd name="connsiteX2" fmla="*/ 743564 w 769228"/>
              <a:gd name="connsiteY2" fmla="*/ 363220 h 831175"/>
              <a:gd name="connsiteX3" fmla="*/ 462582 w 769228"/>
              <a:gd name="connsiteY3" fmla="*/ 0 h 831175"/>
              <a:gd name="connsiteX4" fmla="*/ 320770 w 769228"/>
              <a:gd name="connsiteY4" fmla="*/ 0 h 831175"/>
              <a:gd name="connsiteX5" fmla="*/ 316039 w 769228"/>
              <a:gd name="connsiteY5" fmla="*/ 170 h 831175"/>
              <a:gd name="connsiteX6" fmla="*/ 111570 w 769228"/>
              <a:gd name="connsiteY6" fmla="*/ 138827 h 831175"/>
              <a:gd name="connsiteX7" fmla="*/ 5115 w 769228"/>
              <a:gd name="connsiteY7" fmla="*/ 390823 h 831175"/>
              <a:gd name="connsiteX8" fmla="*/ 38938 w 769228"/>
              <a:gd name="connsiteY8" fmla="*/ 474686 h 831175"/>
              <a:gd name="connsiteX9" fmla="*/ 122801 w 769228"/>
              <a:gd name="connsiteY9" fmla="*/ 440864 h 831175"/>
              <a:gd name="connsiteX10" fmla="*/ 192897 w 769228"/>
              <a:gd name="connsiteY10" fmla="*/ 275545 h 831175"/>
              <a:gd name="connsiteX11" fmla="*/ 192897 w 769228"/>
              <a:gd name="connsiteY11" fmla="*/ 395320 h 831175"/>
              <a:gd name="connsiteX12" fmla="*/ 106561 w 769228"/>
              <a:gd name="connsiteY12" fmla="*/ 596741 h 831175"/>
              <a:gd name="connsiteX13" fmla="*/ 192897 w 769228"/>
              <a:gd name="connsiteY13" fmla="*/ 596741 h 831175"/>
              <a:gd name="connsiteX14" fmla="*/ 192897 w 769228"/>
              <a:gd name="connsiteY14" fmla="*/ 831175 h 831175"/>
              <a:gd name="connsiteX15" fmla="*/ 320770 w 769228"/>
              <a:gd name="connsiteY15" fmla="*/ 831175 h 831175"/>
              <a:gd name="connsiteX16" fmla="*/ 320770 w 769228"/>
              <a:gd name="connsiteY16" fmla="*/ 596741 h 831175"/>
              <a:gd name="connsiteX17" fmla="*/ 384707 w 769228"/>
              <a:gd name="connsiteY17" fmla="*/ 596741 h 831175"/>
              <a:gd name="connsiteX18" fmla="*/ 384707 w 769228"/>
              <a:gd name="connsiteY18" fmla="*/ 831175 h 831175"/>
              <a:gd name="connsiteX19" fmla="*/ 512580 w 769228"/>
              <a:gd name="connsiteY19" fmla="*/ 831175 h 831175"/>
              <a:gd name="connsiteX20" fmla="*/ 512580 w 769228"/>
              <a:gd name="connsiteY20" fmla="*/ 596741 h 831175"/>
              <a:gd name="connsiteX21" fmla="*/ 596742 w 769228"/>
              <a:gd name="connsiteY21" fmla="*/ 596741 h 831175"/>
              <a:gd name="connsiteX22" fmla="*/ 512580 w 769228"/>
              <a:gd name="connsiteY22" fmla="*/ 400328 h 831175"/>
              <a:gd name="connsiteX23" fmla="*/ 512580 w 769228"/>
              <a:gd name="connsiteY23" fmla="*/ 217759 h 831175"/>
              <a:gd name="connsiteX24" fmla="*/ 587947 w 769228"/>
              <a:gd name="connsiteY24" fmla="*/ 417101 h 831175"/>
              <a:gd name="connsiteX0" fmla="*/ 587947 w 769228"/>
              <a:gd name="connsiteY0" fmla="*/ 417101 h 831175"/>
              <a:gd name="connsiteX1" fmla="*/ 755471 w 769228"/>
              <a:gd name="connsiteY1" fmla="*/ 456088 h 831175"/>
              <a:gd name="connsiteX2" fmla="*/ 743564 w 769228"/>
              <a:gd name="connsiteY2" fmla="*/ 363220 h 831175"/>
              <a:gd name="connsiteX3" fmla="*/ 462582 w 769228"/>
              <a:gd name="connsiteY3" fmla="*/ 0 h 831175"/>
              <a:gd name="connsiteX4" fmla="*/ 320770 w 769228"/>
              <a:gd name="connsiteY4" fmla="*/ 0 h 831175"/>
              <a:gd name="connsiteX5" fmla="*/ 316039 w 769228"/>
              <a:gd name="connsiteY5" fmla="*/ 170 h 831175"/>
              <a:gd name="connsiteX6" fmla="*/ 111570 w 769228"/>
              <a:gd name="connsiteY6" fmla="*/ 138827 h 831175"/>
              <a:gd name="connsiteX7" fmla="*/ 5115 w 769228"/>
              <a:gd name="connsiteY7" fmla="*/ 390823 h 831175"/>
              <a:gd name="connsiteX8" fmla="*/ 38938 w 769228"/>
              <a:gd name="connsiteY8" fmla="*/ 474686 h 831175"/>
              <a:gd name="connsiteX9" fmla="*/ 122801 w 769228"/>
              <a:gd name="connsiteY9" fmla="*/ 440864 h 831175"/>
              <a:gd name="connsiteX10" fmla="*/ 192897 w 769228"/>
              <a:gd name="connsiteY10" fmla="*/ 275545 h 831175"/>
              <a:gd name="connsiteX11" fmla="*/ 192897 w 769228"/>
              <a:gd name="connsiteY11" fmla="*/ 395320 h 831175"/>
              <a:gd name="connsiteX12" fmla="*/ 106561 w 769228"/>
              <a:gd name="connsiteY12" fmla="*/ 596741 h 831175"/>
              <a:gd name="connsiteX13" fmla="*/ 192897 w 769228"/>
              <a:gd name="connsiteY13" fmla="*/ 596741 h 831175"/>
              <a:gd name="connsiteX14" fmla="*/ 192897 w 769228"/>
              <a:gd name="connsiteY14" fmla="*/ 831175 h 831175"/>
              <a:gd name="connsiteX15" fmla="*/ 320770 w 769228"/>
              <a:gd name="connsiteY15" fmla="*/ 831175 h 831175"/>
              <a:gd name="connsiteX16" fmla="*/ 320770 w 769228"/>
              <a:gd name="connsiteY16" fmla="*/ 596741 h 831175"/>
              <a:gd name="connsiteX17" fmla="*/ 384707 w 769228"/>
              <a:gd name="connsiteY17" fmla="*/ 596741 h 831175"/>
              <a:gd name="connsiteX18" fmla="*/ 384707 w 769228"/>
              <a:gd name="connsiteY18" fmla="*/ 831175 h 831175"/>
              <a:gd name="connsiteX19" fmla="*/ 512580 w 769228"/>
              <a:gd name="connsiteY19" fmla="*/ 831175 h 831175"/>
              <a:gd name="connsiteX20" fmla="*/ 512580 w 769228"/>
              <a:gd name="connsiteY20" fmla="*/ 596741 h 831175"/>
              <a:gd name="connsiteX21" fmla="*/ 596742 w 769228"/>
              <a:gd name="connsiteY21" fmla="*/ 596741 h 831175"/>
              <a:gd name="connsiteX22" fmla="*/ 512580 w 769228"/>
              <a:gd name="connsiteY22" fmla="*/ 400328 h 831175"/>
              <a:gd name="connsiteX23" fmla="*/ 512580 w 769228"/>
              <a:gd name="connsiteY23" fmla="*/ 217759 h 831175"/>
              <a:gd name="connsiteX24" fmla="*/ 587947 w 769228"/>
              <a:gd name="connsiteY24" fmla="*/ 417101 h 831175"/>
              <a:gd name="connsiteX0" fmla="*/ 587947 w 758595"/>
              <a:gd name="connsiteY0" fmla="*/ 417101 h 831175"/>
              <a:gd name="connsiteX1" fmla="*/ 705465 w 758595"/>
              <a:gd name="connsiteY1" fmla="*/ 472757 h 831175"/>
              <a:gd name="connsiteX2" fmla="*/ 743564 w 758595"/>
              <a:gd name="connsiteY2" fmla="*/ 363220 h 831175"/>
              <a:gd name="connsiteX3" fmla="*/ 462582 w 758595"/>
              <a:gd name="connsiteY3" fmla="*/ 0 h 831175"/>
              <a:gd name="connsiteX4" fmla="*/ 320770 w 758595"/>
              <a:gd name="connsiteY4" fmla="*/ 0 h 831175"/>
              <a:gd name="connsiteX5" fmla="*/ 316039 w 758595"/>
              <a:gd name="connsiteY5" fmla="*/ 170 h 831175"/>
              <a:gd name="connsiteX6" fmla="*/ 111570 w 758595"/>
              <a:gd name="connsiteY6" fmla="*/ 138827 h 831175"/>
              <a:gd name="connsiteX7" fmla="*/ 5115 w 758595"/>
              <a:gd name="connsiteY7" fmla="*/ 390823 h 831175"/>
              <a:gd name="connsiteX8" fmla="*/ 38938 w 758595"/>
              <a:gd name="connsiteY8" fmla="*/ 474686 h 831175"/>
              <a:gd name="connsiteX9" fmla="*/ 122801 w 758595"/>
              <a:gd name="connsiteY9" fmla="*/ 440864 h 831175"/>
              <a:gd name="connsiteX10" fmla="*/ 192897 w 758595"/>
              <a:gd name="connsiteY10" fmla="*/ 275545 h 831175"/>
              <a:gd name="connsiteX11" fmla="*/ 192897 w 758595"/>
              <a:gd name="connsiteY11" fmla="*/ 395320 h 831175"/>
              <a:gd name="connsiteX12" fmla="*/ 106561 w 758595"/>
              <a:gd name="connsiteY12" fmla="*/ 596741 h 831175"/>
              <a:gd name="connsiteX13" fmla="*/ 192897 w 758595"/>
              <a:gd name="connsiteY13" fmla="*/ 596741 h 831175"/>
              <a:gd name="connsiteX14" fmla="*/ 192897 w 758595"/>
              <a:gd name="connsiteY14" fmla="*/ 831175 h 831175"/>
              <a:gd name="connsiteX15" fmla="*/ 320770 w 758595"/>
              <a:gd name="connsiteY15" fmla="*/ 831175 h 831175"/>
              <a:gd name="connsiteX16" fmla="*/ 320770 w 758595"/>
              <a:gd name="connsiteY16" fmla="*/ 596741 h 831175"/>
              <a:gd name="connsiteX17" fmla="*/ 384707 w 758595"/>
              <a:gd name="connsiteY17" fmla="*/ 596741 h 831175"/>
              <a:gd name="connsiteX18" fmla="*/ 384707 w 758595"/>
              <a:gd name="connsiteY18" fmla="*/ 831175 h 831175"/>
              <a:gd name="connsiteX19" fmla="*/ 512580 w 758595"/>
              <a:gd name="connsiteY19" fmla="*/ 831175 h 831175"/>
              <a:gd name="connsiteX20" fmla="*/ 512580 w 758595"/>
              <a:gd name="connsiteY20" fmla="*/ 596741 h 831175"/>
              <a:gd name="connsiteX21" fmla="*/ 596742 w 758595"/>
              <a:gd name="connsiteY21" fmla="*/ 596741 h 831175"/>
              <a:gd name="connsiteX22" fmla="*/ 512580 w 758595"/>
              <a:gd name="connsiteY22" fmla="*/ 400328 h 831175"/>
              <a:gd name="connsiteX23" fmla="*/ 512580 w 758595"/>
              <a:gd name="connsiteY23" fmla="*/ 217759 h 831175"/>
              <a:gd name="connsiteX24" fmla="*/ 587947 w 758595"/>
              <a:gd name="connsiteY24" fmla="*/ 417101 h 831175"/>
              <a:gd name="connsiteX0" fmla="*/ 587947 w 758595"/>
              <a:gd name="connsiteY0" fmla="*/ 417101 h 831175"/>
              <a:gd name="connsiteX1" fmla="*/ 705465 w 758595"/>
              <a:gd name="connsiteY1" fmla="*/ 472757 h 831175"/>
              <a:gd name="connsiteX2" fmla="*/ 743564 w 758595"/>
              <a:gd name="connsiteY2" fmla="*/ 363220 h 831175"/>
              <a:gd name="connsiteX3" fmla="*/ 462582 w 758595"/>
              <a:gd name="connsiteY3" fmla="*/ 0 h 831175"/>
              <a:gd name="connsiteX4" fmla="*/ 320770 w 758595"/>
              <a:gd name="connsiteY4" fmla="*/ 0 h 831175"/>
              <a:gd name="connsiteX5" fmla="*/ 316039 w 758595"/>
              <a:gd name="connsiteY5" fmla="*/ 170 h 831175"/>
              <a:gd name="connsiteX6" fmla="*/ 111570 w 758595"/>
              <a:gd name="connsiteY6" fmla="*/ 138827 h 831175"/>
              <a:gd name="connsiteX7" fmla="*/ 5115 w 758595"/>
              <a:gd name="connsiteY7" fmla="*/ 390823 h 831175"/>
              <a:gd name="connsiteX8" fmla="*/ 38938 w 758595"/>
              <a:gd name="connsiteY8" fmla="*/ 474686 h 831175"/>
              <a:gd name="connsiteX9" fmla="*/ 122801 w 758595"/>
              <a:gd name="connsiteY9" fmla="*/ 440864 h 831175"/>
              <a:gd name="connsiteX10" fmla="*/ 192897 w 758595"/>
              <a:gd name="connsiteY10" fmla="*/ 275545 h 831175"/>
              <a:gd name="connsiteX11" fmla="*/ 192897 w 758595"/>
              <a:gd name="connsiteY11" fmla="*/ 395320 h 831175"/>
              <a:gd name="connsiteX12" fmla="*/ 106561 w 758595"/>
              <a:gd name="connsiteY12" fmla="*/ 596741 h 831175"/>
              <a:gd name="connsiteX13" fmla="*/ 192897 w 758595"/>
              <a:gd name="connsiteY13" fmla="*/ 596741 h 831175"/>
              <a:gd name="connsiteX14" fmla="*/ 192897 w 758595"/>
              <a:gd name="connsiteY14" fmla="*/ 831175 h 831175"/>
              <a:gd name="connsiteX15" fmla="*/ 320770 w 758595"/>
              <a:gd name="connsiteY15" fmla="*/ 831175 h 831175"/>
              <a:gd name="connsiteX16" fmla="*/ 320770 w 758595"/>
              <a:gd name="connsiteY16" fmla="*/ 596741 h 831175"/>
              <a:gd name="connsiteX17" fmla="*/ 384707 w 758595"/>
              <a:gd name="connsiteY17" fmla="*/ 596741 h 831175"/>
              <a:gd name="connsiteX18" fmla="*/ 384707 w 758595"/>
              <a:gd name="connsiteY18" fmla="*/ 831175 h 831175"/>
              <a:gd name="connsiteX19" fmla="*/ 512580 w 758595"/>
              <a:gd name="connsiteY19" fmla="*/ 831175 h 831175"/>
              <a:gd name="connsiteX20" fmla="*/ 512580 w 758595"/>
              <a:gd name="connsiteY20" fmla="*/ 596741 h 831175"/>
              <a:gd name="connsiteX21" fmla="*/ 596742 w 758595"/>
              <a:gd name="connsiteY21" fmla="*/ 596741 h 831175"/>
              <a:gd name="connsiteX22" fmla="*/ 512580 w 758595"/>
              <a:gd name="connsiteY22" fmla="*/ 400328 h 831175"/>
              <a:gd name="connsiteX23" fmla="*/ 512580 w 758595"/>
              <a:gd name="connsiteY23" fmla="*/ 217759 h 831175"/>
              <a:gd name="connsiteX24" fmla="*/ 587947 w 758595"/>
              <a:gd name="connsiteY24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462582 w 732853"/>
              <a:gd name="connsiteY3" fmla="*/ 0 h 831175"/>
              <a:gd name="connsiteX4" fmla="*/ 320770 w 732853"/>
              <a:gd name="connsiteY4" fmla="*/ 0 h 831175"/>
              <a:gd name="connsiteX5" fmla="*/ 316039 w 732853"/>
              <a:gd name="connsiteY5" fmla="*/ 170 h 831175"/>
              <a:gd name="connsiteX6" fmla="*/ 111570 w 732853"/>
              <a:gd name="connsiteY6" fmla="*/ 138827 h 831175"/>
              <a:gd name="connsiteX7" fmla="*/ 5115 w 732853"/>
              <a:gd name="connsiteY7" fmla="*/ 390823 h 831175"/>
              <a:gd name="connsiteX8" fmla="*/ 38938 w 732853"/>
              <a:gd name="connsiteY8" fmla="*/ 474686 h 831175"/>
              <a:gd name="connsiteX9" fmla="*/ 122801 w 732853"/>
              <a:gd name="connsiteY9" fmla="*/ 440864 h 831175"/>
              <a:gd name="connsiteX10" fmla="*/ 192897 w 732853"/>
              <a:gd name="connsiteY10" fmla="*/ 275545 h 831175"/>
              <a:gd name="connsiteX11" fmla="*/ 192897 w 732853"/>
              <a:gd name="connsiteY11" fmla="*/ 395320 h 831175"/>
              <a:gd name="connsiteX12" fmla="*/ 106561 w 732853"/>
              <a:gd name="connsiteY12" fmla="*/ 596741 h 831175"/>
              <a:gd name="connsiteX13" fmla="*/ 192897 w 732853"/>
              <a:gd name="connsiteY13" fmla="*/ 596741 h 831175"/>
              <a:gd name="connsiteX14" fmla="*/ 192897 w 732853"/>
              <a:gd name="connsiteY14" fmla="*/ 831175 h 831175"/>
              <a:gd name="connsiteX15" fmla="*/ 320770 w 732853"/>
              <a:gd name="connsiteY15" fmla="*/ 831175 h 831175"/>
              <a:gd name="connsiteX16" fmla="*/ 320770 w 732853"/>
              <a:gd name="connsiteY16" fmla="*/ 596741 h 831175"/>
              <a:gd name="connsiteX17" fmla="*/ 384707 w 732853"/>
              <a:gd name="connsiteY17" fmla="*/ 596741 h 831175"/>
              <a:gd name="connsiteX18" fmla="*/ 384707 w 732853"/>
              <a:gd name="connsiteY18" fmla="*/ 831175 h 831175"/>
              <a:gd name="connsiteX19" fmla="*/ 512580 w 732853"/>
              <a:gd name="connsiteY19" fmla="*/ 831175 h 831175"/>
              <a:gd name="connsiteX20" fmla="*/ 512580 w 732853"/>
              <a:gd name="connsiteY20" fmla="*/ 596741 h 831175"/>
              <a:gd name="connsiteX21" fmla="*/ 596742 w 732853"/>
              <a:gd name="connsiteY21" fmla="*/ 596741 h 831175"/>
              <a:gd name="connsiteX22" fmla="*/ 512580 w 732853"/>
              <a:gd name="connsiteY22" fmla="*/ 400328 h 831175"/>
              <a:gd name="connsiteX23" fmla="*/ 512580 w 732853"/>
              <a:gd name="connsiteY23" fmla="*/ 217759 h 831175"/>
              <a:gd name="connsiteX24" fmla="*/ 587947 w 732853"/>
              <a:gd name="connsiteY24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45922 w 732853"/>
              <a:gd name="connsiteY3" fmla="*/ 103663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90328 w 732853"/>
              <a:gd name="connsiteY0" fmla="*/ 395670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90328 w 732853"/>
              <a:gd name="connsiteY25" fmla="*/ 395670 h 831175"/>
              <a:gd name="connsiteX0" fmla="*/ 590328 w 730065"/>
              <a:gd name="connsiteY0" fmla="*/ 395670 h 831175"/>
              <a:gd name="connsiteX1" fmla="*/ 691177 w 730065"/>
              <a:gd name="connsiteY1" fmla="*/ 472757 h 831175"/>
              <a:gd name="connsiteX2" fmla="*/ 712608 w 730065"/>
              <a:gd name="connsiteY2" fmla="*/ 372745 h 831175"/>
              <a:gd name="connsiteX3" fmla="*/ 591165 w 730065"/>
              <a:gd name="connsiteY3" fmla="*/ 125094 h 831175"/>
              <a:gd name="connsiteX4" fmla="*/ 462582 w 730065"/>
              <a:gd name="connsiteY4" fmla="*/ 0 h 831175"/>
              <a:gd name="connsiteX5" fmla="*/ 320770 w 730065"/>
              <a:gd name="connsiteY5" fmla="*/ 0 h 831175"/>
              <a:gd name="connsiteX6" fmla="*/ 316039 w 730065"/>
              <a:gd name="connsiteY6" fmla="*/ 170 h 831175"/>
              <a:gd name="connsiteX7" fmla="*/ 111570 w 730065"/>
              <a:gd name="connsiteY7" fmla="*/ 138827 h 831175"/>
              <a:gd name="connsiteX8" fmla="*/ 5115 w 730065"/>
              <a:gd name="connsiteY8" fmla="*/ 390823 h 831175"/>
              <a:gd name="connsiteX9" fmla="*/ 38938 w 730065"/>
              <a:gd name="connsiteY9" fmla="*/ 474686 h 831175"/>
              <a:gd name="connsiteX10" fmla="*/ 122801 w 730065"/>
              <a:gd name="connsiteY10" fmla="*/ 440864 h 831175"/>
              <a:gd name="connsiteX11" fmla="*/ 192897 w 730065"/>
              <a:gd name="connsiteY11" fmla="*/ 275545 h 831175"/>
              <a:gd name="connsiteX12" fmla="*/ 192897 w 730065"/>
              <a:gd name="connsiteY12" fmla="*/ 395320 h 831175"/>
              <a:gd name="connsiteX13" fmla="*/ 106561 w 730065"/>
              <a:gd name="connsiteY13" fmla="*/ 596741 h 831175"/>
              <a:gd name="connsiteX14" fmla="*/ 192897 w 730065"/>
              <a:gd name="connsiteY14" fmla="*/ 596741 h 831175"/>
              <a:gd name="connsiteX15" fmla="*/ 192897 w 730065"/>
              <a:gd name="connsiteY15" fmla="*/ 831175 h 831175"/>
              <a:gd name="connsiteX16" fmla="*/ 320770 w 730065"/>
              <a:gd name="connsiteY16" fmla="*/ 831175 h 831175"/>
              <a:gd name="connsiteX17" fmla="*/ 320770 w 730065"/>
              <a:gd name="connsiteY17" fmla="*/ 596741 h 831175"/>
              <a:gd name="connsiteX18" fmla="*/ 384707 w 730065"/>
              <a:gd name="connsiteY18" fmla="*/ 596741 h 831175"/>
              <a:gd name="connsiteX19" fmla="*/ 384707 w 730065"/>
              <a:gd name="connsiteY19" fmla="*/ 831175 h 831175"/>
              <a:gd name="connsiteX20" fmla="*/ 512580 w 730065"/>
              <a:gd name="connsiteY20" fmla="*/ 831175 h 831175"/>
              <a:gd name="connsiteX21" fmla="*/ 512580 w 730065"/>
              <a:gd name="connsiteY21" fmla="*/ 596741 h 831175"/>
              <a:gd name="connsiteX22" fmla="*/ 596742 w 730065"/>
              <a:gd name="connsiteY22" fmla="*/ 596741 h 831175"/>
              <a:gd name="connsiteX23" fmla="*/ 512580 w 730065"/>
              <a:gd name="connsiteY23" fmla="*/ 400328 h 831175"/>
              <a:gd name="connsiteX24" fmla="*/ 512580 w 730065"/>
              <a:gd name="connsiteY24" fmla="*/ 217759 h 831175"/>
              <a:gd name="connsiteX25" fmla="*/ 590328 w 730065"/>
              <a:gd name="connsiteY25" fmla="*/ 395670 h 831175"/>
              <a:gd name="connsiteX0" fmla="*/ 590328 w 730065"/>
              <a:gd name="connsiteY0" fmla="*/ 395670 h 831175"/>
              <a:gd name="connsiteX1" fmla="*/ 691177 w 730065"/>
              <a:gd name="connsiteY1" fmla="*/ 472757 h 831175"/>
              <a:gd name="connsiteX2" fmla="*/ 712608 w 730065"/>
              <a:gd name="connsiteY2" fmla="*/ 372745 h 831175"/>
              <a:gd name="connsiteX3" fmla="*/ 591165 w 730065"/>
              <a:gd name="connsiteY3" fmla="*/ 125094 h 831175"/>
              <a:gd name="connsiteX4" fmla="*/ 462582 w 730065"/>
              <a:gd name="connsiteY4" fmla="*/ 0 h 831175"/>
              <a:gd name="connsiteX5" fmla="*/ 320770 w 730065"/>
              <a:gd name="connsiteY5" fmla="*/ 0 h 831175"/>
              <a:gd name="connsiteX6" fmla="*/ 316039 w 730065"/>
              <a:gd name="connsiteY6" fmla="*/ 170 h 831175"/>
              <a:gd name="connsiteX7" fmla="*/ 111570 w 730065"/>
              <a:gd name="connsiteY7" fmla="*/ 138827 h 831175"/>
              <a:gd name="connsiteX8" fmla="*/ 5115 w 730065"/>
              <a:gd name="connsiteY8" fmla="*/ 390823 h 831175"/>
              <a:gd name="connsiteX9" fmla="*/ 38938 w 730065"/>
              <a:gd name="connsiteY9" fmla="*/ 474686 h 831175"/>
              <a:gd name="connsiteX10" fmla="*/ 122801 w 730065"/>
              <a:gd name="connsiteY10" fmla="*/ 440864 h 831175"/>
              <a:gd name="connsiteX11" fmla="*/ 192897 w 730065"/>
              <a:gd name="connsiteY11" fmla="*/ 275545 h 831175"/>
              <a:gd name="connsiteX12" fmla="*/ 192897 w 730065"/>
              <a:gd name="connsiteY12" fmla="*/ 395320 h 831175"/>
              <a:gd name="connsiteX13" fmla="*/ 106561 w 730065"/>
              <a:gd name="connsiteY13" fmla="*/ 596741 h 831175"/>
              <a:gd name="connsiteX14" fmla="*/ 192897 w 730065"/>
              <a:gd name="connsiteY14" fmla="*/ 596741 h 831175"/>
              <a:gd name="connsiteX15" fmla="*/ 192897 w 730065"/>
              <a:gd name="connsiteY15" fmla="*/ 831175 h 831175"/>
              <a:gd name="connsiteX16" fmla="*/ 320770 w 730065"/>
              <a:gd name="connsiteY16" fmla="*/ 831175 h 831175"/>
              <a:gd name="connsiteX17" fmla="*/ 320770 w 730065"/>
              <a:gd name="connsiteY17" fmla="*/ 596741 h 831175"/>
              <a:gd name="connsiteX18" fmla="*/ 384707 w 730065"/>
              <a:gd name="connsiteY18" fmla="*/ 596741 h 831175"/>
              <a:gd name="connsiteX19" fmla="*/ 384707 w 730065"/>
              <a:gd name="connsiteY19" fmla="*/ 831175 h 831175"/>
              <a:gd name="connsiteX20" fmla="*/ 512580 w 730065"/>
              <a:gd name="connsiteY20" fmla="*/ 831175 h 831175"/>
              <a:gd name="connsiteX21" fmla="*/ 512580 w 730065"/>
              <a:gd name="connsiteY21" fmla="*/ 596741 h 831175"/>
              <a:gd name="connsiteX22" fmla="*/ 596742 w 730065"/>
              <a:gd name="connsiteY22" fmla="*/ 596741 h 831175"/>
              <a:gd name="connsiteX23" fmla="*/ 512580 w 730065"/>
              <a:gd name="connsiteY23" fmla="*/ 400328 h 831175"/>
              <a:gd name="connsiteX24" fmla="*/ 512580 w 730065"/>
              <a:gd name="connsiteY24" fmla="*/ 217759 h 831175"/>
              <a:gd name="connsiteX25" fmla="*/ 590328 w 730065"/>
              <a:gd name="connsiteY25" fmla="*/ 395670 h 831175"/>
              <a:gd name="connsiteX0" fmla="*/ 590328 w 735395"/>
              <a:gd name="connsiteY0" fmla="*/ 395670 h 831175"/>
              <a:gd name="connsiteX1" fmla="*/ 691177 w 735395"/>
              <a:gd name="connsiteY1" fmla="*/ 472757 h 831175"/>
              <a:gd name="connsiteX2" fmla="*/ 712608 w 735395"/>
              <a:gd name="connsiteY2" fmla="*/ 372745 h 831175"/>
              <a:gd name="connsiteX3" fmla="*/ 591165 w 735395"/>
              <a:gd name="connsiteY3" fmla="*/ 125094 h 831175"/>
              <a:gd name="connsiteX4" fmla="*/ 462582 w 735395"/>
              <a:gd name="connsiteY4" fmla="*/ 0 h 831175"/>
              <a:gd name="connsiteX5" fmla="*/ 320770 w 735395"/>
              <a:gd name="connsiteY5" fmla="*/ 0 h 831175"/>
              <a:gd name="connsiteX6" fmla="*/ 316039 w 735395"/>
              <a:gd name="connsiteY6" fmla="*/ 170 h 831175"/>
              <a:gd name="connsiteX7" fmla="*/ 111570 w 735395"/>
              <a:gd name="connsiteY7" fmla="*/ 138827 h 831175"/>
              <a:gd name="connsiteX8" fmla="*/ 5115 w 735395"/>
              <a:gd name="connsiteY8" fmla="*/ 390823 h 831175"/>
              <a:gd name="connsiteX9" fmla="*/ 38938 w 735395"/>
              <a:gd name="connsiteY9" fmla="*/ 474686 h 831175"/>
              <a:gd name="connsiteX10" fmla="*/ 122801 w 735395"/>
              <a:gd name="connsiteY10" fmla="*/ 440864 h 831175"/>
              <a:gd name="connsiteX11" fmla="*/ 192897 w 735395"/>
              <a:gd name="connsiteY11" fmla="*/ 275545 h 831175"/>
              <a:gd name="connsiteX12" fmla="*/ 192897 w 735395"/>
              <a:gd name="connsiteY12" fmla="*/ 395320 h 831175"/>
              <a:gd name="connsiteX13" fmla="*/ 106561 w 735395"/>
              <a:gd name="connsiteY13" fmla="*/ 596741 h 831175"/>
              <a:gd name="connsiteX14" fmla="*/ 192897 w 735395"/>
              <a:gd name="connsiteY14" fmla="*/ 596741 h 831175"/>
              <a:gd name="connsiteX15" fmla="*/ 192897 w 735395"/>
              <a:gd name="connsiteY15" fmla="*/ 831175 h 831175"/>
              <a:gd name="connsiteX16" fmla="*/ 320770 w 735395"/>
              <a:gd name="connsiteY16" fmla="*/ 831175 h 831175"/>
              <a:gd name="connsiteX17" fmla="*/ 320770 w 735395"/>
              <a:gd name="connsiteY17" fmla="*/ 596741 h 831175"/>
              <a:gd name="connsiteX18" fmla="*/ 384707 w 735395"/>
              <a:gd name="connsiteY18" fmla="*/ 596741 h 831175"/>
              <a:gd name="connsiteX19" fmla="*/ 384707 w 735395"/>
              <a:gd name="connsiteY19" fmla="*/ 831175 h 831175"/>
              <a:gd name="connsiteX20" fmla="*/ 512580 w 735395"/>
              <a:gd name="connsiteY20" fmla="*/ 831175 h 831175"/>
              <a:gd name="connsiteX21" fmla="*/ 512580 w 735395"/>
              <a:gd name="connsiteY21" fmla="*/ 596741 h 831175"/>
              <a:gd name="connsiteX22" fmla="*/ 596742 w 735395"/>
              <a:gd name="connsiteY22" fmla="*/ 596741 h 831175"/>
              <a:gd name="connsiteX23" fmla="*/ 512580 w 735395"/>
              <a:gd name="connsiteY23" fmla="*/ 400328 h 831175"/>
              <a:gd name="connsiteX24" fmla="*/ 512580 w 735395"/>
              <a:gd name="connsiteY24" fmla="*/ 217759 h 831175"/>
              <a:gd name="connsiteX25" fmla="*/ 590328 w 735395"/>
              <a:gd name="connsiteY25" fmla="*/ 395670 h 831175"/>
              <a:gd name="connsiteX0" fmla="*/ 590328 w 730361"/>
              <a:gd name="connsiteY0" fmla="*/ 395670 h 831175"/>
              <a:gd name="connsiteX1" fmla="*/ 667365 w 730361"/>
              <a:gd name="connsiteY1" fmla="*/ 472757 h 831175"/>
              <a:gd name="connsiteX2" fmla="*/ 712608 w 730361"/>
              <a:gd name="connsiteY2" fmla="*/ 372745 h 831175"/>
              <a:gd name="connsiteX3" fmla="*/ 591165 w 730361"/>
              <a:gd name="connsiteY3" fmla="*/ 125094 h 831175"/>
              <a:gd name="connsiteX4" fmla="*/ 462582 w 730361"/>
              <a:gd name="connsiteY4" fmla="*/ 0 h 831175"/>
              <a:gd name="connsiteX5" fmla="*/ 320770 w 730361"/>
              <a:gd name="connsiteY5" fmla="*/ 0 h 831175"/>
              <a:gd name="connsiteX6" fmla="*/ 316039 w 730361"/>
              <a:gd name="connsiteY6" fmla="*/ 170 h 831175"/>
              <a:gd name="connsiteX7" fmla="*/ 111570 w 730361"/>
              <a:gd name="connsiteY7" fmla="*/ 138827 h 831175"/>
              <a:gd name="connsiteX8" fmla="*/ 5115 w 730361"/>
              <a:gd name="connsiteY8" fmla="*/ 390823 h 831175"/>
              <a:gd name="connsiteX9" fmla="*/ 38938 w 730361"/>
              <a:gd name="connsiteY9" fmla="*/ 474686 h 831175"/>
              <a:gd name="connsiteX10" fmla="*/ 122801 w 730361"/>
              <a:gd name="connsiteY10" fmla="*/ 440864 h 831175"/>
              <a:gd name="connsiteX11" fmla="*/ 192897 w 730361"/>
              <a:gd name="connsiteY11" fmla="*/ 275545 h 831175"/>
              <a:gd name="connsiteX12" fmla="*/ 192897 w 730361"/>
              <a:gd name="connsiteY12" fmla="*/ 395320 h 831175"/>
              <a:gd name="connsiteX13" fmla="*/ 106561 w 730361"/>
              <a:gd name="connsiteY13" fmla="*/ 596741 h 831175"/>
              <a:gd name="connsiteX14" fmla="*/ 192897 w 730361"/>
              <a:gd name="connsiteY14" fmla="*/ 596741 h 831175"/>
              <a:gd name="connsiteX15" fmla="*/ 192897 w 730361"/>
              <a:gd name="connsiteY15" fmla="*/ 831175 h 831175"/>
              <a:gd name="connsiteX16" fmla="*/ 320770 w 730361"/>
              <a:gd name="connsiteY16" fmla="*/ 831175 h 831175"/>
              <a:gd name="connsiteX17" fmla="*/ 320770 w 730361"/>
              <a:gd name="connsiteY17" fmla="*/ 596741 h 831175"/>
              <a:gd name="connsiteX18" fmla="*/ 384707 w 730361"/>
              <a:gd name="connsiteY18" fmla="*/ 596741 h 831175"/>
              <a:gd name="connsiteX19" fmla="*/ 384707 w 730361"/>
              <a:gd name="connsiteY19" fmla="*/ 831175 h 831175"/>
              <a:gd name="connsiteX20" fmla="*/ 512580 w 730361"/>
              <a:gd name="connsiteY20" fmla="*/ 831175 h 831175"/>
              <a:gd name="connsiteX21" fmla="*/ 512580 w 730361"/>
              <a:gd name="connsiteY21" fmla="*/ 596741 h 831175"/>
              <a:gd name="connsiteX22" fmla="*/ 596742 w 730361"/>
              <a:gd name="connsiteY22" fmla="*/ 596741 h 831175"/>
              <a:gd name="connsiteX23" fmla="*/ 512580 w 730361"/>
              <a:gd name="connsiteY23" fmla="*/ 400328 h 831175"/>
              <a:gd name="connsiteX24" fmla="*/ 512580 w 730361"/>
              <a:gd name="connsiteY24" fmla="*/ 217759 h 831175"/>
              <a:gd name="connsiteX25" fmla="*/ 590328 w 730361"/>
              <a:gd name="connsiteY25" fmla="*/ 395670 h 831175"/>
              <a:gd name="connsiteX0" fmla="*/ 590328 w 732300"/>
              <a:gd name="connsiteY0" fmla="*/ 395670 h 831175"/>
              <a:gd name="connsiteX1" fmla="*/ 667365 w 732300"/>
              <a:gd name="connsiteY1" fmla="*/ 472757 h 831175"/>
              <a:gd name="connsiteX2" fmla="*/ 712608 w 732300"/>
              <a:gd name="connsiteY2" fmla="*/ 372745 h 831175"/>
              <a:gd name="connsiteX3" fmla="*/ 591165 w 732300"/>
              <a:gd name="connsiteY3" fmla="*/ 125094 h 831175"/>
              <a:gd name="connsiteX4" fmla="*/ 462582 w 732300"/>
              <a:gd name="connsiteY4" fmla="*/ 0 h 831175"/>
              <a:gd name="connsiteX5" fmla="*/ 320770 w 732300"/>
              <a:gd name="connsiteY5" fmla="*/ 0 h 831175"/>
              <a:gd name="connsiteX6" fmla="*/ 316039 w 732300"/>
              <a:gd name="connsiteY6" fmla="*/ 170 h 831175"/>
              <a:gd name="connsiteX7" fmla="*/ 111570 w 732300"/>
              <a:gd name="connsiteY7" fmla="*/ 138827 h 831175"/>
              <a:gd name="connsiteX8" fmla="*/ 5115 w 732300"/>
              <a:gd name="connsiteY8" fmla="*/ 390823 h 831175"/>
              <a:gd name="connsiteX9" fmla="*/ 38938 w 732300"/>
              <a:gd name="connsiteY9" fmla="*/ 474686 h 831175"/>
              <a:gd name="connsiteX10" fmla="*/ 122801 w 732300"/>
              <a:gd name="connsiteY10" fmla="*/ 440864 h 831175"/>
              <a:gd name="connsiteX11" fmla="*/ 192897 w 732300"/>
              <a:gd name="connsiteY11" fmla="*/ 275545 h 831175"/>
              <a:gd name="connsiteX12" fmla="*/ 192897 w 732300"/>
              <a:gd name="connsiteY12" fmla="*/ 395320 h 831175"/>
              <a:gd name="connsiteX13" fmla="*/ 106561 w 732300"/>
              <a:gd name="connsiteY13" fmla="*/ 596741 h 831175"/>
              <a:gd name="connsiteX14" fmla="*/ 192897 w 732300"/>
              <a:gd name="connsiteY14" fmla="*/ 596741 h 831175"/>
              <a:gd name="connsiteX15" fmla="*/ 192897 w 732300"/>
              <a:gd name="connsiteY15" fmla="*/ 831175 h 831175"/>
              <a:gd name="connsiteX16" fmla="*/ 320770 w 732300"/>
              <a:gd name="connsiteY16" fmla="*/ 831175 h 831175"/>
              <a:gd name="connsiteX17" fmla="*/ 320770 w 732300"/>
              <a:gd name="connsiteY17" fmla="*/ 596741 h 831175"/>
              <a:gd name="connsiteX18" fmla="*/ 384707 w 732300"/>
              <a:gd name="connsiteY18" fmla="*/ 596741 h 831175"/>
              <a:gd name="connsiteX19" fmla="*/ 384707 w 732300"/>
              <a:gd name="connsiteY19" fmla="*/ 831175 h 831175"/>
              <a:gd name="connsiteX20" fmla="*/ 512580 w 732300"/>
              <a:gd name="connsiteY20" fmla="*/ 831175 h 831175"/>
              <a:gd name="connsiteX21" fmla="*/ 512580 w 732300"/>
              <a:gd name="connsiteY21" fmla="*/ 596741 h 831175"/>
              <a:gd name="connsiteX22" fmla="*/ 596742 w 732300"/>
              <a:gd name="connsiteY22" fmla="*/ 596741 h 831175"/>
              <a:gd name="connsiteX23" fmla="*/ 512580 w 732300"/>
              <a:gd name="connsiteY23" fmla="*/ 400328 h 831175"/>
              <a:gd name="connsiteX24" fmla="*/ 512580 w 732300"/>
              <a:gd name="connsiteY24" fmla="*/ 217759 h 831175"/>
              <a:gd name="connsiteX25" fmla="*/ 590328 w 732300"/>
              <a:gd name="connsiteY25" fmla="*/ 395670 h 831175"/>
              <a:gd name="connsiteX0" fmla="*/ 590328 w 736206"/>
              <a:gd name="connsiteY0" fmla="*/ 395670 h 831175"/>
              <a:gd name="connsiteX1" fmla="*/ 684034 w 736206"/>
              <a:gd name="connsiteY1" fmla="*/ 465613 h 831175"/>
              <a:gd name="connsiteX2" fmla="*/ 712608 w 736206"/>
              <a:gd name="connsiteY2" fmla="*/ 372745 h 831175"/>
              <a:gd name="connsiteX3" fmla="*/ 591165 w 736206"/>
              <a:gd name="connsiteY3" fmla="*/ 125094 h 831175"/>
              <a:gd name="connsiteX4" fmla="*/ 462582 w 736206"/>
              <a:gd name="connsiteY4" fmla="*/ 0 h 831175"/>
              <a:gd name="connsiteX5" fmla="*/ 320770 w 736206"/>
              <a:gd name="connsiteY5" fmla="*/ 0 h 831175"/>
              <a:gd name="connsiteX6" fmla="*/ 316039 w 736206"/>
              <a:gd name="connsiteY6" fmla="*/ 170 h 831175"/>
              <a:gd name="connsiteX7" fmla="*/ 111570 w 736206"/>
              <a:gd name="connsiteY7" fmla="*/ 138827 h 831175"/>
              <a:gd name="connsiteX8" fmla="*/ 5115 w 736206"/>
              <a:gd name="connsiteY8" fmla="*/ 390823 h 831175"/>
              <a:gd name="connsiteX9" fmla="*/ 38938 w 736206"/>
              <a:gd name="connsiteY9" fmla="*/ 474686 h 831175"/>
              <a:gd name="connsiteX10" fmla="*/ 122801 w 736206"/>
              <a:gd name="connsiteY10" fmla="*/ 440864 h 831175"/>
              <a:gd name="connsiteX11" fmla="*/ 192897 w 736206"/>
              <a:gd name="connsiteY11" fmla="*/ 275545 h 831175"/>
              <a:gd name="connsiteX12" fmla="*/ 192897 w 736206"/>
              <a:gd name="connsiteY12" fmla="*/ 395320 h 831175"/>
              <a:gd name="connsiteX13" fmla="*/ 106561 w 736206"/>
              <a:gd name="connsiteY13" fmla="*/ 596741 h 831175"/>
              <a:gd name="connsiteX14" fmla="*/ 192897 w 736206"/>
              <a:gd name="connsiteY14" fmla="*/ 596741 h 831175"/>
              <a:gd name="connsiteX15" fmla="*/ 192897 w 736206"/>
              <a:gd name="connsiteY15" fmla="*/ 831175 h 831175"/>
              <a:gd name="connsiteX16" fmla="*/ 320770 w 736206"/>
              <a:gd name="connsiteY16" fmla="*/ 831175 h 831175"/>
              <a:gd name="connsiteX17" fmla="*/ 320770 w 736206"/>
              <a:gd name="connsiteY17" fmla="*/ 596741 h 831175"/>
              <a:gd name="connsiteX18" fmla="*/ 384707 w 736206"/>
              <a:gd name="connsiteY18" fmla="*/ 596741 h 831175"/>
              <a:gd name="connsiteX19" fmla="*/ 384707 w 736206"/>
              <a:gd name="connsiteY19" fmla="*/ 831175 h 831175"/>
              <a:gd name="connsiteX20" fmla="*/ 512580 w 736206"/>
              <a:gd name="connsiteY20" fmla="*/ 831175 h 831175"/>
              <a:gd name="connsiteX21" fmla="*/ 512580 w 736206"/>
              <a:gd name="connsiteY21" fmla="*/ 596741 h 831175"/>
              <a:gd name="connsiteX22" fmla="*/ 596742 w 736206"/>
              <a:gd name="connsiteY22" fmla="*/ 596741 h 831175"/>
              <a:gd name="connsiteX23" fmla="*/ 512580 w 736206"/>
              <a:gd name="connsiteY23" fmla="*/ 400328 h 831175"/>
              <a:gd name="connsiteX24" fmla="*/ 512580 w 736206"/>
              <a:gd name="connsiteY24" fmla="*/ 217759 h 831175"/>
              <a:gd name="connsiteX25" fmla="*/ 590328 w 736206"/>
              <a:gd name="connsiteY25" fmla="*/ 395670 h 831175"/>
              <a:gd name="connsiteX0" fmla="*/ 590328 w 733635"/>
              <a:gd name="connsiteY0" fmla="*/ 395670 h 831175"/>
              <a:gd name="connsiteX1" fmla="*/ 684034 w 733635"/>
              <a:gd name="connsiteY1" fmla="*/ 465613 h 831175"/>
              <a:gd name="connsiteX2" fmla="*/ 712608 w 733635"/>
              <a:gd name="connsiteY2" fmla="*/ 372745 h 831175"/>
              <a:gd name="connsiteX3" fmla="*/ 591165 w 733635"/>
              <a:gd name="connsiteY3" fmla="*/ 125094 h 831175"/>
              <a:gd name="connsiteX4" fmla="*/ 462582 w 733635"/>
              <a:gd name="connsiteY4" fmla="*/ 0 h 831175"/>
              <a:gd name="connsiteX5" fmla="*/ 320770 w 733635"/>
              <a:gd name="connsiteY5" fmla="*/ 0 h 831175"/>
              <a:gd name="connsiteX6" fmla="*/ 316039 w 733635"/>
              <a:gd name="connsiteY6" fmla="*/ 170 h 831175"/>
              <a:gd name="connsiteX7" fmla="*/ 111570 w 733635"/>
              <a:gd name="connsiteY7" fmla="*/ 138827 h 831175"/>
              <a:gd name="connsiteX8" fmla="*/ 5115 w 733635"/>
              <a:gd name="connsiteY8" fmla="*/ 390823 h 831175"/>
              <a:gd name="connsiteX9" fmla="*/ 38938 w 733635"/>
              <a:gd name="connsiteY9" fmla="*/ 474686 h 831175"/>
              <a:gd name="connsiteX10" fmla="*/ 122801 w 733635"/>
              <a:gd name="connsiteY10" fmla="*/ 440864 h 831175"/>
              <a:gd name="connsiteX11" fmla="*/ 192897 w 733635"/>
              <a:gd name="connsiteY11" fmla="*/ 275545 h 831175"/>
              <a:gd name="connsiteX12" fmla="*/ 192897 w 733635"/>
              <a:gd name="connsiteY12" fmla="*/ 395320 h 831175"/>
              <a:gd name="connsiteX13" fmla="*/ 106561 w 733635"/>
              <a:gd name="connsiteY13" fmla="*/ 596741 h 831175"/>
              <a:gd name="connsiteX14" fmla="*/ 192897 w 733635"/>
              <a:gd name="connsiteY14" fmla="*/ 596741 h 831175"/>
              <a:gd name="connsiteX15" fmla="*/ 192897 w 733635"/>
              <a:gd name="connsiteY15" fmla="*/ 831175 h 831175"/>
              <a:gd name="connsiteX16" fmla="*/ 320770 w 733635"/>
              <a:gd name="connsiteY16" fmla="*/ 831175 h 831175"/>
              <a:gd name="connsiteX17" fmla="*/ 320770 w 733635"/>
              <a:gd name="connsiteY17" fmla="*/ 596741 h 831175"/>
              <a:gd name="connsiteX18" fmla="*/ 384707 w 733635"/>
              <a:gd name="connsiteY18" fmla="*/ 596741 h 831175"/>
              <a:gd name="connsiteX19" fmla="*/ 384707 w 733635"/>
              <a:gd name="connsiteY19" fmla="*/ 831175 h 831175"/>
              <a:gd name="connsiteX20" fmla="*/ 512580 w 733635"/>
              <a:gd name="connsiteY20" fmla="*/ 831175 h 831175"/>
              <a:gd name="connsiteX21" fmla="*/ 512580 w 733635"/>
              <a:gd name="connsiteY21" fmla="*/ 596741 h 831175"/>
              <a:gd name="connsiteX22" fmla="*/ 596742 w 733635"/>
              <a:gd name="connsiteY22" fmla="*/ 596741 h 831175"/>
              <a:gd name="connsiteX23" fmla="*/ 512580 w 733635"/>
              <a:gd name="connsiteY23" fmla="*/ 400328 h 831175"/>
              <a:gd name="connsiteX24" fmla="*/ 512580 w 733635"/>
              <a:gd name="connsiteY24" fmla="*/ 217759 h 831175"/>
              <a:gd name="connsiteX25" fmla="*/ 590328 w 733635"/>
              <a:gd name="connsiteY25" fmla="*/ 395670 h 831175"/>
              <a:gd name="connsiteX0" fmla="*/ 590328 w 714842"/>
              <a:gd name="connsiteY0" fmla="*/ 395670 h 831175"/>
              <a:gd name="connsiteX1" fmla="*/ 684034 w 714842"/>
              <a:gd name="connsiteY1" fmla="*/ 465613 h 831175"/>
              <a:gd name="connsiteX2" fmla="*/ 691176 w 714842"/>
              <a:gd name="connsiteY2" fmla="*/ 356076 h 831175"/>
              <a:gd name="connsiteX3" fmla="*/ 591165 w 714842"/>
              <a:gd name="connsiteY3" fmla="*/ 125094 h 831175"/>
              <a:gd name="connsiteX4" fmla="*/ 462582 w 714842"/>
              <a:gd name="connsiteY4" fmla="*/ 0 h 831175"/>
              <a:gd name="connsiteX5" fmla="*/ 320770 w 714842"/>
              <a:gd name="connsiteY5" fmla="*/ 0 h 831175"/>
              <a:gd name="connsiteX6" fmla="*/ 316039 w 714842"/>
              <a:gd name="connsiteY6" fmla="*/ 170 h 831175"/>
              <a:gd name="connsiteX7" fmla="*/ 111570 w 714842"/>
              <a:gd name="connsiteY7" fmla="*/ 138827 h 831175"/>
              <a:gd name="connsiteX8" fmla="*/ 5115 w 714842"/>
              <a:gd name="connsiteY8" fmla="*/ 390823 h 831175"/>
              <a:gd name="connsiteX9" fmla="*/ 38938 w 714842"/>
              <a:gd name="connsiteY9" fmla="*/ 474686 h 831175"/>
              <a:gd name="connsiteX10" fmla="*/ 122801 w 714842"/>
              <a:gd name="connsiteY10" fmla="*/ 440864 h 831175"/>
              <a:gd name="connsiteX11" fmla="*/ 192897 w 714842"/>
              <a:gd name="connsiteY11" fmla="*/ 275545 h 831175"/>
              <a:gd name="connsiteX12" fmla="*/ 192897 w 714842"/>
              <a:gd name="connsiteY12" fmla="*/ 395320 h 831175"/>
              <a:gd name="connsiteX13" fmla="*/ 106561 w 714842"/>
              <a:gd name="connsiteY13" fmla="*/ 596741 h 831175"/>
              <a:gd name="connsiteX14" fmla="*/ 192897 w 714842"/>
              <a:gd name="connsiteY14" fmla="*/ 596741 h 831175"/>
              <a:gd name="connsiteX15" fmla="*/ 192897 w 714842"/>
              <a:gd name="connsiteY15" fmla="*/ 831175 h 831175"/>
              <a:gd name="connsiteX16" fmla="*/ 320770 w 714842"/>
              <a:gd name="connsiteY16" fmla="*/ 831175 h 831175"/>
              <a:gd name="connsiteX17" fmla="*/ 320770 w 714842"/>
              <a:gd name="connsiteY17" fmla="*/ 596741 h 831175"/>
              <a:gd name="connsiteX18" fmla="*/ 384707 w 714842"/>
              <a:gd name="connsiteY18" fmla="*/ 596741 h 831175"/>
              <a:gd name="connsiteX19" fmla="*/ 384707 w 714842"/>
              <a:gd name="connsiteY19" fmla="*/ 831175 h 831175"/>
              <a:gd name="connsiteX20" fmla="*/ 512580 w 714842"/>
              <a:gd name="connsiteY20" fmla="*/ 831175 h 831175"/>
              <a:gd name="connsiteX21" fmla="*/ 512580 w 714842"/>
              <a:gd name="connsiteY21" fmla="*/ 596741 h 831175"/>
              <a:gd name="connsiteX22" fmla="*/ 596742 w 714842"/>
              <a:gd name="connsiteY22" fmla="*/ 596741 h 831175"/>
              <a:gd name="connsiteX23" fmla="*/ 512580 w 714842"/>
              <a:gd name="connsiteY23" fmla="*/ 400328 h 831175"/>
              <a:gd name="connsiteX24" fmla="*/ 512580 w 714842"/>
              <a:gd name="connsiteY24" fmla="*/ 217759 h 831175"/>
              <a:gd name="connsiteX25" fmla="*/ 590328 w 714842"/>
              <a:gd name="connsiteY25" fmla="*/ 395670 h 831175"/>
              <a:gd name="connsiteX0" fmla="*/ 590328 w 710750"/>
              <a:gd name="connsiteY0" fmla="*/ 395670 h 831175"/>
              <a:gd name="connsiteX1" fmla="*/ 667366 w 710750"/>
              <a:gd name="connsiteY1" fmla="*/ 463232 h 831175"/>
              <a:gd name="connsiteX2" fmla="*/ 691176 w 710750"/>
              <a:gd name="connsiteY2" fmla="*/ 356076 h 831175"/>
              <a:gd name="connsiteX3" fmla="*/ 591165 w 710750"/>
              <a:gd name="connsiteY3" fmla="*/ 125094 h 831175"/>
              <a:gd name="connsiteX4" fmla="*/ 462582 w 710750"/>
              <a:gd name="connsiteY4" fmla="*/ 0 h 831175"/>
              <a:gd name="connsiteX5" fmla="*/ 320770 w 710750"/>
              <a:gd name="connsiteY5" fmla="*/ 0 h 831175"/>
              <a:gd name="connsiteX6" fmla="*/ 316039 w 710750"/>
              <a:gd name="connsiteY6" fmla="*/ 170 h 831175"/>
              <a:gd name="connsiteX7" fmla="*/ 111570 w 710750"/>
              <a:gd name="connsiteY7" fmla="*/ 138827 h 831175"/>
              <a:gd name="connsiteX8" fmla="*/ 5115 w 710750"/>
              <a:gd name="connsiteY8" fmla="*/ 390823 h 831175"/>
              <a:gd name="connsiteX9" fmla="*/ 38938 w 710750"/>
              <a:gd name="connsiteY9" fmla="*/ 474686 h 831175"/>
              <a:gd name="connsiteX10" fmla="*/ 122801 w 710750"/>
              <a:gd name="connsiteY10" fmla="*/ 440864 h 831175"/>
              <a:gd name="connsiteX11" fmla="*/ 192897 w 710750"/>
              <a:gd name="connsiteY11" fmla="*/ 275545 h 831175"/>
              <a:gd name="connsiteX12" fmla="*/ 192897 w 710750"/>
              <a:gd name="connsiteY12" fmla="*/ 395320 h 831175"/>
              <a:gd name="connsiteX13" fmla="*/ 106561 w 710750"/>
              <a:gd name="connsiteY13" fmla="*/ 596741 h 831175"/>
              <a:gd name="connsiteX14" fmla="*/ 192897 w 710750"/>
              <a:gd name="connsiteY14" fmla="*/ 596741 h 831175"/>
              <a:gd name="connsiteX15" fmla="*/ 192897 w 710750"/>
              <a:gd name="connsiteY15" fmla="*/ 831175 h 831175"/>
              <a:gd name="connsiteX16" fmla="*/ 320770 w 710750"/>
              <a:gd name="connsiteY16" fmla="*/ 831175 h 831175"/>
              <a:gd name="connsiteX17" fmla="*/ 320770 w 710750"/>
              <a:gd name="connsiteY17" fmla="*/ 596741 h 831175"/>
              <a:gd name="connsiteX18" fmla="*/ 384707 w 710750"/>
              <a:gd name="connsiteY18" fmla="*/ 596741 h 831175"/>
              <a:gd name="connsiteX19" fmla="*/ 384707 w 710750"/>
              <a:gd name="connsiteY19" fmla="*/ 831175 h 831175"/>
              <a:gd name="connsiteX20" fmla="*/ 512580 w 710750"/>
              <a:gd name="connsiteY20" fmla="*/ 831175 h 831175"/>
              <a:gd name="connsiteX21" fmla="*/ 512580 w 710750"/>
              <a:gd name="connsiteY21" fmla="*/ 596741 h 831175"/>
              <a:gd name="connsiteX22" fmla="*/ 596742 w 710750"/>
              <a:gd name="connsiteY22" fmla="*/ 596741 h 831175"/>
              <a:gd name="connsiteX23" fmla="*/ 512580 w 710750"/>
              <a:gd name="connsiteY23" fmla="*/ 400328 h 831175"/>
              <a:gd name="connsiteX24" fmla="*/ 512580 w 710750"/>
              <a:gd name="connsiteY24" fmla="*/ 217759 h 831175"/>
              <a:gd name="connsiteX25" fmla="*/ 590328 w 710750"/>
              <a:gd name="connsiteY25" fmla="*/ 395670 h 831175"/>
              <a:gd name="connsiteX0" fmla="*/ 582791 w 710979"/>
              <a:gd name="connsiteY0" fmla="*/ 420791 h 831175"/>
              <a:gd name="connsiteX1" fmla="*/ 667366 w 710979"/>
              <a:gd name="connsiteY1" fmla="*/ 463232 h 831175"/>
              <a:gd name="connsiteX2" fmla="*/ 691176 w 710979"/>
              <a:gd name="connsiteY2" fmla="*/ 356076 h 831175"/>
              <a:gd name="connsiteX3" fmla="*/ 591165 w 710979"/>
              <a:gd name="connsiteY3" fmla="*/ 125094 h 831175"/>
              <a:gd name="connsiteX4" fmla="*/ 462582 w 710979"/>
              <a:gd name="connsiteY4" fmla="*/ 0 h 831175"/>
              <a:gd name="connsiteX5" fmla="*/ 320770 w 710979"/>
              <a:gd name="connsiteY5" fmla="*/ 0 h 831175"/>
              <a:gd name="connsiteX6" fmla="*/ 316039 w 710979"/>
              <a:gd name="connsiteY6" fmla="*/ 170 h 831175"/>
              <a:gd name="connsiteX7" fmla="*/ 111570 w 710979"/>
              <a:gd name="connsiteY7" fmla="*/ 138827 h 831175"/>
              <a:gd name="connsiteX8" fmla="*/ 5115 w 710979"/>
              <a:gd name="connsiteY8" fmla="*/ 390823 h 831175"/>
              <a:gd name="connsiteX9" fmla="*/ 38938 w 710979"/>
              <a:gd name="connsiteY9" fmla="*/ 474686 h 831175"/>
              <a:gd name="connsiteX10" fmla="*/ 122801 w 710979"/>
              <a:gd name="connsiteY10" fmla="*/ 440864 h 831175"/>
              <a:gd name="connsiteX11" fmla="*/ 192897 w 710979"/>
              <a:gd name="connsiteY11" fmla="*/ 275545 h 831175"/>
              <a:gd name="connsiteX12" fmla="*/ 192897 w 710979"/>
              <a:gd name="connsiteY12" fmla="*/ 395320 h 831175"/>
              <a:gd name="connsiteX13" fmla="*/ 106561 w 710979"/>
              <a:gd name="connsiteY13" fmla="*/ 596741 h 831175"/>
              <a:gd name="connsiteX14" fmla="*/ 192897 w 710979"/>
              <a:gd name="connsiteY14" fmla="*/ 596741 h 831175"/>
              <a:gd name="connsiteX15" fmla="*/ 192897 w 710979"/>
              <a:gd name="connsiteY15" fmla="*/ 831175 h 831175"/>
              <a:gd name="connsiteX16" fmla="*/ 320770 w 710979"/>
              <a:gd name="connsiteY16" fmla="*/ 831175 h 831175"/>
              <a:gd name="connsiteX17" fmla="*/ 320770 w 710979"/>
              <a:gd name="connsiteY17" fmla="*/ 596741 h 831175"/>
              <a:gd name="connsiteX18" fmla="*/ 384707 w 710979"/>
              <a:gd name="connsiteY18" fmla="*/ 596741 h 831175"/>
              <a:gd name="connsiteX19" fmla="*/ 384707 w 710979"/>
              <a:gd name="connsiteY19" fmla="*/ 831175 h 831175"/>
              <a:gd name="connsiteX20" fmla="*/ 512580 w 710979"/>
              <a:gd name="connsiteY20" fmla="*/ 831175 h 831175"/>
              <a:gd name="connsiteX21" fmla="*/ 512580 w 710979"/>
              <a:gd name="connsiteY21" fmla="*/ 596741 h 831175"/>
              <a:gd name="connsiteX22" fmla="*/ 596742 w 710979"/>
              <a:gd name="connsiteY22" fmla="*/ 596741 h 831175"/>
              <a:gd name="connsiteX23" fmla="*/ 512580 w 710979"/>
              <a:gd name="connsiteY23" fmla="*/ 400328 h 831175"/>
              <a:gd name="connsiteX24" fmla="*/ 512580 w 710979"/>
              <a:gd name="connsiteY24" fmla="*/ 217759 h 831175"/>
              <a:gd name="connsiteX25" fmla="*/ 582791 w 710979"/>
              <a:gd name="connsiteY25" fmla="*/ 420791 h 831175"/>
              <a:gd name="connsiteX0" fmla="*/ 582791 w 709976"/>
              <a:gd name="connsiteY0" fmla="*/ 420791 h 831175"/>
              <a:gd name="connsiteX1" fmla="*/ 662342 w 709976"/>
              <a:gd name="connsiteY1" fmla="*/ 445648 h 831175"/>
              <a:gd name="connsiteX2" fmla="*/ 691176 w 709976"/>
              <a:gd name="connsiteY2" fmla="*/ 356076 h 831175"/>
              <a:gd name="connsiteX3" fmla="*/ 591165 w 709976"/>
              <a:gd name="connsiteY3" fmla="*/ 125094 h 831175"/>
              <a:gd name="connsiteX4" fmla="*/ 462582 w 709976"/>
              <a:gd name="connsiteY4" fmla="*/ 0 h 831175"/>
              <a:gd name="connsiteX5" fmla="*/ 320770 w 709976"/>
              <a:gd name="connsiteY5" fmla="*/ 0 h 831175"/>
              <a:gd name="connsiteX6" fmla="*/ 316039 w 709976"/>
              <a:gd name="connsiteY6" fmla="*/ 170 h 831175"/>
              <a:gd name="connsiteX7" fmla="*/ 111570 w 709976"/>
              <a:gd name="connsiteY7" fmla="*/ 138827 h 831175"/>
              <a:gd name="connsiteX8" fmla="*/ 5115 w 709976"/>
              <a:gd name="connsiteY8" fmla="*/ 390823 h 831175"/>
              <a:gd name="connsiteX9" fmla="*/ 38938 w 709976"/>
              <a:gd name="connsiteY9" fmla="*/ 474686 h 831175"/>
              <a:gd name="connsiteX10" fmla="*/ 122801 w 709976"/>
              <a:gd name="connsiteY10" fmla="*/ 440864 h 831175"/>
              <a:gd name="connsiteX11" fmla="*/ 192897 w 709976"/>
              <a:gd name="connsiteY11" fmla="*/ 275545 h 831175"/>
              <a:gd name="connsiteX12" fmla="*/ 192897 w 709976"/>
              <a:gd name="connsiteY12" fmla="*/ 395320 h 831175"/>
              <a:gd name="connsiteX13" fmla="*/ 106561 w 709976"/>
              <a:gd name="connsiteY13" fmla="*/ 596741 h 831175"/>
              <a:gd name="connsiteX14" fmla="*/ 192897 w 709976"/>
              <a:gd name="connsiteY14" fmla="*/ 596741 h 831175"/>
              <a:gd name="connsiteX15" fmla="*/ 192897 w 709976"/>
              <a:gd name="connsiteY15" fmla="*/ 831175 h 831175"/>
              <a:gd name="connsiteX16" fmla="*/ 320770 w 709976"/>
              <a:gd name="connsiteY16" fmla="*/ 831175 h 831175"/>
              <a:gd name="connsiteX17" fmla="*/ 320770 w 709976"/>
              <a:gd name="connsiteY17" fmla="*/ 596741 h 831175"/>
              <a:gd name="connsiteX18" fmla="*/ 384707 w 709976"/>
              <a:gd name="connsiteY18" fmla="*/ 596741 h 831175"/>
              <a:gd name="connsiteX19" fmla="*/ 384707 w 709976"/>
              <a:gd name="connsiteY19" fmla="*/ 831175 h 831175"/>
              <a:gd name="connsiteX20" fmla="*/ 512580 w 709976"/>
              <a:gd name="connsiteY20" fmla="*/ 831175 h 831175"/>
              <a:gd name="connsiteX21" fmla="*/ 512580 w 709976"/>
              <a:gd name="connsiteY21" fmla="*/ 596741 h 831175"/>
              <a:gd name="connsiteX22" fmla="*/ 596742 w 709976"/>
              <a:gd name="connsiteY22" fmla="*/ 596741 h 831175"/>
              <a:gd name="connsiteX23" fmla="*/ 512580 w 709976"/>
              <a:gd name="connsiteY23" fmla="*/ 400328 h 831175"/>
              <a:gd name="connsiteX24" fmla="*/ 512580 w 709976"/>
              <a:gd name="connsiteY24" fmla="*/ 217759 h 831175"/>
              <a:gd name="connsiteX25" fmla="*/ 582791 w 709976"/>
              <a:gd name="connsiteY25" fmla="*/ 420791 h 831175"/>
              <a:gd name="connsiteX0" fmla="*/ 582791 w 701706"/>
              <a:gd name="connsiteY0" fmla="*/ 420791 h 831175"/>
              <a:gd name="connsiteX1" fmla="*/ 662342 w 701706"/>
              <a:gd name="connsiteY1" fmla="*/ 445648 h 831175"/>
              <a:gd name="connsiteX2" fmla="*/ 681128 w 701706"/>
              <a:gd name="connsiteY2" fmla="*/ 376172 h 831175"/>
              <a:gd name="connsiteX3" fmla="*/ 591165 w 701706"/>
              <a:gd name="connsiteY3" fmla="*/ 125094 h 831175"/>
              <a:gd name="connsiteX4" fmla="*/ 462582 w 701706"/>
              <a:gd name="connsiteY4" fmla="*/ 0 h 831175"/>
              <a:gd name="connsiteX5" fmla="*/ 320770 w 701706"/>
              <a:gd name="connsiteY5" fmla="*/ 0 h 831175"/>
              <a:gd name="connsiteX6" fmla="*/ 316039 w 701706"/>
              <a:gd name="connsiteY6" fmla="*/ 170 h 831175"/>
              <a:gd name="connsiteX7" fmla="*/ 111570 w 701706"/>
              <a:gd name="connsiteY7" fmla="*/ 138827 h 831175"/>
              <a:gd name="connsiteX8" fmla="*/ 5115 w 701706"/>
              <a:gd name="connsiteY8" fmla="*/ 390823 h 831175"/>
              <a:gd name="connsiteX9" fmla="*/ 38938 w 701706"/>
              <a:gd name="connsiteY9" fmla="*/ 474686 h 831175"/>
              <a:gd name="connsiteX10" fmla="*/ 122801 w 701706"/>
              <a:gd name="connsiteY10" fmla="*/ 440864 h 831175"/>
              <a:gd name="connsiteX11" fmla="*/ 192897 w 701706"/>
              <a:gd name="connsiteY11" fmla="*/ 275545 h 831175"/>
              <a:gd name="connsiteX12" fmla="*/ 192897 w 701706"/>
              <a:gd name="connsiteY12" fmla="*/ 395320 h 831175"/>
              <a:gd name="connsiteX13" fmla="*/ 106561 w 701706"/>
              <a:gd name="connsiteY13" fmla="*/ 596741 h 831175"/>
              <a:gd name="connsiteX14" fmla="*/ 192897 w 701706"/>
              <a:gd name="connsiteY14" fmla="*/ 596741 h 831175"/>
              <a:gd name="connsiteX15" fmla="*/ 192897 w 701706"/>
              <a:gd name="connsiteY15" fmla="*/ 831175 h 831175"/>
              <a:gd name="connsiteX16" fmla="*/ 320770 w 701706"/>
              <a:gd name="connsiteY16" fmla="*/ 831175 h 831175"/>
              <a:gd name="connsiteX17" fmla="*/ 320770 w 701706"/>
              <a:gd name="connsiteY17" fmla="*/ 596741 h 831175"/>
              <a:gd name="connsiteX18" fmla="*/ 384707 w 701706"/>
              <a:gd name="connsiteY18" fmla="*/ 596741 h 831175"/>
              <a:gd name="connsiteX19" fmla="*/ 384707 w 701706"/>
              <a:gd name="connsiteY19" fmla="*/ 831175 h 831175"/>
              <a:gd name="connsiteX20" fmla="*/ 512580 w 701706"/>
              <a:gd name="connsiteY20" fmla="*/ 831175 h 831175"/>
              <a:gd name="connsiteX21" fmla="*/ 512580 w 701706"/>
              <a:gd name="connsiteY21" fmla="*/ 596741 h 831175"/>
              <a:gd name="connsiteX22" fmla="*/ 596742 w 701706"/>
              <a:gd name="connsiteY22" fmla="*/ 596741 h 831175"/>
              <a:gd name="connsiteX23" fmla="*/ 512580 w 701706"/>
              <a:gd name="connsiteY23" fmla="*/ 400328 h 831175"/>
              <a:gd name="connsiteX24" fmla="*/ 512580 w 701706"/>
              <a:gd name="connsiteY24" fmla="*/ 217759 h 831175"/>
              <a:gd name="connsiteX25" fmla="*/ 582791 w 701706"/>
              <a:gd name="connsiteY25" fmla="*/ 420791 h 831175"/>
              <a:gd name="connsiteX0" fmla="*/ 582791 w 701706"/>
              <a:gd name="connsiteY0" fmla="*/ 420791 h 831175"/>
              <a:gd name="connsiteX1" fmla="*/ 662342 w 701706"/>
              <a:gd name="connsiteY1" fmla="*/ 445648 h 831175"/>
              <a:gd name="connsiteX2" fmla="*/ 681128 w 701706"/>
              <a:gd name="connsiteY2" fmla="*/ 376172 h 831175"/>
              <a:gd name="connsiteX3" fmla="*/ 591165 w 701706"/>
              <a:gd name="connsiteY3" fmla="*/ 125094 h 831175"/>
              <a:gd name="connsiteX4" fmla="*/ 462582 w 701706"/>
              <a:gd name="connsiteY4" fmla="*/ 0 h 831175"/>
              <a:gd name="connsiteX5" fmla="*/ 320770 w 701706"/>
              <a:gd name="connsiteY5" fmla="*/ 0 h 831175"/>
              <a:gd name="connsiteX6" fmla="*/ 316039 w 701706"/>
              <a:gd name="connsiteY6" fmla="*/ 170 h 831175"/>
              <a:gd name="connsiteX7" fmla="*/ 111570 w 701706"/>
              <a:gd name="connsiteY7" fmla="*/ 138827 h 831175"/>
              <a:gd name="connsiteX8" fmla="*/ 5115 w 701706"/>
              <a:gd name="connsiteY8" fmla="*/ 390823 h 831175"/>
              <a:gd name="connsiteX9" fmla="*/ 38938 w 701706"/>
              <a:gd name="connsiteY9" fmla="*/ 474686 h 831175"/>
              <a:gd name="connsiteX10" fmla="*/ 122801 w 701706"/>
              <a:gd name="connsiteY10" fmla="*/ 440864 h 831175"/>
              <a:gd name="connsiteX11" fmla="*/ 192897 w 701706"/>
              <a:gd name="connsiteY11" fmla="*/ 275545 h 831175"/>
              <a:gd name="connsiteX12" fmla="*/ 192897 w 701706"/>
              <a:gd name="connsiteY12" fmla="*/ 395320 h 831175"/>
              <a:gd name="connsiteX13" fmla="*/ 106561 w 701706"/>
              <a:gd name="connsiteY13" fmla="*/ 596741 h 831175"/>
              <a:gd name="connsiteX14" fmla="*/ 192897 w 701706"/>
              <a:gd name="connsiteY14" fmla="*/ 596741 h 831175"/>
              <a:gd name="connsiteX15" fmla="*/ 192897 w 701706"/>
              <a:gd name="connsiteY15" fmla="*/ 831175 h 831175"/>
              <a:gd name="connsiteX16" fmla="*/ 320770 w 701706"/>
              <a:gd name="connsiteY16" fmla="*/ 831175 h 831175"/>
              <a:gd name="connsiteX17" fmla="*/ 320770 w 701706"/>
              <a:gd name="connsiteY17" fmla="*/ 596741 h 831175"/>
              <a:gd name="connsiteX18" fmla="*/ 384707 w 701706"/>
              <a:gd name="connsiteY18" fmla="*/ 596741 h 831175"/>
              <a:gd name="connsiteX19" fmla="*/ 384707 w 701706"/>
              <a:gd name="connsiteY19" fmla="*/ 831175 h 831175"/>
              <a:gd name="connsiteX20" fmla="*/ 512580 w 701706"/>
              <a:gd name="connsiteY20" fmla="*/ 831175 h 831175"/>
              <a:gd name="connsiteX21" fmla="*/ 512580 w 701706"/>
              <a:gd name="connsiteY21" fmla="*/ 596741 h 831175"/>
              <a:gd name="connsiteX22" fmla="*/ 596742 w 701706"/>
              <a:gd name="connsiteY22" fmla="*/ 596741 h 831175"/>
              <a:gd name="connsiteX23" fmla="*/ 512580 w 701706"/>
              <a:gd name="connsiteY23" fmla="*/ 400328 h 831175"/>
              <a:gd name="connsiteX24" fmla="*/ 512580 w 701706"/>
              <a:gd name="connsiteY24" fmla="*/ 217759 h 831175"/>
              <a:gd name="connsiteX25" fmla="*/ 582791 w 701706"/>
              <a:gd name="connsiteY25" fmla="*/ 420791 h 831175"/>
              <a:gd name="connsiteX0" fmla="*/ 582791 w 687350"/>
              <a:gd name="connsiteY0" fmla="*/ 420791 h 831175"/>
              <a:gd name="connsiteX1" fmla="*/ 662342 w 687350"/>
              <a:gd name="connsiteY1" fmla="*/ 445648 h 831175"/>
              <a:gd name="connsiteX2" fmla="*/ 681128 w 687350"/>
              <a:gd name="connsiteY2" fmla="*/ 376172 h 831175"/>
              <a:gd name="connsiteX3" fmla="*/ 591165 w 687350"/>
              <a:gd name="connsiteY3" fmla="*/ 125094 h 831175"/>
              <a:gd name="connsiteX4" fmla="*/ 462582 w 687350"/>
              <a:gd name="connsiteY4" fmla="*/ 0 h 831175"/>
              <a:gd name="connsiteX5" fmla="*/ 320770 w 687350"/>
              <a:gd name="connsiteY5" fmla="*/ 0 h 831175"/>
              <a:gd name="connsiteX6" fmla="*/ 316039 w 687350"/>
              <a:gd name="connsiteY6" fmla="*/ 170 h 831175"/>
              <a:gd name="connsiteX7" fmla="*/ 111570 w 687350"/>
              <a:gd name="connsiteY7" fmla="*/ 138827 h 831175"/>
              <a:gd name="connsiteX8" fmla="*/ 5115 w 687350"/>
              <a:gd name="connsiteY8" fmla="*/ 390823 h 831175"/>
              <a:gd name="connsiteX9" fmla="*/ 38938 w 687350"/>
              <a:gd name="connsiteY9" fmla="*/ 474686 h 831175"/>
              <a:gd name="connsiteX10" fmla="*/ 122801 w 687350"/>
              <a:gd name="connsiteY10" fmla="*/ 440864 h 831175"/>
              <a:gd name="connsiteX11" fmla="*/ 192897 w 687350"/>
              <a:gd name="connsiteY11" fmla="*/ 275545 h 831175"/>
              <a:gd name="connsiteX12" fmla="*/ 192897 w 687350"/>
              <a:gd name="connsiteY12" fmla="*/ 395320 h 831175"/>
              <a:gd name="connsiteX13" fmla="*/ 106561 w 687350"/>
              <a:gd name="connsiteY13" fmla="*/ 596741 h 831175"/>
              <a:gd name="connsiteX14" fmla="*/ 192897 w 687350"/>
              <a:gd name="connsiteY14" fmla="*/ 596741 h 831175"/>
              <a:gd name="connsiteX15" fmla="*/ 192897 w 687350"/>
              <a:gd name="connsiteY15" fmla="*/ 831175 h 831175"/>
              <a:gd name="connsiteX16" fmla="*/ 320770 w 687350"/>
              <a:gd name="connsiteY16" fmla="*/ 831175 h 831175"/>
              <a:gd name="connsiteX17" fmla="*/ 320770 w 687350"/>
              <a:gd name="connsiteY17" fmla="*/ 596741 h 831175"/>
              <a:gd name="connsiteX18" fmla="*/ 384707 w 687350"/>
              <a:gd name="connsiteY18" fmla="*/ 596741 h 831175"/>
              <a:gd name="connsiteX19" fmla="*/ 384707 w 687350"/>
              <a:gd name="connsiteY19" fmla="*/ 831175 h 831175"/>
              <a:gd name="connsiteX20" fmla="*/ 512580 w 687350"/>
              <a:gd name="connsiteY20" fmla="*/ 831175 h 831175"/>
              <a:gd name="connsiteX21" fmla="*/ 512580 w 687350"/>
              <a:gd name="connsiteY21" fmla="*/ 596741 h 831175"/>
              <a:gd name="connsiteX22" fmla="*/ 596742 w 687350"/>
              <a:gd name="connsiteY22" fmla="*/ 596741 h 831175"/>
              <a:gd name="connsiteX23" fmla="*/ 512580 w 687350"/>
              <a:gd name="connsiteY23" fmla="*/ 400328 h 831175"/>
              <a:gd name="connsiteX24" fmla="*/ 512580 w 687350"/>
              <a:gd name="connsiteY24" fmla="*/ 217759 h 831175"/>
              <a:gd name="connsiteX25" fmla="*/ 582791 w 687350"/>
              <a:gd name="connsiteY25" fmla="*/ 420791 h 831175"/>
              <a:gd name="connsiteX0" fmla="*/ 582791 w 687350"/>
              <a:gd name="connsiteY0" fmla="*/ 420791 h 831175"/>
              <a:gd name="connsiteX1" fmla="*/ 662342 w 687350"/>
              <a:gd name="connsiteY1" fmla="*/ 445648 h 831175"/>
              <a:gd name="connsiteX2" fmla="*/ 681128 w 687350"/>
              <a:gd name="connsiteY2" fmla="*/ 376172 h 831175"/>
              <a:gd name="connsiteX3" fmla="*/ 591165 w 687350"/>
              <a:gd name="connsiteY3" fmla="*/ 125094 h 831175"/>
              <a:gd name="connsiteX4" fmla="*/ 506690 w 687350"/>
              <a:gd name="connsiteY4" fmla="*/ 20718 h 831175"/>
              <a:gd name="connsiteX5" fmla="*/ 320770 w 687350"/>
              <a:gd name="connsiteY5" fmla="*/ 0 h 831175"/>
              <a:gd name="connsiteX6" fmla="*/ 316039 w 687350"/>
              <a:gd name="connsiteY6" fmla="*/ 170 h 831175"/>
              <a:gd name="connsiteX7" fmla="*/ 111570 w 687350"/>
              <a:gd name="connsiteY7" fmla="*/ 138827 h 831175"/>
              <a:gd name="connsiteX8" fmla="*/ 5115 w 687350"/>
              <a:gd name="connsiteY8" fmla="*/ 390823 h 831175"/>
              <a:gd name="connsiteX9" fmla="*/ 38938 w 687350"/>
              <a:gd name="connsiteY9" fmla="*/ 474686 h 831175"/>
              <a:gd name="connsiteX10" fmla="*/ 122801 w 687350"/>
              <a:gd name="connsiteY10" fmla="*/ 440864 h 831175"/>
              <a:gd name="connsiteX11" fmla="*/ 192897 w 687350"/>
              <a:gd name="connsiteY11" fmla="*/ 275545 h 831175"/>
              <a:gd name="connsiteX12" fmla="*/ 192897 w 687350"/>
              <a:gd name="connsiteY12" fmla="*/ 395320 h 831175"/>
              <a:gd name="connsiteX13" fmla="*/ 106561 w 687350"/>
              <a:gd name="connsiteY13" fmla="*/ 596741 h 831175"/>
              <a:gd name="connsiteX14" fmla="*/ 192897 w 687350"/>
              <a:gd name="connsiteY14" fmla="*/ 596741 h 831175"/>
              <a:gd name="connsiteX15" fmla="*/ 192897 w 687350"/>
              <a:gd name="connsiteY15" fmla="*/ 831175 h 831175"/>
              <a:gd name="connsiteX16" fmla="*/ 320770 w 687350"/>
              <a:gd name="connsiteY16" fmla="*/ 831175 h 831175"/>
              <a:gd name="connsiteX17" fmla="*/ 320770 w 687350"/>
              <a:gd name="connsiteY17" fmla="*/ 596741 h 831175"/>
              <a:gd name="connsiteX18" fmla="*/ 384707 w 687350"/>
              <a:gd name="connsiteY18" fmla="*/ 596741 h 831175"/>
              <a:gd name="connsiteX19" fmla="*/ 384707 w 687350"/>
              <a:gd name="connsiteY19" fmla="*/ 831175 h 831175"/>
              <a:gd name="connsiteX20" fmla="*/ 512580 w 687350"/>
              <a:gd name="connsiteY20" fmla="*/ 831175 h 831175"/>
              <a:gd name="connsiteX21" fmla="*/ 512580 w 687350"/>
              <a:gd name="connsiteY21" fmla="*/ 596741 h 831175"/>
              <a:gd name="connsiteX22" fmla="*/ 596742 w 687350"/>
              <a:gd name="connsiteY22" fmla="*/ 596741 h 831175"/>
              <a:gd name="connsiteX23" fmla="*/ 512580 w 687350"/>
              <a:gd name="connsiteY23" fmla="*/ 400328 h 831175"/>
              <a:gd name="connsiteX24" fmla="*/ 512580 w 687350"/>
              <a:gd name="connsiteY24" fmla="*/ 217759 h 831175"/>
              <a:gd name="connsiteX25" fmla="*/ 582791 w 687350"/>
              <a:gd name="connsiteY25" fmla="*/ 420791 h 831175"/>
              <a:gd name="connsiteX0" fmla="*/ 582791 w 687350"/>
              <a:gd name="connsiteY0" fmla="*/ 425269 h 835653"/>
              <a:gd name="connsiteX1" fmla="*/ 662342 w 687350"/>
              <a:gd name="connsiteY1" fmla="*/ 450126 h 835653"/>
              <a:gd name="connsiteX2" fmla="*/ 681128 w 687350"/>
              <a:gd name="connsiteY2" fmla="*/ 380650 h 835653"/>
              <a:gd name="connsiteX3" fmla="*/ 591165 w 687350"/>
              <a:gd name="connsiteY3" fmla="*/ 129572 h 835653"/>
              <a:gd name="connsiteX4" fmla="*/ 506690 w 687350"/>
              <a:gd name="connsiteY4" fmla="*/ 25196 h 835653"/>
              <a:gd name="connsiteX5" fmla="*/ 320770 w 687350"/>
              <a:gd name="connsiteY5" fmla="*/ 4478 h 835653"/>
              <a:gd name="connsiteX6" fmla="*/ 316039 w 687350"/>
              <a:gd name="connsiteY6" fmla="*/ 4648 h 835653"/>
              <a:gd name="connsiteX7" fmla="*/ 111570 w 687350"/>
              <a:gd name="connsiteY7" fmla="*/ 143305 h 835653"/>
              <a:gd name="connsiteX8" fmla="*/ 5115 w 687350"/>
              <a:gd name="connsiteY8" fmla="*/ 395301 h 835653"/>
              <a:gd name="connsiteX9" fmla="*/ 38938 w 687350"/>
              <a:gd name="connsiteY9" fmla="*/ 479164 h 835653"/>
              <a:gd name="connsiteX10" fmla="*/ 122801 w 687350"/>
              <a:gd name="connsiteY10" fmla="*/ 445342 h 835653"/>
              <a:gd name="connsiteX11" fmla="*/ 192897 w 687350"/>
              <a:gd name="connsiteY11" fmla="*/ 280023 h 835653"/>
              <a:gd name="connsiteX12" fmla="*/ 192897 w 687350"/>
              <a:gd name="connsiteY12" fmla="*/ 399798 h 835653"/>
              <a:gd name="connsiteX13" fmla="*/ 106561 w 687350"/>
              <a:gd name="connsiteY13" fmla="*/ 601219 h 835653"/>
              <a:gd name="connsiteX14" fmla="*/ 192897 w 687350"/>
              <a:gd name="connsiteY14" fmla="*/ 601219 h 835653"/>
              <a:gd name="connsiteX15" fmla="*/ 192897 w 687350"/>
              <a:gd name="connsiteY15" fmla="*/ 835653 h 835653"/>
              <a:gd name="connsiteX16" fmla="*/ 320770 w 687350"/>
              <a:gd name="connsiteY16" fmla="*/ 835653 h 835653"/>
              <a:gd name="connsiteX17" fmla="*/ 320770 w 687350"/>
              <a:gd name="connsiteY17" fmla="*/ 601219 h 835653"/>
              <a:gd name="connsiteX18" fmla="*/ 384707 w 687350"/>
              <a:gd name="connsiteY18" fmla="*/ 601219 h 835653"/>
              <a:gd name="connsiteX19" fmla="*/ 384707 w 687350"/>
              <a:gd name="connsiteY19" fmla="*/ 835653 h 835653"/>
              <a:gd name="connsiteX20" fmla="*/ 512580 w 687350"/>
              <a:gd name="connsiteY20" fmla="*/ 835653 h 835653"/>
              <a:gd name="connsiteX21" fmla="*/ 512580 w 687350"/>
              <a:gd name="connsiteY21" fmla="*/ 601219 h 835653"/>
              <a:gd name="connsiteX22" fmla="*/ 596742 w 687350"/>
              <a:gd name="connsiteY22" fmla="*/ 601219 h 835653"/>
              <a:gd name="connsiteX23" fmla="*/ 512580 w 687350"/>
              <a:gd name="connsiteY23" fmla="*/ 404806 h 835653"/>
              <a:gd name="connsiteX24" fmla="*/ 512580 w 687350"/>
              <a:gd name="connsiteY24" fmla="*/ 222237 h 835653"/>
              <a:gd name="connsiteX25" fmla="*/ 582791 w 687350"/>
              <a:gd name="connsiteY25" fmla="*/ 425269 h 835653"/>
              <a:gd name="connsiteX0" fmla="*/ 582791 w 687350"/>
              <a:gd name="connsiteY0" fmla="*/ 425269 h 835653"/>
              <a:gd name="connsiteX1" fmla="*/ 662342 w 687350"/>
              <a:gd name="connsiteY1" fmla="*/ 450126 h 835653"/>
              <a:gd name="connsiteX2" fmla="*/ 681128 w 687350"/>
              <a:gd name="connsiteY2" fmla="*/ 380650 h 835653"/>
              <a:gd name="connsiteX3" fmla="*/ 591165 w 687350"/>
              <a:gd name="connsiteY3" fmla="*/ 129572 h 835653"/>
              <a:gd name="connsiteX4" fmla="*/ 506690 w 687350"/>
              <a:gd name="connsiteY4" fmla="*/ 25196 h 835653"/>
              <a:gd name="connsiteX5" fmla="*/ 320770 w 687350"/>
              <a:gd name="connsiteY5" fmla="*/ 4478 h 835653"/>
              <a:gd name="connsiteX6" fmla="*/ 111570 w 687350"/>
              <a:gd name="connsiteY6" fmla="*/ 143305 h 835653"/>
              <a:gd name="connsiteX7" fmla="*/ 5115 w 687350"/>
              <a:gd name="connsiteY7" fmla="*/ 395301 h 835653"/>
              <a:gd name="connsiteX8" fmla="*/ 38938 w 687350"/>
              <a:gd name="connsiteY8" fmla="*/ 479164 h 835653"/>
              <a:gd name="connsiteX9" fmla="*/ 122801 w 687350"/>
              <a:gd name="connsiteY9" fmla="*/ 445342 h 835653"/>
              <a:gd name="connsiteX10" fmla="*/ 192897 w 687350"/>
              <a:gd name="connsiteY10" fmla="*/ 280023 h 835653"/>
              <a:gd name="connsiteX11" fmla="*/ 192897 w 687350"/>
              <a:gd name="connsiteY11" fmla="*/ 399798 h 835653"/>
              <a:gd name="connsiteX12" fmla="*/ 106561 w 687350"/>
              <a:gd name="connsiteY12" fmla="*/ 601219 h 835653"/>
              <a:gd name="connsiteX13" fmla="*/ 192897 w 687350"/>
              <a:gd name="connsiteY13" fmla="*/ 601219 h 835653"/>
              <a:gd name="connsiteX14" fmla="*/ 192897 w 687350"/>
              <a:gd name="connsiteY14" fmla="*/ 835653 h 835653"/>
              <a:gd name="connsiteX15" fmla="*/ 320770 w 687350"/>
              <a:gd name="connsiteY15" fmla="*/ 835653 h 835653"/>
              <a:gd name="connsiteX16" fmla="*/ 320770 w 687350"/>
              <a:gd name="connsiteY16" fmla="*/ 601219 h 835653"/>
              <a:gd name="connsiteX17" fmla="*/ 384707 w 687350"/>
              <a:gd name="connsiteY17" fmla="*/ 601219 h 835653"/>
              <a:gd name="connsiteX18" fmla="*/ 384707 w 687350"/>
              <a:gd name="connsiteY18" fmla="*/ 835653 h 835653"/>
              <a:gd name="connsiteX19" fmla="*/ 512580 w 687350"/>
              <a:gd name="connsiteY19" fmla="*/ 835653 h 835653"/>
              <a:gd name="connsiteX20" fmla="*/ 512580 w 687350"/>
              <a:gd name="connsiteY20" fmla="*/ 601219 h 835653"/>
              <a:gd name="connsiteX21" fmla="*/ 596742 w 687350"/>
              <a:gd name="connsiteY21" fmla="*/ 601219 h 835653"/>
              <a:gd name="connsiteX22" fmla="*/ 512580 w 687350"/>
              <a:gd name="connsiteY22" fmla="*/ 404806 h 835653"/>
              <a:gd name="connsiteX23" fmla="*/ 512580 w 687350"/>
              <a:gd name="connsiteY23" fmla="*/ 222237 h 835653"/>
              <a:gd name="connsiteX24" fmla="*/ 582791 w 687350"/>
              <a:gd name="connsiteY24" fmla="*/ 425269 h 835653"/>
              <a:gd name="connsiteX0" fmla="*/ 582791 w 687350"/>
              <a:gd name="connsiteY0" fmla="*/ 427591 h 837975"/>
              <a:gd name="connsiteX1" fmla="*/ 662342 w 687350"/>
              <a:gd name="connsiteY1" fmla="*/ 452448 h 837975"/>
              <a:gd name="connsiteX2" fmla="*/ 681128 w 687350"/>
              <a:gd name="connsiteY2" fmla="*/ 382972 h 837975"/>
              <a:gd name="connsiteX3" fmla="*/ 591165 w 687350"/>
              <a:gd name="connsiteY3" fmla="*/ 131894 h 837975"/>
              <a:gd name="connsiteX4" fmla="*/ 506690 w 687350"/>
              <a:gd name="connsiteY4" fmla="*/ 27518 h 837975"/>
              <a:gd name="connsiteX5" fmla="*/ 301473 w 687350"/>
              <a:gd name="connsiteY5" fmla="*/ 1620 h 837975"/>
              <a:gd name="connsiteX6" fmla="*/ 111570 w 687350"/>
              <a:gd name="connsiteY6" fmla="*/ 145627 h 837975"/>
              <a:gd name="connsiteX7" fmla="*/ 5115 w 687350"/>
              <a:gd name="connsiteY7" fmla="*/ 397623 h 837975"/>
              <a:gd name="connsiteX8" fmla="*/ 38938 w 687350"/>
              <a:gd name="connsiteY8" fmla="*/ 481486 h 837975"/>
              <a:gd name="connsiteX9" fmla="*/ 122801 w 687350"/>
              <a:gd name="connsiteY9" fmla="*/ 447664 h 837975"/>
              <a:gd name="connsiteX10" fmla="*/ 192897 w 687350"/>
              <a:gd name="connsiteY10" fmla="*/ 282345 h 837975"/>
              <a:gd name="connsiteX11" fmla="*/ 192897 w 687350"/>
              <a:gd name="connsiteY11" fmla="*/ 402120 h 837975"/>
              <a:gd name="connsiteX12" fmla="*/ 106561 w 687350"/>
              <a:gd name="connsiteY12" fmla="*/ 603541 h 837975"/>
              <a:gd name="connsiteX13" fmla="*/ 192897 w 687350"/>
              <a:gd name="connsiteY13" fmla="*/ 603541 h 837975"/>
              <a:gd name="connsiteX14" fmla="*/ 192897 w 687350"/>
              <a:gd name="connsiteY14" fmla="*/ 837975 h 837975"/>
              <a:gd name="connsiteX15" fmla="*/ 320770 w 687350"/>
              <a:gd name="connsiteY15" fmla="*/ 837975 h 837975"/>
              <a:gd name="connsiteX16" fmla="*/ 320770 w 687350"/>
              <a:gd name="connsiteY16" fmla="*/ 603541 h 837975"/>
              <a:gd name="connsiteX17" fmla="*/ 384707 w 687350"/>
              <a:gd name="connsiteY17" fmla="*/ 603541 h 837975"/>
              <a:gd name="connsiteX18" fmla="*/ 384707 w 687350"/>
              <a:gd name="connsiteY18" fmla="*/ 837975 h 837975"/>
              <a:gd name="connsiteX19" fmla="*/ 512580 w 687350"/>
              <a:gd name="connsiteY19" fmla="*/ 837975 h 837975"/>
              <a:gd name="connsiteX20" fmla="*/ 512580 w 687350"/>
              <a:gd name="connsiteY20" fmla="*/ 603541 h 837975"/>
              <a:gd name="connsiteX21" fmla="*/ 596742 w 687350"/>
              <a:gd name="connsiteY21" fmla="*/ 603541 h 837975"/>
              <a:gd name="connsiteX22" fmla="*/ 512580 w 687350"/>
              <a:gd name="connsiteY22" fmla="*/ 407128 h 837975"/>
              <a:gd name="connsiteX23" fmla="*/ 512580 w 687350"/>
              <a:gd name="connsiteY23" fmla="*/ 224559 h 837975"/>
              <a:gd name="connsiteX24" fmla="*/ 582791 w 687350"/>
              <a:gd name="connsiteY24" fmla="*/ 427591 h 837975"/>
              <a:gd name="connsiteX0" fmla="*/ 582791 w 687350"/>
              <a:gd name="connsiteY0" fmla="*/ 427591 h 837975"/>
              <a:gd name="connsiteX1" fmla="*/ 662342 w 687350"/>
              <a:gd name="connsiteY1" fmla="*/ 452448 h 837975"/>
              <a:gd name="connsiteX2" fmla="*/ 681128 w 687350"/>
              <a:gd name="connsiteY2" fmla="*/ 382972 h 837975"/>
              <a:gd name="connsiteX3" fmla="*/ 506690 w 687350"/>
              <a:gd name="connsiteY3" fmla="*/ 27518 h 837975"/>
              <a:gd name="connsiteX4" fmla="*/ 301473 w 687350"/>
              <a:gd name="connsiteY4" fmla="*/ 1620 h 837975"/>
              <a:gd name="connsiteX5" fmla="*/ 111570 w 687350"/>
              <a:gd name="connsiteY5" fmla="*/ 145627 h 837975"/>
              <a:gd name="connsiteX6" fmla="*/ 5115 w 687350"/>
              <a:gd name="connsiteY6" fmla="*/ 397623 h 837975"/>
              <a:gd name="connsiteX7" fmla="*/ 38938 w 687350"/>
              <a:gd name="connsiteY7" fmla="*/ 481486 h 837975"/>
              <a:gd name="connsiteX8" fmla="*/ 122801 w 687350"/>
              <a:gd name="connsiteY8" fmla="*/ 447664 h 837975"/>
              <a:gd name="connsiteX9" fmla="*/ 192897 w 687350"/>
              <a:gd name="connsiteY9" fmla="*/ 282345 h 837975"/>
              <a:gd name="connsiteX10" fmla="*/ 192897 w 687350"/>
              <a:gd name="connsiteY10" fmla="*/ 402120 h 837975"/>
              <a:gd name="connsiteX11" fmla="*/ 106561 w 687350"/>
              <a:gd name="connsiteY11" fmla="*/ 603541 h 837975"/>
              <a:gd name="connsiteX12" fmla="*/ 192897 w 687350"/>
              <a:gd name="connsiteY12" fmla="*/ 603541 h 837975"/>
              <a:gd name="connsiteX13" fmla="*/ 192897 w 687350"/>
              <a:gd name="connsiteY13" fmla="*/ 837975 h 837975"/>
              <a:gd name="connsiteX14" fmla="*/ 320770 w 687350"/>
              <a:gd name="connsiteY14" fmla="*/ 837975 h 837975"/>
              <a:gd name="connsiteX15" fmla="*/ 320770 w 687350"/>
              <a:gd name="connsiteY15" fmla="*/ 603541 h 837975"/>
              <a:gd name="connsiteX16" fmla="*/ 384707 w 687350"/>
              <a:gd name="connsiteY16" fmla="*/ 603541 h 837975"/>
              <a:gd name="connsiteX17" fmla="*/ 384707 w 687350"/>
              <a:gd name="connsiteY17" fmla="*/ 837975 h 837975"/>
              <a:gd name="connsiteX18" fmla="*/ 512580 w 687350"/>
              <a:gd name="connsiteY18" fmla="*/ 837975 h 837975"/>
              <a:gd name="connsiteX19" fmla="*/ 512580 w 687350"/>
              <a:gd name="connsiteY19" fmla="*/ 603541 h 837975"/>
              <a:gd name="connsiteX20" fmla="*/ 596742 w 687350"/>
              <a:gd name="connsiteY20" fmla="*/ 603541 h 837975"/>
              <a:gd name="connsiteX21" fmla="*/ 512580 w 687350"/>
              <a:gd name="connsiteY21" fmla="*/ 407128 h 837975"/>
              <a:gd name="connsiteX22" fmla="*/ 512580 w 687350"/>
              <a:gd name="connsiteY22" fmla="*/ 224559 h 837975"/>
              <a:gd name="connsiteX23" fmla="*/ 582791 w 687350"/>
              <a:gd name="connsiteY23" fmla="*/ 427591 h 837975"/>
              <a:gd name="connsiteX0" fmla="*/ 582791 w 749580"/>
              <a:gd name="connsiteY0" fmla="*/ 548585 h 958969"/>
              <a:gd name="connsiteX1" fmla="*/ 662342 w 749580"/>
              <a:gd name="connsiteY1" fmla="*/ 573442 h 958969"/>
              <a:gd name="connsiteX2" fmla="*/ 747290 w 749580"/>
              <a:gd name="connsiteY2" fmla="*/ 11904 h 958969"/>
              <a:gd name="connsiteX3" fmla="*/ 506690 w 749580"/>
              <a:gd name="connsiteY3" fmla="*/ 148512 h 958969"/>
              <a:gd name="connsiteX4" fmla="*/ 301473 w 749580"/>
              <a:gd name="connsiteY4" fmla="*/ 122614 h 958969"/>
              <a:gd name="connsiteX5" fmla="*/ 111570 w 749580"/>
              <a:gd name="connsiteY5" fmla="*/ 266621 h 958969"/>
              <a:gd name="connsiteX6" fmla="*/ 5115 w 749580"/>
              <a:gd name="connsiteY6" fmla="*/ 518617 h 958969"/>
              <a:gd name="connsiteX7" fmla="*/ 38938 w 749580"/>
              <a:gd name="connsiteY7" fmla="*/ 602480 h 958969"/>
              <a:gd name="connsiteX8" fmla="*/ 122801 w 749580"/>
              <a:gd name="connsiteY8" fmla="*/ 568658 h 958969"/>
              <a:gd name="connsiteX9" fmla="*/ 192897 w 749580"/>
              <a:gd name="connsiteY9" fmla="*/ 403339 h 958969"/>
              <a:gd name="connsiteX10" fmla="*/ 192897 w 749580"/>
              <a:gd name="connsiteY10" fmla="*/ 523114 h 958969"/>
              <a:gd name="connsiteX11" fmla="*/ 106561 w 749580"/>
              <a:gd name="connsiteY11" fmla="*/ 724535 h 958969"/>
              <a:gd name="connsiteX12" fmla="*/ 192897 w 749580"/>
              <a:gd name="connsiteY12" fmla="*/ 724535 h 958969"/>
              <a:gd name="connsiteX13" fmla="*/ 192897 w 749580"/>
              <a:gd name="connsiteY13" fmla="*/ 958969 h 958969"/>
              <a:gd name="connsiteX14" fmla="*/ 320770 w 749580"/>
              <a:gd name="connsiteY14" fmla="*/ 958969 h 958969"/>
              <a:gd name="connsiteX15" fmla="*/ 320770 w 749580"/>
              <a:gd name="connsiteY15" fmla="*/ 724535 h 958969"/>
              <a:gd name="connsiteX16" fmla="*/ 384707 w 749580"/>
              <a:gd name="connsiteY16" fmla="*/ 724535 h 958969"/>
              <a:gd name="connsiteX17" fmla="*/ 384707 w 749580"/>
              <a:gd name="connsiteY17" fmla="*/ 958969 h 958969"/>
              <a:gd name="connsiteX18" fmla="*/ 512580 w 749580"/>
              <a:gd name="connsiteY18" fmla="*/ 958969 h 958969"/>
              <a:gd name="connsiteX19" fmla="*/ 512580 w 749580"/>
              <a:gd name="connsiteY19" fmla="*/ 724535 h 958969"/>
              <a:gd name="connsiteX20" fmla="*/ 596742 w 749580"/>
              <a:gd name="connsiteY20" fmla="*/ 724535 h 958969"/>
              <a:gd name="connsiteX21" fmla="*/ 512580 w 749580"/>
              <a:gd name="connsiteY21" fmla="*/ 528122 h 958969"/>
              <a:gd name="connsiteX22" fmla="*/ 512580 w 749580"/>
              <a:gd name="connsiteY22" fmla="*/ 345553 h 958969"/>
              <a:gd name="connsiteX23" fmla="*/ 582791 w 749580"/>
              <a:gd name="connsiteY23" fmla="*/ 548585 h 958969"/>
              <a:gd name="connsiteX0" fmla="*/ 582791 w 749580"/>
              <a:gd name="connsiteY0" fmla="*/ 536681 h 947065"/>
              <a:gd name="connsiteX1" fmla="*/ 662342 w 749580"/>
              <a:gd name="connsiteY1" fmla="*/ 561538 h 947065"/>
              <a:gd name="connsiteX2" fmla="*/ 747290 w 749580"/>
              <a:gd name="connsiteY2" fmla="*/ 0 h 947065"/>
              <a:gd name="connsiteX3" fmla="*/ 506690 w 749580"/>
              <a:gd name="connsiteY3" fmla="*/ 136608 h 947065"/>
              <a:gd name="connsiteX4" fmla="*/ 301473 w 749580"/>
              <a:gd name="connsiteY4" fmla="*/ 110710 h 947065"/>
              <a:gd name="connsiteX5" fmla="*/ 111570 w 749580"/>
              <a:gd name="connsiteY5" fmla="*/ 254717 h 947065"/>
              <a:gd name="connsiteX6" fmla="*/ 5115 w 749580"/>
              <a:gd name="connsiteY6" fmla="*/ 506713 h 947065"/>
              <a:gd name="connsiteX7" fmla="*/ 38938 w 749580"/>
              <a:gd name="connsiteY7" fmla="*/ 590576 h 947065"/>
              <a:gd name="connsiteX8" fmla="*/ 122801 w 749580"/>
              <a:gd name="connsiteY8" fmla="*/ 556754 h 947065"/>
              <a:gd name="connsiteX9" fmla="*/ 192897 w 749580"/>
              <a:gd name="connsiteY9" fmla="*/ 391435 h 947065"/>
              <a:gd name="connsiteX10" fmla="*/ 192897 w 749580"/>
              <a:gd name="connsiteY10" fmla="*/ 511210 h 947065"/>
              <a:gd name="connsiteX11" fmla="*/ 106561 w 749580"/>
              <a:gd name="connsiteY11" fmla="*/ 712631 h 947065"/>
              <a:gd name="connsiteX12" fmla="*/ 192897 w 749580"/>
              <a:gd name="connsiteY12" fmla="*/ 712631 h 947065"/>
              <a:gd name="connsiteX13" fmla="*/ 192897 w 749580"/>
              <a:gd name="connsiteY13" fmla="*/ 947065 h 947065"/>
              <a:gd name="connsiteX14" fmla="*/ 320770 w 749580"/>
              <a:gd name="connsiteY14" fmla="*/ 947065 h 947065"/>
              <a:gd name="connsiteX15" fmla="*/ 320770 w 749580"/>
              <a:gd name="connsiteY15" fmla="*/ 712631 h 947065"/>
              <a:gd name="connsiteX16" fmla="*/ 384707 w 749580"/>
              <a:gd name="connsiteY16" fmla="*/ 712631 h 947065"/>
              <a:gd name="connsiteX17" fmla="*/ 384707 w 749580"/>
              <a:gd name="connsiteY17" fmla="*/ 947065 h 947065"/>
              <a:gd name="connsiteX18" fmla="*/ 512580 w 749580"/>
              <a:gd name="connsiteY18" fmla="*/ 947065 h 947065"/>
              <a:gd name="connsiteX19" fmla="*/ 512580 w 749580"/>
              <a:gd name="connsiteY19" fmla="*/ 712631 h 947065"/>
              <a:gd name="connsiteX20" fmla="*/ 596742 w 749580"/>
              <a:gd name="connsiteY20" fmla="*/ 712631 h 947065"/>
              <a:gd name="connsiteX21" fmla="*/ 512580 w 749580"/>
              <a:gd name="connsiteY21" fmla="*/ 516218 h 947065"/>
              <a:gd name="connsiteX22" fmla="*/ 512580 w 749580"/>
              <a:gd name="connsiteY22" fmla="*/ 333649 h 947065"/>
              <a:gd name="connsiteX23" fmla="*/ 582791 w 749580"/>
              <a:gd name="connsiteY23" fmla="*/ 536681 h 947065"/>
              <a:gd name="connsiteX0" fmla="*/ 582791 w 712342"/>
              <a:gd name="connsiteY0" fmla="*/ 549629 h 960013"/>
              <a:gd name="connsiteX1" fmla="*/ 662342 w 712342"/>
              <a:gd name="connsiteY1" fmla="*/ 574486 h 960013"/>
              <a:gd name="connsiteX2" fmla="*/ 708695 w 712342"/>
              <a:gd name="connsiteY2" fmla="*/ 0 h 960013"/>
              <a:gd name="connsiteX3" fmla="*/ 506690 w 712342"/>
              <a:gd name="connsiteY3" fmla="*/ 149556 h 960013"/>
              <a:gd name="connsiteX4" fmla="*/ 301473 w 712342"/>
              <a:gd name="connsiteY4" fmla="*/ 123658 h 960013"/>
              <a:gd name="connsiteX5" fmla="*/ 111570 w 712342"/>
              <a:gd name="connsiteY5" fmla="*/ 267665 h 960013"/>
              <a:gd name="connsiteX6" fmla="*/ 5115 w 712342"/>
              <a:gd name="connsiteY6" fmla="*/ 519661 h 960013"/>
              <a:gd name="connsiteX7" fmla="*/ 38938 w 712342"/>
              <a:gd name="connsiteY7" fmla="*/ 603524 h 960013"/>
              <a:gd name="connsiteX8" fmla="*/ 122801 w 712342"/>
              <a:gd name="connsiteY8" fmla="*/ 569702 h 960013"/>
              <a:gd name="connsiteX9" fmla="*/ 192897 w 712342"/>
              <a:gd name="connsiteY9" fmla="*/ 404383 h 960013"/>
              <a:gd name="connsiteX10" fmla="*/ 192897 w 712342"/>
              <a:gd name="connsiteY10" fmla="*/ 524158 h 960013"/>
              <a:gd name="connsiteX11" fmla="*/ 106561 w 712342"/>
              <a:gd name="connsiteY11" fmla="*/ 725579 h 960013"/>
              <a:gd name="connsiteX12" fmla="*/ 192897 w 712342"/>
              <a:gd name="connsiteY12" fmla="*/ 725579 h 960013"/>
              <a:gd name="connsiteX13" fmla="*/ 192897 w 712342"/>
              <a:gd name="connsiteY13" fmla="*/ 960013 h 960013"/>
              <a:gd name="connsiteX14" fmla="*/ 320770 w 712342"/>
              <a:gd name="connsiteY14" fmla="*/ 960013 h 960013"/>
              <a:gd name="connsiteX15" fmla="*/ 320770 w 712342"/>
              <a:gd name="connsiteY15" fmla="*/ 725579 h 960013"/>
              <a:gd name="connsiteX16" fmla="*/ 384707 w 712342"/>
              <a:gd name="connsiteY16" fmla="*/ 725579 h 960013"/>
              <a:gd name="connsiteX17" fmla="*/ 384707 w 712342"/>
              <a:gd name="connsiteY17" fmla="*/ 960013 h 960013"/>
              <a:gd name="connsiteX18" fmla="*/ 512580 w 712342"/>
              <a:gd name="connsiteY18" fmla="*/ 960013 h 960013"/>
              <a:gd name="connsiteX19" fmla="*/ 512580 w 712342"/>
              <a:gd name="connsiteY19" fmla="*/ 725579 h 960013"/>
              <a:gd name="connsiteX20" fmla="*/ 596742 w 712342"/>
              <a:gd name="connsiteY20" fmla="*/ 725579 h 960013"/>
              <a:gd name="connsiteX21" fmla="*/ 512580 w 712342"/>
              <a:gd name="connsiteY21" fmla="*/ 529166 h 960013"/>
              <a:gd name="connsiteX22" fmla="*/ 512580 w 712342"/>
              <a:gd name="connsiteY22" fmla="*/ 346597 h 960013"/>
              <a:gd name="connsiteX23" fmla="*/ 582791 w 712342"/>
              <a:gd name="connsiteY23" fmla="*/ 549629 h 960013"/>
              <a:gd name="connsiteX0" fmla="*/ 582791 w 787131"/>
              <a:gd name="connsiteY0" fmla="*/ 549629 h 960013"/>
              <a:gd name="connsiteX1" fmla="*/ 783639 w 787131"/>
              <a:gd name="connsiteY1" fmla="*/ 126450 h 960013"/>
              <a:gd name="connsiteX2" fmla="*/ 708695 w 787131"/>
              <a:gd name="connsiteY2" fmla="*/ 0 h 960013"/>
              <a:gd name="connsiteX3" fmla="*/ 506690 w 787131"/>
              <a:gd name="connsiteY3" fmla="*/ 149556 h 960013"/>
              <a:gd name="connsiteX4" fmla="*/ 301473 w 787131"/>
              <a:gd name="connsiteY4" fmla="*/ 123658 h 960013"/>
              <a:gd name="connsiteX5" fmla="*/ 111570 w 787131"/>
              <a:gd name="connsiteY5" fmla="*/ 267665 h 960013"/>
              <a:gd name="connsiteX6" fmla="*/ 5115 w 787131"/>
              <a:gd name="connsiteY6" fmla="*/ 519661 h 960013"/>
              <a:gd name="connsiteX7" fmla="*/ 38938 w 787131"/>
              <a:gd name="connsiteY7" fmla="*/ 603524 h 960013"/>
              <a:gd name="connsiteX8" fmla="*/ 122801 w 787131"/>
              <a:gd name="connsiteY8" fmla="*/ 569702 h 960013"/>
              <a:gd name="connsiteX9" fmla="*/ 192897 w 787131"/>
              <a:gd name="connsiteY9" fmla="*/ 404383 h 960013"/>
              <a:gd name="connsiteX10" fmla="*/ 192897 w 787131"/>
              <a:gd name="connsiteY10" fmla="*/ 524158 h 960013"/>
              <a:gd name="connsiteX11" fmla="*/ 106561 w 787131"/>
              <a:gd name="connsiteY11" fmla="*/ 725579 h 960013"/>
              <a:gd name="connsiteX12" fmla="*/ 192897 w 787131"/>
              <a:gd name="connsiteY12" fmla="*/ 725579 h 960013"/>
              <a:gd name="connsiteX13" fmla="*/ 192897 w 787131"/>
              <a:gd name="connsiteY13" fmla="*/ 960013 h 960013"/>
              <a:gd name="connsiteX14" fmla="*/ 320770 w 787131"/>
              <a:gd name="connsiteY14" fmla="*/ 960013 h 960013"/>
              <a:gd name="connsiteX15" fmla="*/ 320770 w 787131"/>
              <a:gd name="connsiteY15" fmla="*/ 725579 h 960013"/>
              <a:gd name="connsiteX16" fmla="*/ 384707 w 787131"/>
              <a:gd name="connsiteY16" fmla="*/ 725579 h 960013"/>
              <a:gd name="connsiteX17" fmla="*/ 384707 w 787131"/>
              <a:gd name="connsiteY17" fmla="*/ 960013 h 960013"/>
              <a:gd name="connsiteX18" fmla="*/ 512580 w 787131"/>
              <a:gd name="connsiteY18" fmla="*/ 960013 h 960013"/>
              <a:gd name="connsiteX19" fmla="*/ 512580 w 787131"/>
              <a:gd name="connsiteY19" fmla="*/ 725579 h 960013"/>
              <a:gd name="connsiteX20" fmla="*/ 596742 w 787131"/>
              <a:gd name="connsiteY20" fmla="*/ 725579 h 960013"/>
              <a:gd name="connsiteX21" fmla="*/ 512580 w 787131"/>
              <a:gd name="connsiteY21" fmla="*/ 529166 h 960013"/>
              <a:gd name="connsiteX22" fmla="*/ 512580 w 787131"/>
              <a:gd name="connsiteY22" fmla="*/ 346597 h 960013"/>
              <a:gd name="connsiteX23" fmla="*/ 582791 w 787131"/>
              <a:gd name="connsiteY23" fmla="*/ 549629 h 960013"/>
              <a:gd name="connsiteX0" fmla="*/ 682034 w 783862"/>
              <a:gd name="connsiteY0" fmla="*/ 246623 h 960013"/>
              <a:gd name="connsiteX1" fmla="*/ 783639 w 783862"/>
              <a:gd name="connsiteY1" fmla="*/ 126450 h 960013"/>
              <a:gd name="connsiteX2" fmla="*/ 708695 w 783862"/>
              <a:gd name="connsiteY2" fmla="*/ 0 h 960013"/>
              <a:gd name="connsiteX3" fmla="*/ 506690 w 783862"/>
              <a:gd name="connsiteY3" fmla="*/ 149556 h 960013"/>
              <a:gd name="connsiteX4" fmla="*/ 301473 w 783862"/>
              <a:gd name="connsiteY4" fmla="*/ 123658 h 960013"/>
              <a:gd name="connsiteX5" fmla="*/ 111570 w 783862"/>
              <a:gd name="connsiteY5" fmla="*/ 267665 h 960013"/>
              <a:gd name="connsiteX6" fmla="*/ 5115 w 783862"/>
              <a:gd name="connsiteY6" fmla="*/ 519661 h 960013"/>
              <a:gd name="connsiteX7" fmla="*/ 38938 w 783862"/>
              <a:gd name="connsiteY7" fmla="*/ 603524 h 960013"/>
              <a:gd name="connsiteX8" fmla="*/ 122801 w 783862"/>
              <a:gd name="connsiteY8" fmla="*/ 569702 h 960013"/>
              <a:gd name="connsiteX9" fmla="*/ 192897 w 783862"/>
              <a:gd name="connsiteY9" fmla="*/ 404383 h 960013"/>
              <a:gd name="connsiteX10" fmla="*/ 192897 w 783862"/>
              <a:gd name="connsiteY10" fmla="*/ 524158 h 960013"/>
              <a:gd name="connsiteX11" fmla="*/ 106561 w 783862"/>
              <a:gd name="connsiteY11" fmla="*/ 725579 h 960013"/>
              <a:gd name="connsiteX12" fmla="*/ 192897 w 783862"/>
              <a:gd name="connsiteY12" fmla="*/ 725579 h 960013"/>
              <a:gd name="connsiteX13" fmla="*/ 192897 w 783862"/>
              <a:gd name="connsiteY13" fmla="*/ 960013 h 960013"/>
              <a:gd name="connsiteX14" fmla="*/ 320770 w 783862"/>
              <a:gd name="connsiteY14" fmla="*/ 960013 h 960013"/>
              <a:gd name="connsiteX15" fmla="*/ 320770 w 783862"/>
              <a:gd name="connsiteY15" fmla="*/ 725579 h 960013"/>
              <a:gd name="connsiteX16" fmla="*/ 384707 w 783862"/>
              <a:gd name="connsiteY16" fmla="*/ 725579 h 960013"/>
              <a:gd name="connsiteX17" fmla="*/ 384707 w 783862"/>
              <a:gd name="connsiteY17" fmla="*/ 960013 h 960013"/>
              <a:gd name="connsiteX18" fmla="*/ 512580 w 783862"/>
              <a:gd name="connsiteY18" fmla="*/ 960013 h 960013"/>
              <a:gd name="connsiteX19" fmla="*/ 512580 w 783862"/>
              <a:gd name="connsiteY19" fmla="*/ 725579 h 960013"/>
              <a:gd name="connsiteX20" fmla="*/ 596742 w 783862"/>
              <a:gd name="connsiteY20" fmla="*/ 725579 h 960013"/>
              <a:gd name="connsiteX21" fmla="*/ 512580 w 783862"/>
              <a:gd name="connsiteY21" fmla="*/ 529166 h 960013"/>
              <a:gd name="connsiteX22" fmla="*/ 512580 w 783862"/>
              <a:gd name="connsiteY22" fmla="*/ 346597 h 960013"/>
              <a:gd name="connsiteX23" fmla="*/ 682034 w 783862"/>
              <a:gd name="connsiteY23" fmla="*/ 246623 h 960013"/>
              <a:gd name="connsiteX0" fmla="*/ 512580 w 783862"/>
              <a:gd name="connsiteY0" fmla="*/ 346597 h 960013"/>
              <a:gd name="connsiteX1" fmla="*/ 783639 w 783862"/>
              <a:gd name="connsiteY1" fmla="*/ 126450 h 960013"/>
              <a:gd name="connsiteX2" fmla="*/ 708695 w 783862"/>
              <a:gd name="connsiteY2" fmla="*/ 0 h 960013"/>
              <a:gd name="connsiteX3" fmla="*/ 506690 w 783862"/>
              <a:gd name="connsiteY3" fmla="*/ 149556 h 960013"/>
              <a:gd name="connsiteX4" fmla="*/ 301473 w 783862"/>
              <a:gd name="connsiteY4" fmla="*/ 123658 h 960013"/>
              <a:gd name="connsiteX5" fmla="*/ 111570 w 783862"/>
              <a:gd name="connsiteY5" fmla="*/ 267665 h 960013"/>
              <a:gd name="connsiteX6" fmla="*/ 5115 w 783862"/>
              <a:gd name="connsiteY6" fmla="*/ 519661 h 960013"/>
              <a:gd name="connsiteX7" fmla="*/ 38938 w 783862"/>
              <a:gd name="connsiteY7" fmla="*/ 603524 h 960013"/>
              <a:gd name="connsiteX8" fmla="*/ 122801 w 783862"/>
              <a:gd name="connsiteY8" fmla="*/ 569702 h 960013"/>
              <a:gd name="connsiteX9" fmla="*/ 192897 w 783862"/>
              <a:gd name="connsiteY9" fmla="*/ 404383 h 960013"/>
              <a:gd name="connsiteX10" fmla="*/ 192897 w 783862"/>
              <a:gd name="connsiteY10" fmla="*/ 524158 h 960013"/>
              <a:gd name="connsiteX11" fmla="*/ 106561 w 783862"/>
              <a:gd name="connsiteY11" fmla="*/ 725579 h 960013"/>
              <a:gd name="connsiteX12" fmla="*/ 192897 w 783862"/>
              <a:gd name="connsiteY12" fmla="*/ 725579 h 960013"/>
              <a:gd name="connsiteX13" fmla="*/ 192897 w 783862"/>
              <a:gd name="connsiteY13" fmla="*/ 960013 h 960013"/>
              <a:gd name="connsiteX14" fmla="*/ 320770 w 783862"/>
              <a:gd name="connsiteY14" fmla="*/ 960013 h 960013"/>
              <a:gd name="connsiteX15" fmla="*/ 320770 w 783862"/>
              <a:gd name="connsiteY15" fmla="*/ 725579 h 960013"/>
              <a:gd name="connsiteX16" fmla="*/ 384707 w 783862"/>
              <a:gd name="connsiteY16" fmla="*/ 725579 h 960013"/>
              <a:gd name="connsiteX17" fmla="*/ 384707 w 783862"/>
              <a:gd name="connsiteY17" fmla="*/ 960013 h 960013"/>
              <a:gd name="connsiteX18" fmla="*/ 512580 w 783862"/>
              <a:gd name="connsiteY18" fmla="*/ 960013 h 960013"/>
              <a:gd name="connsiteX19" fmla="*/ 512580 w 783862"/>
              <a:gd name="connsiteY19" fmla="*/ 725579 h 960013"/>
              <a:gd name="connsiteX20" fmla="*/ 596742 w 783862"/>
              <a:gd name="connsiteY20" fmla="*/ 725579 h 960013"/>
              <a:gd name="connsiteX21" fmla="*/ 512580 w 783862"/>
              <a:gd name="connsiteY21" fmla="*/ 529166 h 960013"/>
              <a:gd name="connsiteX22" fmla="*/ 512580 w 783862"/>
              <a:gd name="connsiteY22" fmla="*/ 346597 h 96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83862" h="960013">
                <a:moveTo>
                  <a:pt x="512580" y="346597"/>
                </a:moveTo>
                <a:lnTo>
                  <a:pt x="783639" y="126450"/>
                </a:lnTo>
                <a:cubicBezTo>
                  <a:pt x="788082" y="85346"/>
                  <a:pt x="724853" y="23261"/>
                  <a:pt x="708695" y="0"/>
                </a:cubicBezTo>
                <a:lnTo>
                  <a:pt x="506690" y="149556"/>
                </a:lnTo>
                <a:cubicBezTo>
                  <a:pt x="417149" y="103803"/>
                  <a:pt x="363446" y="130564"/>
                  <a:pt x="301473" y="123658"/>
                </a:cubicBezTo>
                <a:cubicBezTo>
                  <a:pt x="235620" y="143343"/>
                  <a:pt x="160963" y="201665"/>
                  <a:pt x="111570" y="267665"/>
                </a:cubicBezTo>
                <a:cubicBezTo>
                  <a:pt x="62177" y="333665"/>
                  <a:pt x="45054" y="425674"/>
                  <a:pt x="5115" y="519661"/>
                </a:cubicBezTo>
                <a:cubicBezTo>
                  <a:pt x="-8703" y="552160"/>
                  <a:pt x="6439" y="589705"/>
                  <a:pt x="38938" y="603524"/>
                </a:cubicBezTo>
                <a:cubicBezTo>
                  <a:pt x="71437" y="617343"/>
                  <a:pt x="108983" y="602201"/>
                  <a:pt x="122801" y="569702"/>
                </a:cubicBezTo>
                <a:lnTo>
                  <a:pt x="192897" y="404383"/>
                </a:lnTo>
                <a:lnTo>
                  <a:pt x="192897" y="524158"/>
                </a:lnTo>
                <a:lnTo>
                  <a:pt x="106561" y="725579"/>
                </a:lnTo>
                <a:lnTo>
                  <a:pt x="192897" y="725579"/>
                </a:lnTo>
                <a:lnTo>
                  <a:pt x="192897" y="960013"/>
                </a:lnTo>
                <a:lnTo>
                  <a:pt x="320770" y="960013"/>
                </a:lnTo>
                <a:lnTo>
                  <a:pt x="320770" y="725579"/>
                </a:lnTo>
                <a:lnTo>
                  <a:pt x="384707" y="725579"/>
                </a:lnTo>
                <a:lnTo>
                  <a:pt x="384707" y="960013"/>
                </a:lnTo>
                <a:lnTo>
                  <a:pt x="512580" y="960013"/>
                </a:lnTo>
                <a:lnTo>
                  <a:pt x="512580" y="725579"/>
                </a:lnTo>
                <a:lnTo>
                  <a:pt x="596742" y="725579"/>
                </a:lnTo>
                <a:lnTo>
                  <a:pt x="512580" y="529166"/>
                </a:lnTo>
                <a:lnTo>
                  <a:pt x="512580" y="346597"/>
                </a:lnTo>
                <a:close/>
              </a:path>
            </a:pathLst>
          </a:custGeom>
          <a:solidFill>
            <a:srgbClr val="FF6600"/>
          </a:solidFill>
          <a:ln w="212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11">
            <a:extLst>
              <a:ext uri="{FF2B5EF4-FFF2-40B4-BE49-F238E27FC236}">
                <a16:creationId xmlns:a16="http://schemas.microsoft.com/office/drawing/2014/main" id="{A49B52DB-4454-44F6-984E-84AE21A42F86}"/>
              </a:ext>
            </a:extLst>
          </p:cNvPr>
          <p:cNvSpPr/>
          <p:nvPr/>
        </p:nvSpPr>
        <p:spPr>
          <a:xfrm rot="21565382">
            <a:off x="10144736" y="886893"/>
            <a:ext cx="997161" cy="1725221"/>
          </a:xfrm>
          <a:custGeom>
            <a:avLst/>
            <a:gdLst>
              <a:gd name="connsiteX0" fmla="*/ 1448130 w 1453235"/>
              <a:gd name="connsiteY0" fmla="*/ 1075556 h 2514287"/>
              <a:gd name="connsiteX1" fmla="*/ 1210914 w 1453235"/>
              <a:gd name="connsiteY1" fmla="*/ 209524 h 2514287"/>
              <a:gd name="connsiteX2" fmla="*/ 1158200 w 1453235"/>
              <a:gd name="connsiteY2" fmla="*/ 132698 h 2514287"/>
              <a:gd name="connsiteX3" fmla="*/ 881449 w 1453235"/>
              <a:gd name="connsiteY3" fmla="*/ 13968 h 2514287"/>
              <a:gd name="connsiteX4" fmla="*/ 729895 w 1453235"/>
              <a:gd name="connsiteY4" fmla="*/ 0 h 2514287"/>
              <a:gd name="connsiteX5" fmla="*/ 578341 w 1453235"/>
              <a:gd name="connsiteY5" fmla="*/ 13968 h 2514287"/>
              <a:gd name="connsiteX6" fmla="*/ 301590 w 1453235"/>
              <a:gd name="connsiteY6" fmla="*/ 132698 h 2514287"/>
              <a:gd name="connsiteX7" fmla="*/ 248876 w 1453235"/>
              <a:gd name="connsiteY7" fmla="*/ 209524 h 2514287"/>
              <a:gd name="connsiteX8" fmla="*/ 5071 w 1453235"/>
              <a:gd name="connsiteY8" fmla="*/ 1075556 h 2514287"/>
              <a:gd name="connsiteX9" fmla="*/ 97322 w 1453235"/>
              <a:gd name="connsiteY9" fmla="*/ 1250160 h 2514287"/>
              <a:gd name="connsiteX10" fmla="*/ 136857 w 1453235"/>
              <a:gd name="connsiteY10" fmla="*/ 1257144 h 2514287"/>
              <a:gd name="connsiteX11" fmla="*/ 262054 w 1453235"/>
              <a:gd name="connsiteY11" fmla="*/ 1159366 h 2514287"/>
              <a:gd name="connsiteX12" fmla="*/ 466323 w 1453235"/>
              <a:gd name="connsiteY12" fmla="*/ 426032 h 2514287"/>
              <a:gd name="connsiteX13" fmla="*/ 466323 w 1453235"/>
              <a:gd name="connsiteY13" fmla="*/ 670477 h 2514287"/>
              <a:gd name="connsiteX14" fmla="*/ 222518 w 1453235"/>
              <a:gd name="connsiteY14" fmla="*/ 1536509 h 2514287"/>
              <a:gd name="connsiteX15" fmla="*/ 400430 w 1453235"/>
              <a:gd name="connsiteY15" fmla="*/ 1536509 h 2514287"/>
              <a:gd name="connsiteX16" fmla="*/ 400430 w 1453235"/>
              <a:gd name="connsiteY16" fmla="*/ 2514287 h 2514287"/>
              <a:gd name="connsiteX17" fmla="*/ 664002 w 1453235"/>
              <a:gd name="connsiteY17" fmla="*/ 2514287 h 2514287"/>
              <a:gd name="connsiteX18" fmla="*/ 664002 w 1453235"/>
              <a:gd name="connsiteY18" fmla="*/ 1536509 h 2514287"/>
              <a:gd name="connsiteX19" fmla="*/ 795788 w 1453235"/>
              <a:gd name="connsiteY19" fmla="*/ 1536509 h 2514287"/>
              <a:gd name="connsiteX20" fmla="*/ 795788 w 1453235"/>
              <a:gd name="connsiteY20" fmla="*/ 2514287 h 2514287"/>
              <a:gd name="connsiteX21" fmla="*/ 1059360 w 1453235"/>
              <a:gd name="connsiteY21" fmla="*/ 2514287 h 2514287"/>
              <a:gd name="connsiteX22" fmla="*/ 1059360 w 1453235"/>
              <a:gd name="connsiteY22" fmla="*/ 1536509 h 2514287"/>
              <a:gd name="connsiteX23" fmla="*/ 1237272 w 1453235"/>
              <a:gd name="connsiteY23" fmla="*/ 1536509 h 2514287"/>
              <a:gd name="connsiteX24" fmla="*/ 993467 w 1453235"/>
              <a:gd name="connsiteY24" fmla="*/ 670477 h 2514287"/>
              <a:gd name="connsiteX25" fmla="*/ 993467 w 1453235"/>
              <a:gd name="connsiteY25" fmla="*/ 426032 h 2514287"/>
              <a:gd name="connsiteX26" fmla="*/ 1197736 w 1453235"/>
              <a:gd name="connsiteY26" fmla="*/ 1159366 h 2514287"/>
              <a:gd name="connsiteX27" fmla="*/ 1322933 w 1453235"/>
              <a:gd name="connsiteY27" fmla="*/ 1257144 h 2514287"/>
              <a:gd name="connsiteX28" fmla="*/ 1362469 w 1453235"/>
              <a:gd name="connsiteY28" fmla="*/ 1250160 h 2514287"/>
              <a:gd name="connsiteX29" fmla="*/ 1448130 w 1453235"/>
              <a:gd name="connsiteY29" fmla="*/ 1075556 h 251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453235" h="2514287">
                <a:moveTo>
                  <a:pt x="1448130" y="1075556"/>
                </a:moveTo>
                <a:lnTo>
                  <a:pt x="1210914" y="209524"/>
                </a:lnTo>
                <a:cubicBezTo>
                  <a:pt x="1204325" y="174603"/>
                  <a:pt x="1184557" y="146667"/>
                  <a:pt x="1158200" y="132698"/>
                </a:cubicBezTo>
                <a:cubicBezTo>
                  <a:pt x="1079128" y="76825"/>
                  <a:pt x="986878" y="41905"/>
                  <a:pt x="881449" y="13968"/>
                </a:cubicBezTo>
                <a:cubicBezTo>
                  <a:pt x="828735" y="6984"/>
                  <a:pt x="782610" y="0"/>
                  <a:pt x="729895" y="0"/>
                </a:cubicBezTo>
                <a:cubicBezTo>
                  <a:pt x="677181" y="0"/>
                  <a:pt x="631055" y="6984"/>
                  <a:pt x="578341" y="13968"/>
                </a:cubicBezTo>
                <a:cubicBezTo>
                  <a:pt x="472912" y="34921"/>
                  <a:pt x="380662" y="76825"/>
                  <a:pt x="301590" y="132698"/>
                </a:cubicBezTo>
                <a:cubicBezTo>
                  <a:pt x="275233" y="153651"/>
                  <a:pt x="255465" y="174603"/>
                  <a:pt x="248876" y="209524"/>
                </a:cubicBezTo>
                <a:lnTo>
                  <a:pt x="5071" y="1075556"/>
                </a:lnTo>
                <a:cubicBezTo>
                  <a:pt x="-14697" y="1152382"/>
                  <a:pt x="24839" y="1229207"/>
                  <a:pt x="97322" y="1250160"/>
                </a:cubicBezTo>
                <a:cubicBezTo>
                  <a:pt x="110500" y="1257144"/>
                  <a:pt x="123679" y="1257144"/>
                  <a:pt x="136857" y="1257144"/>
                </a:cubicBezTo>
                <a:cubicBezTo>
                  <a:pt x="196161" y="1257144"/>
                  <a:pt x="248876" y="1215239"/>
                  <a:pt x="262054" y="1159366"/>
                </a:cubicBezTo>
                <a:lnTo>
                  <a:pt x="466323" y="426032"/>
                </a:lnTo>
                <a:lnTo>
                  <a:pt x="466323" y="670477"/>
                </a:lnTo>
                <a:lnTo>
                  <a:pt x="222518" y="1536509"/>
                </a:lnTo>
                <a:lnTo>
                  <a:pt x="400430" y="1536509"/>
                </a:lnTo>
                <a:lnTo>
                  <a:pt x="400430" y="2514287"/>
                </a:lnTo>
                <a:lnTo>
                  <a:pt x="664002" y="2514287"/>
                </a:lnTo>
                <a:lnTo>
                  <a:pt x="664002" y="1536509"/>
                </a:lnTo>
                <a:lnTo>
                  <a:pt x="795788" y="1536509"/>
                </a:lnTo>
                <a:lnTo>
                  <a:pt x="795788" y="2514287"/>
                </a:lnTo>
                <a:lnTo>
                  <a:pt x="1059360" y="2514287"/>
                </a:lnTo>
                <a:lnTo>
                  <a:pt x="1059360" y="1536509"/>
                </a:lnTo>
                <a:lnTo>
                  <a:pt x="1237272" y="1536509"/>
                </a:lnTo>
                <a:lnTo>
                  <a:pt x="993467" y="670477"/>
                </a:lnTo>
                <a:lnTo>
                  <a:pt x="993467" y="426032"/>
                </a:lnTo>
                <a:lnTo>
                  <a:pt x="1197736" y="1159366"/>
                </a:lnTo>
                <a:cubicBezTo>
                  <a:pt x="1217504" y="1222223"/>
                  <a:pt x="1270218" y="1257144"/>
                  <a:pt x="1322933" y="1257144"/>
                </a:cubicBezTo>
                <a:cubicBezTo>
                  <a:pt x="1336111" y="1257144"/>
                  <a:pt x="1349290" y="1257144"/>
                  <a:pt x="1362469" y="1250160"/>
                </a:cubicBezTo>
                <a:cubicBezTo>
                  <a:pt x="1428362" y="1229207"/>
                  <a:pt x="1467897" y="1152382"/>
                  <a:pt x="1448130" y="1075556"/>
                </a:cubicBezTo>
                <a:close/>
              </a:path>
            </a:pathLst>
          </a:custGeom>
          <a:solidFill>
            <a:srgbClr val="FF6600"/>
          </a:solidFill>
          <a:ln w="329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Freeform: Shape 12">
            <a:extLst>
              <a:ext uri="{FF2B5EF4-FFF2-40B4-BE49-F238E27FC236}">
                <a16:creationId xmlns:a16="http://schemas.microsoft.com/office/drawing/2014/main" id="{949034A0-2E28-481C-99CE-747530E303C7}"/>
              </a:ext>
            </a:extLst>
          </p:cNvPr>
          <p:cNvSpPr/>
          <p:nvPr/>
        </p:nvSpPr>
        <p:spPr>
          <a:xfrm rot="21565382">
            <a:off x="9236327" y="879267"/>
            <a:ext cx="1053856" cy="1724497"/>
          </a:xfrm>
          <a:custGeom>
            <a:avLst/>
            <a:gdLst>
              <a:gd name="connsiteX0" fmla="*/ 1528882 w 1535862"/>
              <a:gd name="connsiteY0" fmla="*/ 1089066 h 2513229"/>
              <a:gd name="connsiteX1" fmla="*/ 1333408 w 1535862"/>
              <a:gd name="connsiteY1" fmla="*/ 258304 h 2513229"/>
              <a:gd name="connsiteX2" fmla="*/ 1291521 w 1535862"/>
              <a:gd name="connsiteY2" fmla="*/ 181511 h 2513229"/>
              <a:gd name="connsiteX3" fmla="*/ 998311 w 1535862"/>
              <a:gd name="connsiteY3" fmla="*/ 27925 h 2513229"/>
              <a:gd name="connsiteX4" fmla="*/ 767931 w 1535862"/>
              <a:gd name="connsiteY4" fmla="*/ 0 h 2513229"/>
              <a:gd name="connsiteX5" fmla="*/ 537552 w 1535862"/>
              <a:gd name="connsiteY5" fmla="*/ 34906 h 2513229"/>
              <a:gd name="connsiteX6" fmla="*/ 244342 w 1535862"/>
              <a:gd name="connsiteY6" fmla="*/ 188492 h 2513229"/>
              <a:gd name="connsiteX7" fmla="*/ 202455 w 1535862"/>
              <a:gd name="connsiteY7" fmla="*/ 265285 h 2513229"/>
              <a:gd name="connsiteX8" fmla="*/ 6981 w 1535862"/>
              <a:gd name="connsiteY8" fmla="*/ 1096048 h 2513229"/>
              <a:gd name="connsiteX9" fmla="*/ 0 w 1535862"/>
              <a:gd name="connsiteY9" fmla="*/ 1130954 h 2513229"/>
              <a:gd name="connsiteX10" fmla="*/ 139624 w 1535862"/>
              <a:gd name="connsiteY10" fmla="*/ 1270577 h 2513229"/>
              <a:gd name="connsiteX11" fmla="*/ 272267 w 1535862"/>
              <a:gd name="connsiteY11" fmla="*/ 1165859 h 2513229"/>
              <a:gd name="connsiteX12" fmla="*/ 418872 w 1535862"/>
              <a:gd name="connsiteY12" fmla="*/ 558496 h 2513229"/>
              <a:gd name="connsiteX13" fmla="*/ 418872 w 1535862"/>
              <a:gd name="connsiteY13" fmla="*/ 2513230 h 2513229"/>
              <a:gd name="connsiteX14" fmla="*/ 698119 w 1535862"/>
              <a:gd name="connsiteY14" fmla="*/ 2513230 h 2513229"/>
              <a:gd name="connsiteX15" fmla="*/ 698119 w 1535862"/>
              <a:gd name="connsiteY15" fmla="*/ 1256615 h 2513229"/>
              <a:gd name="connsiteX16" fmla="*/ 837743 w 1535862"/>
              <a:gd name="connsiteY16" fmla="*/ 1256615 h 2513229"/>
              <a:gd name="connsiteX17" fmla="*/ 837743 w 1535862"/>
              <a:gd name="connsiteY17" fmla="*/ 2513230 h 2513229"/>
              <a:gd name="connsiteX18" fmla="*/ 1116991 w 1535862"/>
              <a:gd name="connsiteY18" fmla="*/ 2513230 h 2513229"/>
              <a:gd name="connsiteX19" fmla="*/ 1116991 w 1535862"/>
              <a:gd name="connsiteY19" fmla="*/ 551514 h 2513229"/>
              <a:gd name="connsiteX20" fmla="*/ 1263596 w 1535862"/>
              <a:gd name="connsiteY20" fmla="*/ 1158878 h 2513229"/>
              <a:gd name="connsiteX21" fmla="*/ 1396239 w 1535862"/>
              <a:gd name="connsiteY21" fmla="*/ 1263596 h 2513229"/>
              <a:gd name="connsiteX22" fmla="*/ 1535863 w 1535862"/>
              <a:gd name="connsiteY22" fmla="*/ 1123972 h 2513229"/>
              <a:gd name="connsiteX23" fmla="*/ 1528882 w 1535862"/>
              <a:gd name="connsiteY23" fmla="*/ 1089066 h 2513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35862" h="2513229">
                <a:moveTo>
                  <a:pt x="1528882" y="1089066"/>
                </a:moveTo>
                <a:lnTo>
                  <a:pt x="1333408" y="258304"/>
                </a:lnTo>
                <a:cubicBezTo>
                  <a:pt x="1326427" y="230379"/>
                  <a:pt x="1312464" y="202455"/>
                  <a:pt x="1291521" y="181511"/>
                </a:cubicBezTo>
                <a:cubicBezTo>
                  <a:pt x="1207747" y="111699"/>
                  <a:pt x="1110010" y="62831"/>
                  <a:pt x="998311" y="27925"/>
                </a:cubicBezTo>
                <a:cubicBezTo>
                  <a:pt x="921518" y="13962"/>
                  <a:pt x="844725" y="0"/>
                  <a:pt x="767931" y="0"/>
                </a:cubicBezTo>
                <a:cubicBezTo>
                  <a:pt x="691138" y="0"/>
                  <a:pt x="614345" y="13962"/>
                  <a:pt x="537552" y="34906"/>
                </a:cubicBezTo>
                <a:cubicBezTo>
                  <a:pt x="425853" y="62831"/>
                  <a:pt x="328116" y="118680"/>
                  <a:pt x="244342" y="188492"/>
                </a:cubicBezTo>
                <a:cubicBezTo>
                  <a:pt x="223398" y="209436"/>
                  <a:pt x="209436" y="237361"/>
                  <a:pt x="202455" y="265285"/>
                </a:cubicBezTo>
                <a:lnTo>
                  <a:pt x="6981" y="1096048"/>
                </a:lnTo>
                <a:cubicBezTo>
                  <a:pt x="6981" y="1103029"/>
                  <a:pt x="0" y="1116991"/>
                  <a:pt x="0" y="1130954"/>
                </a:cubicBezTo>
                <a:cubicBezTo>
                  <a:pt x="0" y="1207747"/>
                  <a:pt x="62831" y="1270577"/>
                  <a:pt x="139624" y="1270577"/>
                </a:cubicBezTo>
                <a:cubicBezTo>
                  <a:pt x="202455" y="1270577"/>
                  <a:pt x="258304" y="1221709"/>
                  <a:pt x="272267" y="1165859"/>
                </a:cubicBezTo>
                <a:lnTo>
                  <a:pt x="418872" y="558496"/>
                </a:lnTo>
                <a:lnTo>
                  <a:pt x="418872" y="2513230"/>
                </a:lnTo>
                <a:lnTo>
                  <a:pt x="698119" y="2513230"/>
                </a:lnTo>
                <a:lnTo>
                  <a:pt x="698119" y="1256615"/>
                </a:lnTo>
                <a:lnTo>
                  <a:pt x="837743" y="1256615"/>
                </a:lnTo>
                <a:lnTo>
                  <a:pt x="837743" y="2513230"/>
                </a:lnTo>
                <a:lnTo>
                  <a:pt x="1116991" y="2513230"/>
                </a:lnTo>
                <a:lnTo>
                  <a:pt x="1116991" y="551514"/>
                </a:lnTo>
                <a:lnTo>
                  <a:pt x="1263596" y="1158878"/>
                </a:lnTo>
                <a:cubicBezTo>
                  <a:pt x="1277558" y="1214728"/>
                  <a:pt x="1333408" y="1263596"/>
                  <a:pt x="1396239" y="1263596"/>
                </a:cubicBezTo>
                <a:cubicBezTo>
                  <a:pt x="1473032" y="1263596"/>
                  <a:pt x="1535863" y="1200765"/>
                  <a:pt x="1535863" y="1123972"/>
                </a:cubicBezTo>
                <a:cubicBezTo>
                  <a:pt x="1535863" y="1110010"/>
                  <a:pt x="1528882" y="1096048"/>
                  <a:pt x="1528882" y="1089066"/>
                </a:cubicBezTo>
                <a:close/>
              </a:path>
            </a:pathLst>
          </a:custGeom>
          <a:solidFill>
            <a:srgbClr val="FF6600"/>
          </a:solidFill>
          <a:ln w="34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8" name="!!Oval 1">
            <a:extLst>
              <a:ext uri="{FF2B5EF4-FFF2-40B4-BE49-F238E27FC236}">
                <a16:creationId xmlns:a16="http://schemas.microsoft.com/office/drawing/2014/main" id="{04482DCE-4043-4614-9F7A-059D0DD65AB5}"/>
              </a:ext>
            </a:extLst>
          </p:cNvPr>
          <p:cNvSpPr/>
          <p:nvPr/>
        </p:nvSpPr>
        <p:spPr>
          <a:xfrm rot="21565382">
            <a:off x="7853661" y="1443182"/>
            <a:ext cx="413846" cy="414554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!!Oval 2">
            <a:extLst>
              <a:ext uri="{FF2B5EF4-FFF2-40B4-BE49-F238E27FC236}">
                <a16:creationId xmlns:a16="http://schemas.microsoft.com/office/drawing/2014/main" id="{1FAD7D35-101E-4811-AA8E-5082D4DB08F1}"/>
              </a:ext>
            </a:extLst>
          </p:cNvPr>
          <p:cNvSpPr/>
          <p:nvPr/>
        </p:nvSpPr>
        <p:spPr>
          <a:xfrm rot="21565382">
            <a:off x="8646252" y="1260876"/>
            <a:ext cx="445523" cy="435626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!!Oval 3">
            <a:extLst>
              <a:ext uri="{FF2B5EF4-FFF2-40B4-BE49-F238E27FC236}">
                <a16:creationId xmlns:a16="http://schemas.microsoft.com/office/drawing/2014/main" id="{12435D6E-DD34-4E22-8D96-5FBB3FAD2B40}"/>
              </a:ext>
            </a:extLst>
          </p:cNvPr>
          <p:cNvSpPr/>
          <p:nvPr/>
        </p:nvSpPr>
        <p:spPr>
          <a:xfrm rot="21565382">
            <a:off x="9553192" y="390226"/>
            <a:ext cx="445523" cy="446284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!!Oval 4">
            <a:extLst>
              <a:ext uri="{FF2B5EF4-FFF2-40B4-BE49-F238E27FC236}">
                <a16:creationId xmlns:a16="http://schemas.microsoft.com/office/drawing/2014/main" id="{B413D17C-5219-4D6C-BCEB-881FA0ADCB3C}"/>
              </a:ext>
            </a:extLst>
          </p:cNvPr>
          <p:cNvSpPr/>
          <p:nvPr/>
        </p:nvSpPr>
        <p:spPr>
          <a:xfrm rot="21565382">
            <a:off x="10389978" y="413531"/>
            <a:ext cx="445523" cy="446284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!!Oval 5">
            <a:extLst>
              <a:ext uri="{FF2B5EF4-FFF2-40B4-BE49-F238E27FC236}">
                <a16:creationId xmlns:a16="http://schemas.microsoft.com/office/drawing/2014/main" id="{D1020393-EE20-4F08-B951-63140C5C6B1D}"/>
              </a:ext>
            </a:extLst>
          </p:cNvPr>
          <p:cNvSpPr/>
          <p:nvPr/>
        </p:nvSpPr>
        <p:spPr>
          <a:xfrm rot="21565382">
            <a:off x="11280534" y="1234671"/>
            <a:ext cx="380785" cy="381437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8B4E5A1-F0AB-430F-8D2A-BAC29CCAB9AD}"/>
              </a:ext>
            </a:extLst>
          </p:cNvPr>
          <p:cNvSpPr txBox="1"/>
          <p:nvPr/>
        </p:nvSpPr>
        <p:spPr>
          <a:xfrm>
            <a:off x="535227" y="949291"/>
            <a:ext cx="7019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2E3336"/>
                </a:solidFill>
                <a:effectLst/>
              </a:rPr>
              <a:t>Love the </a:t>
            </a:r>
            <a:r>
              <a:rPr lang="en-US" sz="2800" b="0" i="0" cap="small" dirty="0">
                <a:solidFill>
                  <a:srgbClr val="2E3336"/>
                </a:solidFill>
                <a:effectLst/>
              </a:rPr>
              <a:t>Lord</a:t>
            </a:r>
            <a:r>
              <a:rPr lang="en-US" sz="2800" b="0" i="0" dirty="0">
                <a:solidFill>
                  <a:srgbClr val="2E3336"/>
                </a:solidFill>
                <a:effectLst/>
              </a:rPr>
              <a:t> your God with all your heart and with all your soul and with all your strength. </a:t>
            </a:r>
            <a:endParaRPr lang="en-US" sz="2800" b="1" dirty="0">
              <a:solidFill>
                <a:srgbClr val="2E3336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F43E046-AA96-4C9F-B5A8-266270933580}"/>
              </a:ext>
            </a:extLst>
          </p:cNvPr>
          <p:cNvSpPr txBox="1"/>
          <p:nvPr/>
        </p:nvSpPr>
        <p:spPr>
          <a:xfrm>
            <a:off x="535227" y="1867462"/>
            <a:ext cx="58780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 commandments that I give you today are to be on your hearts.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lang="en-US" sz="2800" b="1" dirty="0">
              <a:solidFill>
                <a:srgbClr val="FF6600"/>
              </a:solidFill>
            </a:endParaRPr>
          </a:p>
        </p:txBody>
      </p:sp>
      <p:sp>
        <p:nvSpPr>
          <p:cNvPr id="18" name="!!Oval 1">
            <a:extLst>
              <a:ext uri="{FF2B5EF4-FFF2-40B4-BE49-F238E27FC236}">
                <a16:creationId xmlns:a16="http://schemas.microsoft.com/office/drawing/2014/main" id="{711A61DA-B217-4958-9856-7FF48D3684AA}"/>
              </a:ext>
            </a:extLst>
          </p:cNvPr>
          <p:cNvSpPr/>
          <p:nvPr/>
        </p:nvSpPr>
        <p:spPr>
          <a:xfrm rot="42666">
            <a:off x="155473" y="3435764"/>
            <a:ext cx="2792079" cy="2796863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07C50C-ECB6-40D0-94F9-18E08631D8A6}"/>
              </a:ext>
            </a:extLst>
          </p:cNvPr>
          <p:cNvSpPr txBox="1"/>
          <p:nvPr/>
        </p:nvSpPr>
        <p:spPr>
          <a:xfrm>
            <a:off x="519596" y="3914857"/>
            <a:ext cx="194428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chemeClr val="bg1"/>
                </a:solidFill>
                <a:effectLst/>
              </a:rPr>
              <a:t>Impress them on your children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71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47"/>
    </mc:Choice>
    <mc:Fallback xmlns="">
      <p:transition advTm="164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5">
            <a:extLst>
              <a:ext uri="{FF2B5EF4-FFF2-40B4-BE49-F238E27FC236}">
                <a16:creationId xmlns:a16="http://schemas.microsoft.com/office/drawing/2014/main" id="{A7E2A775-1CAC-4B39-BFCB-73AF53D4E2D7}"/>
              </a:ext>
            </a:extLst>
          </p:cNvPr>
          <p:cNvSpPr txBox="1">
            <a:spLocks/>
          </p:cNvSpPr>
          <p:nvPr/>
        </p:nvSpPr>
        <p:spPr>
          <a:xfrm>
            <a:off x="2545322" y="-1874193"/>
            <a:ext cx="7101355" cy="2354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6600"/>
                </a:solidFill>
                <a:latin typeface="+mn-lt"/>
              </a:rPr>
              <a:t>What does the Bible say to families and households?</a:t>
            </a: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40AD6AFE-52DA-4DC5-853B-AFD1EF30B81E}"/>
              </a:ext>
            </a:extLst>
          </p:cNvPr>
          <p:cNvSpPr/>
          <p:nvPr/>
        </p:nvSpPr>
        <p:spPr>
          <a:xfrm>
            <a:off x="622195" y="342103"/>
            <a:ext cx="929421" cy="674106"/>
          </a:xfrm>
          <a:custGeom>
            <a:avLst/>
            <a:gdLst>
              <a:gd name="connsiteX0" fmla="*/ 3148249 w 3151845"/>
              <a:gd name="connsiteY0" fmla="*/ 1653288 h 2092089"/>
              <a:gd name="connsiteX1" fmla="*/ 3040347 w 3151845"/>
              <a:gd name="connsiteY1" fmla="*/ 487945 h 2092089"/>
              <a:gd name="connsiteX2" fmla="*/ 2968413 w 3151845"/>
              <a:gd name="connsiteY2" fmla="*/ 423204 h 2092089"/>
              <a:gd name="connsiteX3" fmla="*/ 2914462 w 3151845"/>
              <a:gd name="connsiteY3" fmla="*/ 423204 h 2092089"/>
              <a:gd name="connsiteX4" fmla="*/ 2896478 w 3151845"/>
              <a:gd name="connsiteY4" fmla="*/ 214594 h 2092089"/>
              <a:gd name="connsiteX5" fmla="*/ 2831737 w 3151845"/>
              <a:gd name="connsiteY5" fmla="*/ 210997 h 2092089"/>
              <a:gd name="connsiteX6" fmla="*/ 2673480 w 3151845"/>
              <a:gd name="connsiteY6" fmla="*/ 214594 h 2092089"/>
              <a:gd name="connsiteX7" fmla="*/ 2655496 w 3151845"/>
              <a:gd name="connsiteY7" fmla="*/ 20370 h 2092089"/>
              <a:gd name="connsiteX8" fmla="*/ 2601545 w 3151845"/>
              <a:gd name="connsiteY8" fmla="*/ 9580 h 2092089"/>
              <a:gd name="connsiteX9" fmla="*/ 1572879 w 3151845"/>
              <a:gd name="connsiteY9" fmla="*/ 354866 h 2092089"/>
              <a:gd name="connsiteX10" fmla="*/ 544213 w 3151845"/>
              <a:gd name="connsiteY10" fmla="*/ 9580 h 2092089"/>
              <a:gd name="connsiteX11" fmla="*/ 490262 w 3151845"/>
              <a:gd name="connsiteY11" fmla="*/ 20370 h 2092089"/>
              <a:gd name="connsiteX12" fmla="*/ 472278 w 3151845"/>
              <a:gd name="connsiteY12" fmla="*/ 214594 h 2092089"/>
              <a:gd name="connsiteX13" fmla="*/ 314022 w 3151845"/>
              <a:gd name="connsiteY13" fmla="*/ 210997 h 2092089"/>
              <a:gd name="connsiteX14" fmla="*/ 252877 w 3151845"/>
              <a:gd name="connsiteY14" fmla="*/ 214594 h 2092089"/>
              <a:gd name="connsiteX15" fmla="*/ 234893 w 3151845"/>
              <a:gd name="connsiteY15" fmla="*/ 423204 h 2092089"/>
              <a:gd name="connsiteX16" fmla="*/ 180942 w 3151845"/>
              <a:gd name="connsiteY16" fmla="*/ 423204 h 2092089"/>
              <a:gd name="connsiteX17" fmla="*/ 109008 w 3151845"/>
              <a:gd name="connsiteY17" fmla="*/ 487945 h 2092089"/>
              <a:gd name="connsiteX18" fmla="*/ 1106 w 3151845"/>
              <a:gd name="connsiteY18" fmla="*/ 1653288 h 2092089"/>
              <a:gd name="connsiteX19" fmla="*/ 62250 w 3151845"/>
              <a:gd name="connsiteY19" fmla="*/ 1732416 h 2092089"/>
              <a:gd name="connsiteX20" fmla="*/ 73040 w 3151845"/>
              <a:gd name="connsiteY20" fmla="*/ 1732416 h 2092089"/>
              <a:gd name="connsiteX21" fmla="*/ 1407429 w 3151845"/>
              <a:gd name="connsiteY21" fmla="*/ 2066912 h 2092089"/>
              <a:gd name="connsiteX22" fmla="*/ 1486557 w 3151845"/>
              <a:gd name="connsiteY22" fmla="*/ 2092089 h 2092089"/>
              <a:gd name="connsiteX23" fmla="*/ 1666394 w 3151845"/>
              <a:gd name="connsiteY23" fmla="*/ 2092089 h 2092089"/>
              <a:gd name="connsiteX24" fmla="*/ 1741926 w 3151845"/>
              <a:gd name="connsiteY24" fmla="*/ 2070509 h 2092089"/>
              <a:gd name="connsiteX25" fmla="*/ 3076315 w 3151845"/>
              <a:gd name="connsiteY25" fmla="*/ 1736012 h 2092089"/>
              <a:gd name="connsiteX26" fmla="*/ 3151846 w 3151845"/>
              <a:gd name="connsiteY26" fmla="*/ 1667675 h 2092089"/>
              <a:gd name="connsiteX27" fmla="*/ 3148249 w 3151845"/>
              <a:gd name="connsiteY27" fmla="*/ 1653288 h 2092089"/>
              <a:gd name="connsiteX28" fmla="*/ 1644814 w 3151845"/>
              <a:gd name="connsiteY28" fmla="*/ 484349 h 2092089"/>
              <a:gd name="connsiteX29" fmla="*/ 2522417 w 3151845"/>
              <a:gd name="connsiteY29" fmla="*/ 142659 h 2092089"/>
              <a:gd name="connsiteX30" fmla="*/ 2619529 w 3151845"/>
              <a:gd name="connsiteY30" fmla="*/ 1257647 h 2092089"/>
              <a:gd name="connsiteX31" fmla="*/ 1644814 w 3151845"/>
              <a:gd name="connsiteY31" fmla="*/ 1714432 h 2092089"/>
              <a:gd name="connsiteX32" fmla="*/ 1644814 w 3151845"/>
              <a:gd name="connsiteY32" fmla="*/ 484349 h 2092089"/>
              <a:gd name="connsiteX33" fmla="*/ 623341 w 3151845"/>
              <a:gd name="connsiteY33" fmla="*/ 146256 h 2092089"/>
              <a:gd name="connsiteX34" fmla="*/ 1500944 w 3151845"/>
              <a:gd name="connsiteY34" fmla="*/ 487945 h 2092089"/>
              <a:gd name="connsiteX35" fmla="*/ 1500944 w 3151845"/>
              <a:gd name="connsiteY35" fmla="*/ 1718029 h 2092089"/>
              <a:gd name="connsiteX36" fmla="*/ 526229 w 3151845"/>
              <a:gd name="connsiteY36" fmla="*/ 1261244 h 2092089"/>
              <a:gd name="connsiteX37" fmla="*/ 623341 w 3151845"/>
              <a:gd name="connsiteY37" fmla="*/ 146256 h 2092089"/>
              <a:gd name="connsiteX38" fmla="*/ 278054 w 3151845"/>
              <a:gd name="connsiteY38" fmla="*/ 1477048 h 2092089"/>
              <a:gd name="connsiteX39" fmla="*/ 385956 w 3151845"/>
              <a:gd name="connsiteY39" fmla="*/ 351269 h 2092089"/>
              <a:gd name="connsiteX40" fmla="*/ 461488 w 3151845"/>
              <a:gd name="connsiteY40" fmla="*/ 354866 h 2092089"/>
              <a:gd name="connsiteX41" fmla="*/ 371569 w 3151845"/>
              <a:gd name="connsiteY41" fmla="*/ 1383533 h 2092089"/>
              <a:gd name="connsiteX42" fmla="*/ 439907 w 3151845"/>
              <a:gd name="connsiteY42" fmla="*/ 1390726 h 2092089"/>
              <a:gd name="connsiteX43" fmla="*/ 1479364 w 3151845"/>
              <a:gd name="connsiteY43" fmla="*/ 1890672 h 2092089"/>
              <a:gd name="connsiteX44" fmla="*/ 1479364 w 3151845"/>
              <a:gd name="connsiteY44" fmla="*/ 1890672 h 2092089"/>
              <a:gd name="connsiteX45" fmla="*/ 278054 w 3151845"/>
              <a:gd name="connsiteY45" fmla="*/ 1477048 h 2092089"/>
              <a:gd name="connsiteX46" fmla="*/ 1666394 w 3151845"/>
              <a:gd name="connsiteY46" fmla="*/ 1897866 h 2092089"/>
              <a:gd name="connsiteX47" fmla="*/ 1666394 w 3151845"/>
              <a:gd name="connsiteY47" fmla="*/ 1897866 h 2092089"/>
              <a:gd name="connsiteX48" fmla="*/ 2705851 w 3151845"/>
              <a:gd name="connsiteY48" fmla="*/ 1390726 h 2092089"/>
              <a:gd name="connsiteX49" fmla="*/ 2774189 w 3151845"/>
              <a:gd name="connsiteY49" fmla="*/ 1383533 h 2092089"/>
              <a:gd name="connsiteX50" fmla="*/ 2684270 w 3151845"/>
              <a:gd name="connsiteY50" fmla="*/ 354866 h 2092089"/>
              <a:gd name="connsiteX51" fmla="*/ 2759802 w 3151845"/>
              <a:gd name="connsiteY51" fmla="*/ 351269 h 2092089"/>
              <a:gd name="connsiteX52" fmla="*/ 2867704 w 3151845"/>
              <a:gd name="connsiteY52" fmla="*/ 1477048 h 2092089"/>
              <a:gd name="connsiteX53" fmla="*/ 1666394 w 3151845"/>
              <a:gd name="connsiteY53" fmla="*/ 1897866 h 209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151845" h="2092089">
                <a:moveTo>
                  <a:pt x="3148249" y="1653288"/>
                </a:moveTo>
                <a:lnTo>
                  <a:pt x="3040347" y="487945"/>
                </a:lnTo>
                <a:cubicBezTo>
                  <a:pt x="3036750" y="451978"/>
                  <a:pt x="3004380" y="423204"/>
                  <a:pt x="2968413" y="423204"/>
                </a:cubicBezTo>
                <a:cubicBezTo>
                  <a:pt x="2954026" y="423204"/>
                  <a:pt x="2932445" y="423204"/>
                  <a:pt x="2914462" y="423204"/>
                </a:cubicBezTo>
                <a:lnTo>
                  <a:pt x="2896478" y="214594"/>
                </a:lnTo>
                <a:lnTo>
                  <a:pt x="2831737" y="210997"/>
                </a:lnTo>
                <a:cubicBezTo>
                  <a:pt x="2777785" y="207400"/>
                  <a:pt x="2723834" y="210997"/>
                  <a:pt x="2673480" y="214594"/>
                </a:cubicBezTo>
                <a:lnTo>
                  <a:pt x="2655496" y="20370"/>
                </a:lnTo>
                <a:lnTo>
                  <a:pt x="2601545" y="9580"/>
                </a:lnTo>
                <a:cubicBezTo>
                  <a:pt x="2223888" y="-37178"/>
                  <a:pt x="1846231" y="88708"/>
                  <a:pt x="1572879" y="354866"/>
                </a:cubicBezTo>
                <a:cubicBezTo>
                  <a:pt x="1299527" y="88708"/>
                  <a:pt x="921870" y="-37178"/>
                  <a:pt x="544213" y="9580"/>
                </a:cubicBezTo>
                <a:lnTo>
                  <a:pt x="490262" y="20370"/>
                </a:lnTo>
                <a:lnTo>
                  <a:pt x="472278" y="214594"/>
                </a:lnTo>
                <a:cubicBezTo>
                  <a:pt x="418327" y="210997"/>
                  <a:pt x="367973" y="207400"/>
                  <a:pt x="314022" y="210997"/>
                </a:cubicBezTo>
                <a:lnTo>
                  <a:pt x="252877" y="214594"/>
                </a:lnTo>
                <a:lnTo>
                  <a:pt x="234893" y="423204"/>
                </a:lnTo>
                <a:cubicBezTo>
                  <a:pt x="213313" y="423204"/>
                  <a:pt x="195329" y="423204"/>
                  <a:pt x="180942" y="423204"/>
                </a:cubicBezTo>
                <a:cubicBezTo>
                  <a:pt x="144975" y="423204"/>
                  <a:pt x="112604" y="451978"/>
                  <a:pt x="109008" y="487945"/>
                </a:cubicBezTo>
                <a:lnTo>
                  <a:pt x="1106" y="1653288"/>
                </a:lnTo>
                <a:cubicBezTo>
                  <a:pt x="-6088" y="1692852"/>
                  <a:pt x="22686" y="1728819"/>
                  <a:pt x="62250" y="1732416"/>
                </a:cubicBezTo>
                <a:cubicBezTo>
                  <a:pt x="65847" y="1732416"/>
                  <a:pt x="69444" y="1732416"/>
                  <a:pt x="73040" y="1732416"/>
                </a:cubicBezTo>
                <a:cubicBezTo>
                  <a:pt x="292441" y="1725222"/>
                  <a:pt x="907483" y="1739609"/>
                  <a:pt x="1407429" y="2066912"/>
                </a:cubicBezTo>
                <a:cubicBezTo>
                  <a:pt x="1432606" y="2081299"/>
                  <a:pt x="1457783" y="2092089"/>
                  <a:pt x="1486557" y="2092089"/>
                </a:cubicBezTo>
                <a:lnTo>
                  <a:pt x="1666394" y="2092089"/>
                </a:lnTo>
                <a:cubicBezTo>
                  <a:pt x="1695168" y="2092089"/>
                  <a:pt x="1720345" y="2084896"/>
                  <a:pt x="1741926" y="2070509"/>
                </a:cubicBezTo>
                <a:cubicBezTo>
                  <a:pt x="2267049" y="1743206"/>
                  <a:pt x="2864107" y="1728819"/>
                  <a:pt x="3076315" y="1736012"/>
                </a:cubicBezTo>
                <a:cubicBezTo>
                  <a:pt x="3115879" y="1736012"/>
                  <a:pt x="3148249" y="1707239"/>
                  <a:pt x="3151846" y="1667675"/>
                </a:cubicBezTo>
                <a:cubicBezTo>
                  <a:pt x="3148249" y="1656884"/>
                  <a:pt x="3148249" y="1656884"/>
                  <a:pt x="3148249" y="1653288"/>
                </a:cubicBezTo>
                <a:close/>
                <a:moveTo>
                  <a:pt x="1644814" y="484349"/>
                </a:moveTo>
                <a:cubicBezTo>
                  <a:pt x="1875005" y="246964"/>
                  <a:pt x="2195114" y="124675"/>
                  <a:pt x="2522417" y="142659"/>
                </a:cubicBezTo>
                <a:lnTo>
                  <a:pt x="2619529" y="1257647"/>
                </a:lnTo>
                <a:cubicBezTo>
                  <a:pt x="2450483" y="1290018"/>
                  <a:pt x="2011681" y="1397920"/>
                  <a:pt x="1644814" y="1714432"/>
                </a:cubicBezTo>
                <a:lnTo>
                  <a:pt x="1644814" y="484349"/>
                </a:lnTo>
                <a:close/>
                <a:moveTo>
                  <a:pt x="623341" y="146256"/>
                </a:moveTo>
                <a:cubicBezTo>
                  <a:pt x="950644" y="128272"/>
                  <a:pt x="1270753" y="250561"/>
                  <a:pt x="1500944" y="487945"/>
                </a:cubicBezTo>
                <a:lnTo>
                  <a:pt x="1500944" y="1718029"/>
                </a:lnTo>
                <a:cubicBezTo>
                  <a:pt x="1134077" y="1401516"/>
                  <a:pt x="695276" y="1293614"/>
                  <a:pt x="526229" y="1261244"/>
                </a:cubicBezTo>
                <a:lnTo>
                  <a:pt x="623341" y="146256"/>
                </a:lnTo>
                <a:close/>
                <a:moveTo>
                  <a:pt x="278054" y="1477048"/>
                </a:moveTo>
                <a:lnTo>
                  <a:pt x="385956" y="351269"/>
                </a:lnTo>
                <a:cubicBezTo>
                  <a:pt x="407537" y="351269"/>
                  <a:pt x="432714" y="354866"/>
                  <a:pt x="461488" y="354866"/>
                </a:cubicBezTo>
                <a:lnTo>
                  <a:pt x="371569" y="1383533"/>
                </a:lnTo>
                <a:lnTo>
                  <a:pt x="439907" y="1390726"/>
                </a:lnTo>
                <a:cubicBezTo>
                  <a:pt x="447101" y="1390726"/>
                  <a:pt x="1054949" y="1469854"/>
                  <a:pt x="1479364" y="1890672"/>
                </a:cubicBezTo>
                <a:lnTo>
                  <a:pt x="1479364" y="1890672"/>
                </a:lnTo>
                <a:cubicBezTo>
                  <a:pt x="1008192" y="1530999"/>
                  <a:pt x="483068" y="1484241"/>
                  <a:pt x="278054" y="1477048"/>
                </a:cubicBezTo>
                <a:close/>
                <a:moveTo>
                  <a:pt x="1666394" y="1897866"/>
                </a:moveTo>
                <a:lnTo>
                  <a:pt x="1666394" y="1897866"/>
                </a:lnTo>
                <a:cubicBezTo>
                  <a:pt x="2098002" y="1473451"/>
                  <a:pt x="2702254" y="1390726"/>
                  <a:pt x="2705851" y="1390726"/>
                </a:cubicBezTo>
                <a:lnTo>
                  <a:pt x="2774189" y="1383533"/>
                </a:lnTo>
                <a:lnTo>
                  <a:pt x="2684270" y="354866"/>
                </a:lnTo>
                <a:cubicBezTo>
                  <a:pt x="2713044" y="351269"/>
                  <a:pt x="2738221" y="351269"/>
                  <a:pt x="2759802" y="351269"/>
                </a:cubicBezTo>
                <a:lnTo>
                  <a:pt x="2867704" y="1477048"/>
                </a:lnTo>
                <a:cubicBezTo>
                  <a:pt x="2662690" y="1484241"/>
                  <a:pt x="2137567" y="1534595"/>
                  <a:pt x="1666394" y="1897866"/>
                </a:cubicBezTo>
                <a:close/>
              </a:path>
            </a:pathLst>
          </a:custGeom>
          <a:solidFill>
            <a:srgbClr val="FF6600"/>
          </a:solidFill>
          <a:ln w="359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Title 5">
            <a:extLst>
              <a:ext uri="{FF2B5EF4-FFF2-40B4-BE49-F238E27FC236}">
                <a16:creationId xmlns:a16="http://schemas.microsoft.com/office/drawing/2014/main" id="{7C3A6EB0-0F7F-479A-8627-64A18E9F2F07}"/>
              </a:ext>
            </a:extLst>
          </p:cNvPr>
          <p:cNvSpPr txBox="1">
            <a:spLocks/>
          </p:cNvSpPr>
          <p:nvPr/>
        </p:nvSpPr>
        <p:spPr>
          <a:xfrm>
            <a:off x="1695182" y="-224943"/>
            <a:ext cx="5081663" cy="1788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Deuteronomy 6:5-9</a:t>
            </a:r>
          </a:p>
        </p:txBody>
      </p:sp>
      <p:sp>
        <p:nvSpPr>
          <p:cNvPr id="63" name="!!balloon">
            <a:extLst>
              <a:ext uri="{FF2B5EF4-FFF2-40B4-BE49-F238E27FC236}">
                <a16:creationId xmlns:a16="http://schemas.microsoft.com/office/drawing/2014/main" id="{08C6A370-1F69-41B3-A9D6-D6407082DC24}"/>
              </a:ext>
            </a:extLst>
          </p:cNvPr>
          <p:cNvSpPr/>
          <p:nvPr/>
        </p:nvSpPr>
        <p:spPr>
          <a:xfrm rot="21565382" flipH="1">
            <a:off x="7554312" y="835107"/>
            <a:ext cx="820133" cy="1815604"/>
          </a:xfrm>
          <a:custGeom>
            <a:avLst/>
            <a:gdLst>
              <a:gd name="connsiteX0" fmla="*/ 1195241 w 1195240"/>
              <a:gd name="connsiteY0" fmla="*/ 230087 h 2646005"/>
              <a:gd name="connsiteX1" fmla="*/ 993914 w 1195240"/>
              <a:gd name="connsiteY1" fmla="*/ 0 h 2646005"/>
              <a:gd name="connsiteX2" fmla="*/ 792588 w 1195240"/>
              <a:gd name="connsiteY2" fmla="*/ 230087 h 2646005"/>
              <a:gd name="connsiteX3" fmla="*/ 965154 w 1195240"/>
              <a:gd name="connsiteY3" fmla="*/ 512232 h 2646005"/>
              <a:gd name="connsiteX4" fmla="*/ 965154 w 1195240"/>
              <a:gd name="connsiteY4" fmla="*/ 517697 h 2646005"/>
              <a:gd name="connsiteX5" fmla="*/ 993914 w 1195240"/>
              <a:gd name="connsiteY5" fmla="*/ 726789 h 2646005"/>
              <a:gd name="connsiteX6" fmla="*/ 1022675 w 1195240"/>
              <a:gd name="connsiteY6" fmla="*/ 920350 h 2646005"/>
              <a:gd name="connsiteX7" fmla="*/ 993914 w 1195240"/>
              <a:gd name="connsiteY7" fmla="*/ 1113911 h 2646005"/>
              <a:gd name="connsiteX8" fmla="*/ 976945 w 1195240"/>
              <a:gd name="connsiteY8" fmla="*/ 1180924 h 2646005"/>
              <a:gd name="connsiteX9" fmla="*/ 930640 w 1195240"/>
              <a:gd name="connsiteY9" fmla="*/ 1205658 h 2646005"/>
              <a:gd name="connsiteX10" fmla="*/ 624337 w 1195240"/>
              <a:gd name="connsiteY10" fmla="*/ 1524329 h 2646005"/>
              <a:gd name="connsiteX11" fmla="*/ 426749 w 1195240"/>
              <a:gd name="connsiteY11" fmla="*/ 1524329 h 2646005"/>
              <a:gd name="connsiteX12" fmla="*/ 150644 w 1195240"/>
              <a:gd name="connsiteY12" fmla="*/ 1711275 h 2646005"/>
              <a:gd name="connsiteX13" fmla="*/ 6839 w 1195240"/>
              <a:gd name="connsiteY13" fmla="*/ 2051517 h 2646005"/>
              <a:gd name="connsiteX14" fmla="*/ 52569 w 1195240"/>
              <a:gd name="connsiteY14" fmla="*/ 2164548 h 2646005"/>
              <a:gd name="connsiteX15" fmla="*/ 86220 w 1195240"/>
              <a:gd name="connsiteY15" fmla="*/ 2171450 h 2646005"/>
              <a:gd name="connsiteX16" fmla="*/ 165600 w 1195240"/>
              <a:gd name="connsiteY16" fmla="*/ 2119105 h 2646005"/>
              <a:gd name="connsiteX17" fmla="*/ 260511 w 1195240"/>
              <a:gd name="connsiteY17" fmla="*/ 1896208 h 2646005"/>
              <a:gd name="connsiteX18" fmla="*/ 260511 w 1195240"/>
              <a:gd name="connsiteY18" fmla="*/ 2646005 h 2646005"/>
              <a:gd name="connsiteX19" fmla="*/ 433076 w 1195240"/>
              <a:gd name="connsiteY19" fmla="*/ 2646005 h 2646005"/>
              <a:gd name="connsiteX20" fmla="*/ 433076 w 1195240"/>
              <a:gd name="connsiteY20" fmla="*/ 2128309 h 2646005"/>
              <a:gd name="connsiteX21" fmla="*/ 519359 w 1195240"/>
              <a:gd name="connsiteY21" fmla="*/ 2128309 h 2646005"/>
              <a:gd name="connsiteX22" fmla="*/ 519359 w 1195240"/>
              <a:gd name="connsiteY22" fmla="*/ 2646005 h 2646005"/>
              <a:gd name="connsiteX23" fmla="*/ 691925 w 1195240"/>
              <a:gd name="connsiteY23" fmla="*/ 2646005 h 2646005"/>
              <a:gd name="connsiteX24" fmla="*/ 691925 w 1195240"/>
              <a:gd name="connsiteY24" fmla="*/ 1702935 h 2646005"/>
              <a:gd name="connsiteX25" fmla="*/ 1056038 w 1195240"/>
              <a:gd name="connsiteY25" fmla="*/ 1325304 h 2646005"/>
              <a:gd name="connsiteX26" fmla="*/ 1053737 w 1195240"/>
              <a:gd name="connsiteY26" fmla="*/ 1203357 h 2646005"/>
              <a:gd name="connsiteX27" fmla="*/ 1034755 w 1195240"/>
              <a:gd name="connsiteY27" fmla="*/ 1189840 h 2646005"/>
              <a:gd name="connsiteX28" fmla="*/ 1050286 w 1195240"/>
              <a:gd name="connsiteY28" fmla="*/ 1129442 h 2646005"/>
              <a:gd name="connsiteX29" fmla="*/ 1079047 w 1195240"/>
              <a:gd name="connsiteY29" fmla="*/ 920350 h 2646005"/>
              <a:gd name="connsiteX30" fmla="*/ 1050286 w 1195240"/>
              <a:gd name="connsiteY30" fmla="*/ 711258 h 2646005"/>
              <a:gd name="connsiteX31" fmla="*/ 1021525 w 1195240"/>
              <a:gd name="connsiteY31" fmla="*/ 517697 h 2646005"/>
              <a:gd name="connsiteX32" fmla="*/ 1021525 w 1195240"/>
              <a:gd name="connsiteY32" fmla="*/ 512232 h 2646005"/>
              <a:gd name="connsiteX33" fmla="*/ 1195241 w 1195240"/>
              <a:gd name="connsiteY33" fmla="*/ 230087 h 264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95240" h="2646005">
                <a:moveTo>
                  <a:pt x="1195241" y="230087"/>
                </a:moveTo>
                <a:cubicBezTo>
                  <a:pt x="1195241" y="102964"/>
                  <a:pt x="1105219" y="0"/>
                  <a:pt x="993914" y="0"/>
                </a:cubicBezTo>
                <a:cubicBezTo>
                  <a:pt x="882610" y="0"/>
                  <a:pt x="792588" y="102964"/>
                  <a:pt x="792588" y="230087"/>
                </a:cubicBezTo>
                <a:cubicBezTo>
                  <a:pt x="792588" y="345131"/>
                  <a:pt x="884911" y="484334"/>
                  <a:pt x="965154" y="512232"/>
                </a:cubicBezTo>
                <a:cubicBezTo>
                  <a:pt x="965018" y="514050"/>
                  <a:pt x="965018" y="515879"/>
                  <a:pt x="965154" y="517697"/>
                </a:cubicBezTo>
                <a:cubicBezTo>
                  <a:pt x="963382" y="588489"/>
                  <a:pt x="973094" y="659103"/>
                  <a:pt x="993914" y="726789"/>
                </a:cubicBezTo>
                <a:cubicBezTo>
                  <a:pt x="1013909" y="789329"/>
                  <a:pt x="1023622" y="854697"/>
                  <a:pt x="1022675" y="920350"/>
                </a:cubicBezTo>
                <a:cubicBezTo>
                  <a:pt x="1023622" y="986002"/>
                  <a:pt x="1013909" y="1051370"/>
                  <a:pt x="993914" y="1113911"/>
                </a:cubicBezTo>
                <a:cubicBezTo>
                  <a:pt x="987875" y="1134619"/>
                  <a:pt x="981835" y="1155902"/>
                  <a:pt x="976945" y="1180924"/>
                </a:cubicBezTo>
                <a:cubicBezTo>
                  <a:pt x="959272" y="1184027"/>
                  <a:pt x="943048" y="1192693"/>
                  <a:pt x="930640" y="1205658"/>
                </a:cubicBezTo>
                <a:lnTo>
                  <a:pt x="624337" y="1524329"/>
                </a:lnTo>
                <a:lnTo>
                  <a:pt x="426749" y="1524329"/>
                </a:lnTo>
                <a:cubicBezTo>
                  <a:pt x="291860" y="1534395"/>
                  <a:pt x="177967" y="1641386"/>
                  <a:pt x="150644" y="1711275"/>
                </a:cubicBezTo>
                <a:cubicBezTo>
                  <a:pt x="143741" y="1729395"/>
                  <a:pt x="60910" y="1924681"/>
                  <a:pt x="6839" y="2051517"/>
                </a:cubicBezTo>
                <a:cubicBezTo>
                  <a:pt x="-11706" y="2095357"/>
                  <a:pt x="8758" y="2145936"/>
                  <a:pt x="52569" y="2164548"/>
                </a:cubicBezTo>
                <a:cubicBezTo>
                  <a:pt x="63173" y="2169198"/>
                  <a:pt x="74640" y="2171551"/>
                  <a:pt x="86220" y="2171450"/>
                </a:cubicBezTo>
                <a:cubicBezTo>
                  <a:pt x="120773" y="2171470"/>
                  <a:pt x="152007" y="2150875"/>
                  <a:pt x="165600" y="2119105"/>
                </a:cubicBezTo>
                <a:lnTo>
                  <a:pt x="260511" y="1896208"/>
                </a:lnTo>
                <a:lnTo>
                  <a:pt x="260511" y="2646005"/>
                </a:lnTo>
                <a:lnTo>
                  <a:pt x="433076" y="2646005"/>
                </a:lnTo>
                <a:lnTo>
                  <a:pt x="433076" y="2128309"/>
                </a:lnTo>
                <a:lnTo>
                  <a:pt x="519359" y="2128309"/>
                </a:lnTo>
                <a:lnTo>
                  <a:pt x="519359" y="2646005"/>
                </a:lnTo>
                <a:lnTo>
                  <a:pt x="691925" y="2646005"/>
                </a:lnTo>
                <a:lnTo>
                  <a:pt x="691925" y="1702935"/>
                </a:lnTo>
                <a:lnTo>
                  <a:pt x="1056038" y="1325304"/>
                </a:lnTo>
                <a:cubicBezTo>
                  <a:pt x="1089056" y="1290986"/>
                  <a:pt x="1088026" y="1236406"/>
                  <a:pt x="1053737" y="1203357"/>
                </a:cubicBezTo>
                <a:cubicBezTo>
                  <a:pt x="1048051" y="1198014"/>
                  <a:pt x="1041663" y="1193466"/>
                  <a:pt x="1034755" y="1189840"/>
                </a:cubicBezTo>
                <a:cubicBezTo>
                  <a:pt x="1039357" y="1168269"/>
                  <a:pt x="1044821" y="1148999"/>
                  <a:pt x="1050286" y="1129442"/>
                </a:cubicBezTo>
                <a:cubicBezTo>
                  <a:pt x="1071106" y="1061756"/>
                  <a:pt x="1080818" y="991142"/>
                  <a:pt x="1079047" y="920350"/>
                </a:cubicBezTo>
                <a:cubicBezTo>
                  <a:pt x="1080818" y="849558"/>
                  <a:pt x="1071106" y="778944"/>
                  <a:pt x="1050286" y="711258"/>
                </a:cubicBezTo>
                <a:cubicBezTo>
                  <a:pt x="1030291" y="648717"/>
                  <a:pt x="1020579" y="583349"/>
                  <a:pt x="1021525" y="517697"/>
                </a:cubicBezTo>
                <a:cubicBezTo>
                  <a:pt x="1021660" y="515879"/>
                  <a:pt x="1021660" y="514050"/>
                  <a:pt x="1021525" y="512232"/>
                </a:cubicBezTo>
                <a:cubicBezTo>
                  <a:pt x="1102918" y="484334"/>
                  <a:pt x="1195241" y="345131"/>
                  <a:pt x="1195241" y="230087"/>
                </a:cubicBezTo>
                <a:close/>
              </a:path>
            </a:pathLst>
          </a:custGeom>
          <a:solidFill>
            <a:srgbClr val="FF6600"/>
          </a:solidFill>
          <a:ln w="286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4" name="Freeform: Shape 4">
            <a:extLst>
              <a:ext uri="{FF2B5EF4-FFF2-40B4-BE49-F238E27FC236}">
                <a16:creationId xmlns:a16="http://schemas.microsoft.com/office/drawing/2014/main" id="{C57BFD87-ED3C-49B5-A9C8-A877CDD5C0CE}"/>
              </a:ext>
            </a:extLst>
          </p:cNvPr>
          <p:cNvSpPr/>
          <p:nvPr/>
        </p:nvSpPr>
        <p:spPr>
          <a:xfrm rot="21565382">
            <a:off x="8501669" y="1558551"/>
            <a:ext cx="858076" cy="1082447"/>
          </a:xfrm>
          <a:custGeom>
            <a:avLst/>
            <a:gdLst>
              <a:gd name="connsiteX0" fmla="*/ 1406577 w 1406576"/>
              <a:gd name="connsiteY0" fmla="*/ 270770 h 3113856"/>
              <a:gd name="connsiteX1" fmla="*/ 1169653 w 1406576"/>
              <a:gd name="connsiteY1" fmla="*/ 0 h 3113856"/>
              <a:gd name="connsiteX2" fmla="*/ 932729 w 1406576"/>
              <a:gd name="connsiteY2" fmla="*/ 270770 h 3113856"/>
              <a:gd name="connsiteX3" fmla="*/ 1135807 w 1406576"/>
              <a:gd name="connsiteY3" fmla="*/ 602802 h 3113856"/>
              <a:gd name="connsiteX4" fmla="*/ 1135807 w 1406576"/>
              <a:gd name="connsiteY4" fmla="*/ 609233 h 3113856"/>
              <a:gd name="connsiteX5" fmla="*/ 1169653 w 1406576"/>
              <a:gd name="connsiteY5" fmla="*/ 855295 h 3113856"/>
              <a:gd name="connsiteX6" fmla="*/ 1203499 w 1406576"/>
              <a:gd name="connsiteY6" fmla="*/ 1083081 h 3113856"/>
              <a:gd name="connsiteX7" fmla="*/ 1169653 w 1406576"/>
              <a:gd name="connsiteY7" fmla="*/ 1310866 h 3113856"/>
              <a:gd name="connsiteX8" fmla="*/ 1149683 w 1406576"/>
              <a:gd name="connsiteY8" fmla="*/ 1389728 h 3113856"/>
              <a:gd name="connsiteX9" fmla="*/ 1095191 w 1406576"/>
              <a:gd name="connsiteY9" fmla="*/ 1418836 h 3113856"/>
              <a:gd name="connsiteX10" fmla="*/ 734728 w 1406576"/>
              <a:gd name="connsiteY10" fmla="*/ 1793852 h 3113856"/>
              <a:gd name="connsiteX11" fmla="*/ 502204 w 1406576"/>
              <a:gd name="connsiteY11" fmla="*/ 1793852 h 3113856"/>
              <a:gd name="connsiteX12" fmla="*/ 177280 w 1406576"/>
              <a:gd name="connsiteY12" fmla="*/ 2013853 h 3113856"/>
              <a:gd name="connsiteX13" fmla="*/ 8049 w 1406576"/>
              <a:gd name="connsiteY13" fmla="*/ 2414255 h 3113856"/>
              <a:gd name="connsiteX14" fmla="*/ 61864 w 1406576"/>
              <a:gd name="connsiteY14" fmla="*/ 2547271 h 3113856"/>
              <a:gd name="connsiteX15" fmla="*/ 101464 w 1406576"/>
              <a:gd name="connsiteY15" fmla="*/ 2555394 h 3113856"/>
              <a:gd name="connsiteX16" fmla="*/ 194880 w 1406576"/>
              <a:gd name="connsiteY16" fmla="*/ 2493793 h 3113856"/>
              <a:gd name="connsiteX17" fmla="*/ 306573 w 1406576"/>
              <a:gd name="connsiteY17" fmla="*/ 2231485 h 3113856"/>
              <a:gd name="connsiteX18" fmla="*/ 306573 w 1406576"/>
              <a:gd name="connsiteY18" fmla="*/ 3113857 h 3113856"/>
              <a:gd name="connsiteX19" fmla="*/ 509650 w 1406576"/>
              <a:gd name="connsiteY19" fmla="*/ 3113857 h 3113856"/>
              <a:gd name="connsiteX20" fmla="*/ 509650 w 1406576"/>
              <a:gd name="connsiteY20" fmla="*/ 2504624 h 3113856"/>
              <a:gd name="connsiteX21" fmla="*/ 611189 w 1406576"/>
              <a:gd name="connsiteY21" fmla="*/ 2504624 h 3113856"/>
              <a:gd name="connsiteX22" fmla="*/ 611189 w 1406576"/>
              <a:gd name="connsiteY22" fmla="*/ 3113857 h 3113856"/>
              <a:gd name="connsiteX23" fmla="*/ 814267 w 1406576"/>
              <a:gd name="connsiteY23" fmla="*/ 3113857 h 3113856"/>
              <a:gd name="connsiteX24" fmla="*/ 814267 w 1406576"/>
              <a:gd name="connsiteY24" fmla="*/ 2004038 h 3113856"/>
              <a:gd name="connsiteX25" fmla="*/ 1242761 w 1406576"/>
              <a:gd name="connsiteY25" fmla="*/ 1559636 h 3113856"/>
              <a:gd name="connsiteX26" fmla="*/ 1240053 w 1406576"/>
              <a:gd name="connsiteY26" fmla="*/ 1416128 h 3113856"/>
              <a:gd name="connsiteX27" fmla="*/ 1217714 w 1406576"/>
              <a:gd name="connsiteY27" fmla="*/ 1400220 h 3113856"/>
              <a:gd name="connsiteX28" fmla="*/ 1235991 w 1406576"/>
              <a:gd name="connsiteY28" fmla="*/ 1329143 h 3113856"/>
              <a:gd name="connsiteX29" fmla="*/ 1269838 w 1406576"/>
              <a:gd name="connsiteY29" fmla="*/ 1083081 h 3113856"/>
              <a:gd name="connsiteX30" fmla="*/ 1235991 w 1406576"/>
              <a:gd name="connsiteY30" fmla="*/ 837018 h 3113856"/>
              <a:gd name="connsiteX31" fmla="*/ 1202145 w 1406576"/>
              <a:gd name="connsiteY31" fmla="*/ 609233 h 3113856"/>
              <a:gd name="connsiteX32" fmla="*/ 1202145 w 1406576"/>
              <a:gd name="connsiteY32" fmla="*/ 602802 h 3113856"/>
              <a:gd name="connsiteX33" fmla="*/ 1406577 w 1406576"/>
              <a:gd name="connsiteY33" fmla="*/ 270770 h 3113856"/>
              <a:gd name="connsiteX0" fmla="*/ 1406577 w 1406577"/>
              <a:gd name="connsiteY0" fmla="*/ 41505 h 2884592"/>
              <a:gd name="connsiteX1" fmla="*/ 932729 w 1406577"/>
              <a:gd name="connsiteY1" fmla="*/ 41505 h 2884592"/>
              <a:gd name="connsiteX2" fmla="*/ 1135807 w 1406577"/>
              <a:gd name="connsiteY2" fmla="*/ 373537 h 2884592"/>
              <a:gd name="connsiteX3" fmla="*/ 1135807 w 1406577"/>
              <a:gd name="connsiteY3" fmla="*/ 379968 h 2884592"/>
              <a:gd name="connsiteX4" fmla="*/ 1169653 w 1406577"/>
              <a:gd name="connsiteY4" fmla="*/ 626030 h 2884592"/>
              <a:gd name="connsiteX5" fmla="*/ 1203499 w 1406577"/>
              <a:gd name="connsiteY5" fmla="*/ 853816 h 2884592"/>
              <a:gd name="connsiteX6" fmla="*/ 1169653 w 1406577"/>
              <a:gd name="connsiteY6" fmla="*/ 1081601 h 2884592"/>
              <a:gd name="connsiteX7" fmla="*/ 1149683 w 1406577"/>
              <a:gd name="connsiteY7" fmla="*/ 1160463 h 2884592"/>
              <a:gd name="connsiteX8" fmla="*/ 1095191 w 1406577"/>
              <a:gd name="connsiteY8" fmla="*/ 1189571 h 2884592"/>
              <a:gd name="connsiteX9" fmla="*/ 734728 w 1406577"/>
              <a:gd name="connsiteY9" fmla="*/ 1564587 h 2884592"/>
              <a:gd name="connsiteX10" fmla="*/ 502204 w 1406577"/>
              <a:gd name="connsiteY10" fmla="*/ 1564587 h 2884592"/>
              <a:gd name="connsiteX11" fmla="*/ 177280 w 1406577"/>
              <a:gd name="connsiteY11" fmla="*/ 1784588 h 2884592"/>
              <a:gd name="connsiteX12" fmla="*/ 8049 w 1406577"/>
              <a:gd name="connsiteY12" fmla="*/ 2184990 h 2884592"/>
              <a:gd name="connsiteX13" fmla="*/ 61864 w 1406577"/>
              <a:gd name="connsiteY13" fmla="*/ 2318006 h 2884592"/>
              <a:gd name="connsiteX14" fmla="*/ 101464 w 1406577"/>
              <a:gd name="connsiteY14" fmla="*/ 2326129 h 2884592"/>
              <a:gd name="connsiteX15" fmla="*/ 194880 w 1406577"/>
              <a:gd name="connsiteY15" fmla="*/ 2264528 h 2884592"/>
              <a:gd name="connsiteX16" fmla="*/ 306573 w 1406577"/>
              <a:gd name="connsiteY16" fmla="*/ 2002220 h 2884592"/>
              <a:gd name="connsiteX17" fmla="*/ 306573 w 1406577"/>
              <a:gd name="connsiteY17" fmla="*/ 2884592 h 2884592"/>
              <a:gd name="connsiteX18" fmla="*/ 509650 w 1406577"/>
              <a:gd name="connsiteY18" fmla="*/ 2884592 h 2884592"/>
              <a:gd name="connsiteX19" fmla="*/ 509650 w 1406577"/>
              <a:gd name="connsiteY19" fmla="*/ 2275359 h 2884592"/>
              <a:gd name="connsiteX20" fmla="*/ 611189 w 1406577"/>
              <a:gd name="connsiteY20" fmla="*/ 2275359 h 2884592"/>
              <a:gd name="connsiteX21" fmla="*/ 611189 w 1406577"/>
              <a:gd name="connsiteY21" fmla="*/ 2884592 h 2884592"/>
              <a:gd name="connsiteX22" fmla="*/ 814267 w 1406577"/>
              <a:gd name="connsiteY22" fmla="*/ 2884592 h 2884592"/>
              <a:gd name="connsiteX23" fmla="*/ 814267 w 1406577"/>
              <a:gd name="connsiteY23" fmla="*/ 1774773 h 2884592"/>
              <a:gd name="connsiteX24" fmla="*/ 1242761 w 1406577"/>
              <a:gd name="connsiteY24" fmla="*/ 1330371 h 2884592"/>
              <a:gd name="connsiteX25" fmla="*/ 1240053 w 1406577"/>
              <a:gd name="connsiteY25" fmla="*/ 1186863 h 2884592"/>
              <a:gd name="connsiteX26" fmla="*/ 1217714 w 1406577"/>
              <a:gd name="connsiteY26" fmla="*/ 1170955 h 2884592"/>
              <a:gd name="connsiteX27" fmla="*/ 1235991 w 1406577"/>
              <a:gd name="connsiteY27" fmla="*/ 1099878 h 2884592"/>
              <a:gd name="connsiteX28" fmla="*/ 1269838 w 1406577"/>
              <a:gd name="connsiteY28" fmla="*/ 853816 h 2884592"/>
              <a:gd name="connsiteX29" fmla="*/ 1235991 w 1406577"/>
              <a:gd name="connsiteY29" fmla="*/ 607753 h 2884592"/>
              <a:gd name="connsiteX30" fmla="*/ 1202145 w 1406577"/>
              <a:gd name="connsiteY30" fmla="*/ 379968 h 2884592"/>
              <a:gd name="connsiteX31" fmla="*/ 1202145 w 1406577"/>
              <a:gd name="connsiteY31" fmla="*/ 373537 h 2884592"/>
              <a:gd name="connsiteX32" fmla="*/ 1406577 w 1406577"/>
              <a:gd name="connsiteY32" fmla="*/ 41505 h 2884592"/>
              <a:gd name="connsiteX0" fmla="*/ 1406577 w 1406577"/>
              <a:gd name="connsiteY0" fmla="*/ 0 h 2843087"/>
              <a:gd name="connsiteX1" fmla="*/ 1135807 w 1406577"/>
              <a:gd name="connsiteY1" fmla="*/ 332032 h 2843087"/>
              <a:gd name="connsiteX2" fmla="*/ 1135807 w 1406577"/>
              <a:gd name="connsiteY2" fmla="*/ 338463 h 2843087"/>
              <a:gd name="connsiteX3" fmla="*/ 1169653 w 1406577"/>
              <a:gd name="connsiteY3" fmla="*/ 584525 h 2843087"/>
              <a:gd name="connsiteX4" fmla="*/ 1203499 w 1406577"/>
              <a:gd name="connsiteY4" fmla="*/ 812311 h 2843087"/>
              <a:gd name="connsiteX5" fmla="*/ 1169653 w 1406577"/>
              <a:gd name="connsiteY5" fmla="*/ 1040096 h 2843087"/>
              <a:gd name="connsiteX6" fmla="*/ 1149683 w 1406577"/>
              <a:gd name="connsiteY6" fmla="*/ 1118958 h 2843087"/>
              <a:gd name="connsiteX7" fmla="*/ 1095191 w 1406577"/>
              <a:gd name="connsiteY7" fmla="*/ 1148066 h 2843087"/>
              <a:gd name="connsiteX8" fmla="*/ 734728 w 1406577"/>
              <a:gd name="connsiteY8" fmla="*/ 1523082 h 2843087"/>
              <a:gd name="connsiteX9" fmla="*/ 502204 w 1406577"/>
              <a:gd name="connsiteY9" fmla="*/ 1523082 h 2843087"/>
              <a:gd name="connsiteX10" fmla="*/ 177280 w 1406577"/>
              <a:gd name="connsiteY10" fmla="*/ 1743083 h 2843087"/>
              <a:gd name="connsiteX11" fmla="*/ 8049 w 1406577"/>
              <a:gd name="connsiteY11" fmla="*/ 2143485 h 2843087"/>
              <a:gd name="connsiteX12" fmla="*/ 61864 w 1406577"/>
              <a:gd name="connsiteY12" fmla="*/ 2276501 h 2843087"/>
              <a:gd name="connsiteX13" fmla="*/ 101464 w 1406577"/>
              <a:gd name="connsiteY13" fmla="*/ 2284624 h 2843087"/>
              <a:gd name="connsiteX14" fmla="*/ 194880 w 1406577"/>
              <a:gd name="connsiteY14" fmla="*/ 2223023 h 2843087"/>
              <a:gd name="connsiteX15" fmla="*/ 306573 w 1406577"/>
              <a:gd name="connsiteY15" fmla="*/ 1960715 h 2843087"/>
              <a:gd name="connsiteX16" fmla="*/ 306573 w 1406577"/>
              <a:gd name="connsiteY16" fmla="*/ 2843087 h 2843087"/>
              <a:gd name="connsiteX17" fmla="*/ 509650 w 1406577"/>
              <a:gd name="connsiteY17" fmla="*/ 2843087 h 2843087"/>
              <a:gd name="connsiteX18" fmla="*/ 509650 w 1406577"/>
              <a:gd name="connsiteY18" fmla="*/ 2233854 h 2843087"/>
              <a:gd name="connsiteX19" fmla="*/ 611189 w 1406577"/>
              <a:gd name="connsiteY19" fmla="*/ 2233854 h 2843087"/>
              <a:gd name="connsiteX20" fmla="*/ 611189 w 1406577"/>
              <a:gd name="connsiteY20" fmla="*/ 2843087 h 2843087"/>
              <a:gd name="connsiteX21" fmla="*/ 814267 w 1406577"/>
              <a:gd name="connsiteY21" fmla="*/ 2843087 h 2843087"/>
              <a:gd name="connsiteX22" fmla="*/ 814267 w 1406577"/>
              <a:gd name="connsiteY22" fmla="*/ 1733268 h 2843087"/>
              <a:gd name="connsiteX23" fmla="*/ 1242761 w 1406577"/>
              <a:gd name="connsiteY23" fmla="*/ 1288866 h 2843087"/>
              <a:gd name="connsiteX24" fmla="*/ 1240053 w 1406577"/>
              <a:gd name="connsiteY24" fmla="*/ 1145358 h 2843087"/>
              <a:gd name="connsiteX25" fmla="*/ 1217714 w 1406577"/>
              <a:gd name="connsiteY25" fmla="*/ 1129450 h 2843087"/>
              <a:gd name="connsiteX26" fmla="*/ 1235991 w 1406577"/>
              <a:gd name="connsiteY26" fmla="*/ 1058373 h 2843087"/>
              <a:gd name="connsiteX27" fmla="*/ 1269838 w 1406577"/>
              <a:gd name="connsiteY27" fmla="*/ 812311 h 2843087"/>
              <a:gd name="connsiteX28" fmla="*/ 1235991 w 1406577"/>
              <a:gd name="connsiteY28" fmla="*/ 566248 h 2843087"/>
              <a:gd name="connsiteX29" fmla="*/ 1202145 w 1406577"/>
              <a:gd name="connsiteY29" fmla="*/ 338463 h 2843087"/>
              <a:gd name="connsiteX30" fmla="*/ 1202145 w 1406577"/>
              <a:gd name="connsiteY30" fmla="*/ 332032 h 2843087"/>
              <a:gd name="connsiteX31" fmla="*/ 1406577 w 1406577"/>
              <a:gd name="connsiteY31" fmla="*/ 0 h 2843087"/>
              <a:gd name="connsiteX0" fmla="*/ 1202145 w 1271127"/>
              <a:gd name="connsiteY0" fmla="*/ 804 h 2511859"/>
              <a:gd name="connsiteX1" fmla="*/ 1135807 w 1271127"/>
              <a:gd name="connsiteY1" fmla="*/ 804 h 2511859"/>
              <a:gd name="connsiteX2" fmla="*/ 1135807 w 1271127"/>
              <a:gd name="connsiteY2" fmla="*/ 7235 h 2511859"/>
              <a:gd name="connsiteX3" fmla="*/ 1169653 w 1271127"/>
              <a:gd name="connsiteY3" fmla="*/ 253297 h 2511859"/>
              <a:gd name="connsiteX4" fmla="*/ 1203499 w 1271127"/>
              <a:gd name="connsiteY4" fmla="*/ 481083 h 2511859"/>
              <a:gd name="connsiteX5" fmla="*/ 1169653 w 1271127"/>
              <a:gd name="connsiteY5" fmla="*/ 708868 h 2511859"/>
              <a:gd name="connsiteX6" fmla="*/ 1149683 w 1271127"/>
              <a:gd name="connsiteY6" fmla="*/ 787730 h 2511859"/>
              <a:gd name="connsiteX7" fmla="*/ 1095191 w 1271127"/>
              <a:gd name="connsiteY7" fmla="*/ 816838 h 2511859"/>
              <a:gd name="connsiteX8" fmla="*/ 734728 w 1271127"/>
              <a:gd name="connsiteY8" fmla="*/ 1191854 h 2511859"/>
              <a:gd name="connsiteX9" fmla="*/ 502204 w 1271127"/>
              <a:gd name="connsiteY9" fmla="*/ 1191854 h 2511859"/>
              <a:gd name="connsiteX10" fmla="*/ 177280 w 1271127"/>
              <a:gd name="connsiteY10" fmla="*/ 1411855 h 2511859"/>
              <a:gd name="connsiteX11" fmla="*/ 8049 w 1271127"/>
              <a:gd name="connsiteY11" fmla="*/ 1812257 h 2511859"/>
              <a:gd name="connsiteX12" fmla="*/ 61864 w 1271127"/>
              <a:gd name="connsiteY12" fmla="*/ 1945273 h 2511859"/>
              <a:gd name="connsiteX13" fmla="*/ 101464 w 1271127"/>
              <a:gd name="connsiteY13" fmla="*/ 1953396 h 2511859"/>
              <a:gd name="connsiteX14" fmla="*/ 194880 w 1271127"/>
              <a:gd name="connsiteY14" fmla="*/ 1891795 h 2511859"/>
              <a:gd name="connsiteX15" fmla="*/ 306573 w 1271127"/>
              <a:gd name="connsiteY15" fmla="*/ 1629487 h 2511859"/>
              <a:gd name="connsiteX16" fmla="*/ 306573 w 1271127"/>
              <a:gd name="connsiteY16" fmla="*/ 2511859 h 2511859"/>
              <a:gd name="connsiteX17" fmla="*/ 509650 w 1271127"/>
              <a:gd name="connsiteY17" fmla="*/ 2511859 h 2511859"/>
              <a:gd name="connsiteX18" fmla="*/ 509650 w 1271127"/>
              <a:gd name="connsiteY18" fmla="*/ 1902626 h 2511859"/>
              <a:gd name="connsiteX19" fmla="*/ 611189 w 1271127"/>
              <a:gd name="connsiteY19" fmla="*/ 1902626 h 2511859"/>
              <a:gd name="connsiteX20" fmla="*/ 611189 w 1271127"/>
              <a:gd name="connsiteY20" fmla="*/ 2511859 h 2511859"/>
              <a:gd name="connsiteX21" fmla="*/ 814267 w 1271127"/>
              <a:gd name="connsiteY21" fmla="*/ 2511859 h 2511859"/>
              <a:gd name="connsiteX22" fmla="*/ 814267 w 1271127"/>
              <a:gd name="connsiteY22" fmla="*/ 1402040 h 2511859"/>
              <a:gd name="connsiteX23" fmla="*/ 1242761 w 1271127"/>
              <a:gd name="connsiteY23" fmla="*/ 957638 h 2511859"/>
              <a:gd name="connsiteX24" fmla="*/ 1240053 w 1271127"/>
              <a:gd name="connsiteY24" fmla="*/ 814130 h 2511859"/>
              <a:gd name="connsiteX25" fmla="*/ 1217714 w 1271127"/>
              <a:gd name="connsiteY25" fmla="*/ 798222 h 2511859"/>
              <a:gd name="connsiteX26" fmla="*/ 1235991 w 1271127"/>
              <a:gd name="connsiteY26" fmla="*/ 727145 h 2511859"/>
              <a:gd name="connsiteX27" fmla="*/ 1269838 w 1271127"/>
              <a:gd name="connsiteY27" fmla="*/ 481083 h 2511859"/>
              <a:gd name="connsiteX28" fmla="*/ 1235991 w 1271127"/>
              <a:gd name="connsiteY28" fmla="*/ 235020 h 2511859"/>
              <a:gd name="connsiteX29" fmla="*/ 1202145 w 1271127"/>
              <a:gd name="connsiteY29" fmla="*/ 7235 h 2511859"/>
              <a:gd name="connsiteX30" fmla="*/ 1202145 w 1271127"/>
              <a:gd name="connsiteY30" fmla="*/ 804 h 2511859"/>
              <a:gd name="connsiteX0" fmla="*/ 1202145 w 1271127"/>
              <a:gd name="connsiteY0" fmla="*/ 19189 h 2523813"/>
              <a:gd name="connsiteX1" fmla="*/ 1135807 w 1271127"/>
              <a:gd name="connsiteY1" fmla="*/ 12758 h 2523813"/>
              <a:gd name="connsiteX2" fmla="*/ 1135807 w 1271127"/>
              <a:gd name="connsiteY2" fmla="*/ 19189 h 2523813"/>
              <a:gd name="connsiteX3" fmla="*/ 1169653 w 1271127"/>
              <a:gd name="connsiteY3" fmla="*/ 265251 h 2523813"/>
              <a:gd name="connsiteX4" fmla="*/ 1203499 w 1271127"/>
              <a:gd name="connsiteY4" fmla="*/ 493037 h 2523813"/>
              <a:gd name="connsiteX5" fmla="*/ 1169653 w 1271127"/>
              <a:gd name="connsiteY5" fmla="*/ 720822 h 2523813"/>
              <a:gd name="connsiteX6" fmla="*/ 1149683 w 1271127"/>
              <a:gd name="connsiteY6" fmla="*/ 799684 h 2523813"/>
              <a:gd name="connsiteX7" fmla="*/ 1095191 w 1271127"/>
              <a:gd name="connsiteY7" fmla="*/ 828792 h 2523813"/>
              <a:gd name="connsiteX8" fmla="*/ 734728 w 1271127"/>
              <a:gd name="connsiteY8" fmla="*/ 1203808 h 2523813"/>
              <a:gd name="connsiteX9" fmla="*/ 502204 w 1271127"/>
              <a:gd name="connsiteY9" fmla="*/ 1203808 h 2523813"/>
              <a:gd name="connsiteX10" fmla="*/ 177280 w 1271127"/>
              <a:gd name="connsiteY10" fmla="*/ 1423809 h 2523813"/>
              <a:gd name="connsiteX11" fmla="*/ 8049 w 1271127"/>
              <a:gd name="connsiteY11" fmla="*/ 1824211 h 2523813"/>
              <a:gd name="connsiteX12" fmla="*/ 61864 w 1271127"/>
              <a:gd name="connsiteY12" fmla="*/ 1957227 h 2523813"/>
              <a:gd name="connsiteX13" fmla="*/ 101464 w 1271127"/>
              <a:gd name="connsiteY13" fmla="*/ 1965350 h 2523813"/>
              <a:gd name="connsiteX14" fmla="*/ 194880 w 1271127"/>
              <a:gd name="connsiteY14" fmla="*/ 1903749 h 2523813"/>
              <a:gd name="connsiteX15" fmla="*/ 306573 w 1271127"/>
              <a:gd name="connsiteY15" fmla="*/ 1641441 h 2523813"/>
              <a:gd name="connsiteX16" fmla="*/ 306573 w 1271127"/>
              <a:gd name="connsiteY16" fmla="*/ 2523813 h 2523813"/>
              <a:gd name="connsiteX17" fmla="*/ 509650 w 1271127"/>
              <a:gd name="connsiteY17" fmla="*/ 2523813 h 2523813"/>
              <a:gd name="connsiteX18" fmla="*/ 509650 w 1271127"/>
              <a:gd name="connsiteY18" fmla="*/ 1914580 h 2523813"/>
              <a:gd name="connsiteX19" fmla="*/ 611189 w 1271127"/>
              <a:gd name="connsiteY19" fmla="*/ 1914580 h 2523813"/>
              <a:gd name="connsiteX20" fmla="*/ 611189 w 1271127"/>
              <a:gd name="connsiteY20" fmla="*/ 2523813 h 2523813"/>
              <a:gd name="connsiteX21" fmla="*/ 814267 w 1271127"/>
              <a:gd name="connsiteY21" fmla="*/ 2523813 h 2523813"/>
              <a:gd name="connsiteX22" fmla="*/ 814267 w 1271127"/>
              <a:gd name="connsiteY22" fmla="*/ 1413994 h 2523813"/>
              <a:gd name="connsiteX23" fmla="*/ 1242761 w 1271127"/>
              <a:gd name="connsiteY23" fmla="*/ 969592 h 2523813"/>
              <a:gd name="connsiteX24" fmla="*/ 1240053 w 1271127"/>
              <a:gd name="connsiteY24" fmla="*/ 826084 h 2523813"/>
              <a:gd name="connsiteX25" fmla="*/ 1217714 w 1271127"/>
              <a:gd name="connsiteY25" fmla="*/ 810176 h 2523813"/>
              <a:gd name="connsiteX26" fmla="*/ 1235991 w 1271127"/>
              <a:gd name="connsiteY26" fmla="*/ 739099 h 2523813"/>
              <a:gd name="connsiteX27" fmla="*/ 1269838 w 1271127"/>
              <a:gd name="connsiteY27" fmla="*/ 493037 h 2523813"/>
              <a:gd name="connsiteX28" fmla="*/ 1235991 w 1271127"/>
              <a:gd name="connsiteY28" fmla="*/ 246974 h 2523813"/>
              <a:gd name="connsiteX29" fmla="*/ 1202145 w 1271127"/>
              <a:gd name="connsiteY29" fmla="*/ 19189 h 2523813"/>
              <a:gd name="connsiteX0" fmla="*/ 1202145 w 1271127"/>
              <a:gd name="connsiteY0" fmla="*/ 19189 h 2523813"/>
              <a:gd name="connsiteX1" fmla="*/ 1135807 w 1271127"/>
              <a:gd name="connsiteY1" fmla="*/ 12758 h 2523813"/>
              <a:gd name="connsiteX2" fmla="*/ 1169653 w 1271127"/>
              <a:gd name="connsiteY2" fmla="*/ 265251 h 2523813"/>
              <a:gd name="connsiteX3" fmla="*/ 1203499 w 1271127"/>
              <a:gd name="connsiteY3" fmla="*/ 493037 h 2523813"/>
              <a:gd name="connsiteX4" fmla="*/ 1169653 w 1271127"/>
              <a:gd name="connsiteY4" fmla="*/ 720822 h 2523813"/>
              <a:gd name="connsiteX5" fmla="*/ 1149683 w 1271127"/>
              <a:gd name="connsiteY5" fmla="*/ 799684 h 2523813"/>
              <a:gd name="connsiteX6" fmla="*/ 1095191 w 1271127"/>
              <a:gd name="connsiteY6" fmla="*/ 828792 h 2523813"/>
              <a:gd name="connsiteX7" fmla="*/ 734728 w 1271127"/>
              <a:gd name="connsiteY7" fmla="*/ 1203808 h 2523813"/>
              <a:gd name="connsiteX8" fmla="*/ 502204 w 1271127"/>
              <a:gd name="connsiteY8" fmla="*/ 1203808 h 2523813"/>
              <a:gd name="connsiteX9" fmla="*/ 177280 w 1271127"/>
              <a:gd name="connsiteY9" fmla="*/ 1423809 h 2523813"/>
              <a:gd name="connsiteX10" fmla="*/ 8049 w 1271127"/>
              <a:gd name="connsiteY10" fmla="*/ 1824211 h 2523813"/>
              <a:gd name="connsiteX11" fmla="*/ 61864 w 1271127"/>
              <a:gd name="connsiteY11" fmla="*/ 1957227 h 2523813"/>
              <a:gd name="connsiteX12" fmla="*/ 101464 w 1271127"/>
              <a:gd name="connsiteY12" fmla="*/ 1965350 h 2523813"/>
              <a:gd name="connsiteX13" fmla="*/ 194880 w 1271127"/>
              <a:gd name="connsiteY13" fmla="*/ 1903749 h 2523813"/>
              <a:gd name="connsiteX14" fmla="*/ 306573 w 1271127"/>
              <a:gd name="connsiteY14" fmla="*/ 1641441 h 2523813"/>
              <a:gd name="connsiteX15" fmla="*/ 306573 w 1271127"/>
              <a:gd name="connsiteY15" fmla="*/ 2523813 h 2523813"/>
              <a:gd name="connsiteX16" fmla="*/ 509650 w 1271127"/>
              <a:gd name="connsiteY16" fmla="*/ 2523813 h 2523813"/>
              <a:gd name="connsiteX17" fmla="*/ 509650 w 1271127"/>
              <a:gd name="connsiteY17" fmla="*/ 1914580 h 2523813"/>
              <a:gd name="connsiteX18" fmla="*/ 611189 w 1271127"/>
              <a:gd name="connsiteY18" fmla="*/ 1914580 h 2523813"/>
              <a:gd name="connsiteX19" fmla="*/ 611189 w 1271127"/>
              <a:gd name="connsiteY19" fmla="*/ 2523813 h 2523813"/>
              <a:gd name="connsiteX20" fmla="*/ 814267 w 1271127"/>
              <a:gd name="connsiteY20" fmla="*/ 2523813 h 2523813"/>
              <a:gd name="connsiteX21" fmla="*/ 814267 w 1271127"/>
              <a:gd name="connsiteY21" fmla="*/ 1413994 h 2523813"/>
              <a:gd name="connsiteX22" fmla="*/ 1242761 w 1271127"/>
              <a:gd name="connsiteY22" fmla="*/ 969592 h 2523813"/>
              <a:gd name="connsiteX23" fmla="*/ 1240053 w 1271127"/>
              <a:gd name="connsiteY23" fmla="*/ 826084 h 2523813"/>
              <a:gd name="connsiteX24" fmla="*/ 1217714 w 1271127"/>
              <a:gd name="connsiteY24" fmla="*/ 810176 h 2523813"/>
              <a:gd name="connsiteX25" fmla="*/ 1235991 w 1271127"/>
              <a:gd name="connsiteY25" fmla="*/ 739099 h 2523813"/>
              <a:gd name="connsiteX26" fmla="*/ 1269838 w 1271127"/>
              <a:gd name="connsiteY26" fmla="*/ 493037 h 2523813"/>
              <a:gd name="connsiteX27" fmla="*/ 1235991 w 1271127"/>
              <a:gd name="connsiteY27" fmla="*/ 246974 h 2523813"/>
              <a:gd name="connsiteX28" fmla="*/ 1202145 w 1271127"/>
              <a:gd name="connsiteY28" fmla="*/ 19189 h 2523813"/>
              <a:gd name="connsiteX0" fmla="*/ 1235991 w 1271127"/>
              <a:gd name="connsiteY0" fmla="*/ 234260 h 2511099"/>
              <a:gd name="connsiteX1" fmla="*/ 1135807 w 1271127"/>
              <a:gd name="connsiteY1" fmla="*/ 44 h 2511099"/>
              <a:gd name="connsiteX2" fmla="*/ 1169653 w 1271127"/>
              <a:gd name="connsiteY2" fmla="*/ 252537 h 2511099"/>
              <a:gd name="connsiteX3" fmla="*/ 1203499 w 1271127"/>
              <a:gd name="connsiteY3" fmla="*/ 480323 h 2511099"/>
              <a:gd name="connsiteX4" fmla="*/ 1169653 w 1271127"/>
              <a:gd name="connsiteY4" fmla="*/ 708108 h 2511099"/>
              <a:gd name="connsiteX5" fmla="*/ 1149683 w 1271127"/>
              <a:gd name="connsiteY5" fmla="*/ 786970 h 2511099"/>
              <a:gd name="connsiteX6" fmla="*/ 1095191 w 1271127"/>
              <a:gd name="connsiteY6" fmla="*/ 816078 h 2511099"/>
              <a:gd name="connsiteX7" fmla="*/ 734728 w 1271127"/>
              <a:gd name="connsiteY7" fmla="*/ 1191094 h 2511099"/>
              <a:gd name="connsiteX8" fmla="*/ 502204 w 1271127"/>
              <a:gd name="connsiteY8" fmla="*/ 1191094 h 2511099"/>
              <a:gd name="connsiteX9" fmla="*/ 177280 w 1271127"/>
              <a:gd name="connsiteY9" fmla="*/ 1411095 h 2511099"/>
              <a:gd name="connsiteX10" fmla="*/ 8049 w 1271127"/>
              <a:gd name="connsiteY10" fmla="*/ 1811497 h 2511099"/>
              <a:gd name="connsiteX11" fmla="*/ 61864 w 1271127"/>
              <a:gd name="connsiteY11" fmla="*/ 1944513 h 2511099"/>
              <a:gd name="connsiteX12" fmla="*/ 101464 w 1271127"/>
              <a:gd name="connsiteY12" fmla="*/ 1952636 h 2511099"/>
              <a:gd name="connsiteX13" fmla="*/ 194880 w 1271127"/>
              <a:gd name="connsiteY13" fmla="*/ 1891035 h 2511099"/>
              <a:gd name="connsiteX14" fmla="*/ 306573 w 1271127"/>
              <a:gd name="connsiteY14" fmla="*/ 1628727 h 2511099"/>
              <a:gd name="connsiteX15" fmla="*/ 306573 w 1271127"/>
              <a:gd name="connsiteY15" fmla="*/ 2511099 h 2511099"/>
              <a:gd name="connsiteX16" fmla="*/ 509650 w 1271127"/>
              <a:gd name="connsiteY16" fmla="*/ 2511099 h 2511099"/>
              <a:gd name="connsiteX17" fmla="*/ 509650 w 1271127"/>
              <a:gd name="connsiteY17" fmla="*/ 1901866 h 2511099"/>
              <a:gd name="connsiteX18" fmla="*/ 611189 w 1271127"/>
              <a:gd name="connsiteY18" fmla="*/ 1901866 h 2511099"/>
              <a:gd name="connsiteX19" fmla="*/ 611189 w 1271127"/>
              <a:gd name="connsiteY19" fmla="*/ 2511099 h 2511099"/>
              <a:gd name="connsiteX20" fmla="*/ 814267 w 1271127"/>
              <a:gd name="connsiteY20" fmla="*/ 2511099 h 2511099"/>
              <a:gd name="connsiteX21" fmla="*/ 814267 w 1271127"/>
              <a:gd name="connsiteY21" fmla="*/ 1401280 h 2511099"/>
              <a:gd name="connsiteX22" fmla="*/ 1242761 w 1271127"/>
              <a:gd name="connsiteY22" fmla="*/ 956878 h 2511099"/>
              <a:gd name="connsiteX23" fmla="*/ 1240053 w 1271127"/>
              <a:gd name="connsiteY23" fmla="*/ 813370 h 2511099"/>
              <a:gd name="connsiteX24" fmla="*/ 1217714 w 1271127"/>
              <a:gd name="connsiteY24" fmla="*/ 797462 h 2511099"/>
              <a:gd name="connsiteX25" fmla="*/ 1235991 w 1271127"/>
              <a:gd name="connsiteY25" fmla="*/ 726385 h 2511099"/>
              <a:gd name="connsiteX26" fmla="*/ 1269838 w 1271127"/>
              <a:gd name="connsiteY26" fmla="*/ 480323 h 2511099"/>
              <a:gd name="connsiteX27" fmla="*/ 1235991 w 1271127"/>
              <a:gd name="connsiteY27" fmla="*/ 234260 h 2511099"/>
              <a:gd name="connsiteX0" fmla="*/ 1235991 w 1271127"/>
              <a:gd name="connsiteY0" fmla="*/ 21779 h 2298618"/>
              <a:gd name="connsiteX1" fmla="*/ 1169653 w 1271127"/>
              <a:gd name="connsiteY1" fmla="*/ 40056 h 2298618"/>
              <a:gd name="connsiteX2" fmla="*/ 1203499 w 1271127"/>
              <a:gd name="connsiteY2" fmla="*/ 267842 h 2298618"/>
              <a:gd name="connsiteX3" fmla="*/ 1169653 w 1271127"/>
              <a:gd name="connsiteY3" fmla="*/ 495627 h 2298618"/>
              <a:gd name="connsiteX4" fmla="*/ 1149683 w 1271127"/>
              <a:gd name="connsiteY4" fmla="*/ 574489 h 2298618"/>
              <a:gd name="connsiteX5" fmla="*/ 1095191 w 1271127"/>
              <a:gd name="connsiteY5" fmla="*/ 603597 h 2298618"/>
              <a:gd name="connsiteX6" fmla="*/ 734728 w 1271127"/>
              <a:gd name="connsiteY6" fmla="*/ 978613 h 2298618"/>
              <a:gd name="connsiteX7" fmla="*/ 502204 w 1271127"/>
              <a:gd name="connsiteY7" fmla="*/ 978613 h 2298618"/>
              <a:gd name="connsiteX8" fmla="*/ 177280 w 1271127"/>
              <a:gd name="connsiteY8" fmla="*/ 1198614 h 2298618"/>
              <a:gd name="connsiteX9" fmla="*/ 8049 w 1271127"/>
              <a:gd name="connsiteY9" fmla="*/ 1599016 h 2298618"/>
              <a:gd name="connsiteX10" fmla="*/ 61864 w 1271127"/>
              <a:gd name="connsiteY10" fmla="*/ 1732032 h 2298618"/>
              <a:gd name="connsiteX11" fmla="*/ 101464 w 1271127"/>
              <a:gd name="connsiteY11" fmla="*/ 1740155 h 2298618"/>
              <a:gd name="connsiteX12" fmla="*/ 194880 w 1271127"/>
              <a:gd name="connsiteY12" fmla="*/ 1678554 h 2298618"/>
              <a:gd name="connsiteX13" fmla="*/ 306573 w 1271127"/>
              <a:gd name="connsiteY13" fmla="*/ 1416246 h 2298618"/>
              <a:gd name="connsiteX14" fmla="*/ 306573 w 1271127"/>
              <a:gd name="connsiteY14" fmla="*/ 2298618 h 2298618"/>
              <a:gd name="connsiteX15" fmla="*/ 509650 w 1271127"/>
              <a:gd name="connsiteY15" fmla="*/ 2298618 h 2298618"/>
              <a:gd name="connsiteX16" fmla="*/ 509650 w 1271127"/>
              <a:gd name="connsiteY16" fmla="*/ 1689385 h 2298618"/>
              <a:gd name="connsiteX17" fmla="*/ 611189 w 1271127"/>
              <a:gd name="connsiteY17" fmla="*/ 1689385 h 2298618"/>
              <a:gd name="connsiteX18" fmla="*/ 611189 w 1271127"/>
              <a:gd name="connsiteY18" fmla="*/ 2298618 h 2298618"/>
              <a:gd name="connsiteX19" fmla="*/ 814267 w 1271127"/>
              <a:gd name="connsiteY19" fmla="*/ 2298618 h 2298618"/>
              <a:gd name="connsiteX20" fmla="*/ 814267 w 1271127"/>
              <a:gd name="connsiteY20" fmla="*/ 1188799 h 2298618"/>
              <a:gd name="connsiteX21" fmla="*/ 1242761 w 1271127"/>
              <a:gd name="connsiteY21" fmla="*/ 744397 h 2298618"/>
              <a:gd name="connsiteX22" fmla="*/ 1240053 w 1271127"/>
              <a:gd name="connsiteY22" fmla="*/ 600889 h 2298618"/>
              <a:gd name="connsiteX23" fmla="*/ 1217714 w 1271127"/>
              <a:gd name="connsiteY23" fmla="*/ 584981 h 2298618"/>
              <a:gd name="connsiteX24" fmla="*/ 1235991 w 1271127"/>
              <a:gd name="connsiteY24" fmla="*/ 513904 h 2298618"/>
              <a:gd name="connsiteX25" fmla="*/ 1269838 w 1271127"/>
              <a:gd name="connsiteY25" fmla="*/ 267842 h 2298618"/>
              <a:gd name="connsiteX26" fmla="*/ 1235991 w 1271127"/>
              <a:gd name="connsiteY26" fmla="*/ 21779 h 2298618"/>
              <a:gd name="connsiteX0" fmla="*/ 1235991 w 1271127"/>
              <a:gd name="connsiteY0" fmla="*/ 0 h 2276839"/>
              <a:gd name="connsiteX1" fmla="*/ 1203499 w 1271127"/>
              <a:gd name="connsiteY1" fmla="*/ 246063 h 2276839"/>
              <a:gd name="connsiteX2" fmla="*/ 1169653 w 1271127"/>
              <a:gd name="connsiteY2" fmla="*/ 473848 h 2276839"/>
              <a:gd name="connsiteX3" fmla="*/ 1149683 w 1271127"/>
              <a:gd name="connsiteY3" fmla="*/ 552710 h 2276839"/>
              <a:gd name="connsiteX4" fmla="*/ 1095191 w 1271127"/>
              <a:gd name="connsiteY4" fmla="*/ 581818 h 2276839"/>
              <a:gd name="connsiteX5" fmla="*/ 734728 w 1271127"/>
              <a:gd name="connsiteY5" fmla="*/ 956834 h 2276839"/>
              <a:gd name="connsiteX6" fmla="*/ 502204 w 1271127"/>
              <a:gd name="connsiteY6" fmla="*/ 956834 h 2276839"/>
              <a:gd name="connsiteX7" fmla="*/ 177280 w 1271127"/>
              <a:gd name="connsiteY7" fmla="*/ 1176835 h 2276839"/>
              <a:gd name="connsiteX8" fmla="*/ 8049 w 1271127"/>
              <a:gd name="connsiteY8" fmla="*/ 1577237 h 2276839"/>
              <a:gd name="connsiteX9" fmla="*/ 61864 w 1271127"/>
              <a:gd name="connsiteY9" fmla="*/ 1710253 h 2276839"/>
              <a:gd name="connsiteX10" fmla="*/ 101464 w 1271127"/>
              <a:gd name="connsiteY10" fmla="*/ 1718376 h 2276839"/>
              <a:gd name="connsiteX11" fmla="*/ 194880 w 1271127"/>
              <a:gd name="connsiteY11" fmla="*/ 1656775 h 2276839"/>
              <a:gd name="connsiteX12" fmla="*/ 306573 w 1271127"/>
              <a:gd name="connsiteY12" fmla="*/ 1394467 h 2276839"/>
              <a:gd name="connsiteX13" fmla="*/ 306573 w 1271127"/>
              <a:gd name="connsiteY13" fmla="*/ 2276839 h 2276839"/>
              <a:gd name="connsiteX14" fmla="*/ 509650 w 1271127"/>
              <a:gd name="connsiteY14" fmla="*/ 2276839 h 2276839"/>
              <a:gd name="connsiteX15" fmla="*/ 509650 w 1271127"/>
              <a:gd name="connsiteY15" fmla="*/ 1667606 h 2276839"/>
              <a:gd name="connsiteX16" fmla="*/ 611189 w 1271127"/>
              <a:gd name="connsiteY16" fmla="*/ 1667606 h 2276839"/>
              <a:gd name="connsiteX17" fmla="*/ 611189 w 1271127"/>
              <a:gd name="connsiteY17" fmla="*/ 2276839 h 2276839"/>
              <a:gd name="connsiteX18" fmla="*/ 814267 w 1271127"/>
              <a:gd name="connsiteY18" fmla="*/ 2276839 h 2276839"/>
              <a:gd name="connsiteX19" fmla="*/ 814267 w 1271127"/>
              <a:gd name="connsiteY19" fmla="*/ 1167020 h 2276839"/>
              <a:gd name="connsiteX20" fmla="*/ 1242761 w 1271127"/>
              <a:gd name="connsiteY20" fmla="*/ 722618 h 2276839"/>
              <a:gd name="connsiteX21" fmla="*/ 1240053 w 1271127"/>
              <a:gd name="connsiteY21" fmla="*/ 579110 h 2276839"/>
              <a:gd name="connsiteX22" fmla="*/ 1217714 w 1271127"/>
              <a:gd name="connsiteY22" fmla="*/ 563202 h 2276839"/>
              <a:gd name="connsiteX23" fmla="*/ 1235991 w 1271127"/>
              <a:gd name="connsiteY23" fmla="*/ 492125 h 2276839"/>
              <a:gd name="connsiteX24" fmla="*/ 1269838 w 1271127"/>
              <a:gd name="connsiteY24" fmla="*/ 246063 h 2276839"/>
              <a:gd name="connsiteX25" fmla="*/ 1235991 w 1271127"/>
              <a:gd name="connsiteY25" fmla="*/ 0 h 2276839"/>
              <a:gd name="connsiteX0" fmla="*/ 1269838 w 1271127"/>
              <a:gd name="connsiteY0" fmla="*/ 29627 h 2060403"/>
              <a:gd name="connsiteX1" fmla="*/ 1203499 w 1271127"/>
              <a:gd name="connsiteY1" fmla="*/ 29627 h 2060403"/>
              <a:gd name="connsiteX2" fmla="*/ 1169653 w 1271127"/>
              <a:gd name="connsiteY2" fmla="*/ 257412 h 2060403"/>
              <a:gd name="connsiteX3" fmla="*/ 1149683 w 1271127"/>
              <a:gd name="connsiteY3" fmla="*/ 336274 h 2060403"/>
              <a:gd name="connsiteX4" fmla="*/ 1095191 w 1271127"/>
              <a:gd name="connsiteY4" fmla="*/ 365382 h 2060403"/>
              <a:gd name="connsiteX5" fmla="*/ 734728 w 1271127"/>
              <a:gd name="connsiteY5" fmla="*/ 740398 h 2060403"/>
              <a:gd name="connsiteX6" fmla="*/ 502204 w 1271127"/>
              <a:gd name="connsiteY6" fmla="*/ 740398 h 2060403"/>
              <a:gd name="connsiteX7" fmla="*/ 177280 w 1271127"/>
              <a:gd name="connsiteY7" fmla="*/ 960399 h 2060403"/>
              <a:gd name="connsiteX8" fmla="*/ 8049 w 1271127"/>
              <a:gd name="connsiteY8" fmla="*/ 1360801 h 2060403"/>
              <a:gd name="connsiteX9" fmla="*/ 61864 w 1271127"/>
              <a:gd name="connsiteY9" fmla="*/ 1493817 h 2060403"/>
              <a:gd name="connsiteX10" fmla="*/ 101464 w 1271127"/>
              <a:gd name="connsiteY10" fmla="*/ 1501940 h 2060403"/>
              <a:gd name="connsiteX11" fmla="*/ 194880 w 1271127"/>
              <a:gd name="connsiteY11" fmla="*/ 1440339 h 2060403"/>
              <a:gd name="connsiteX12" fmla="*/ 306573 w 1271127"/>
              <a:gd name="connsiteY12" fmla="*/ 1178031 h 2060403"/>
              <a:gd name="connsiteX13" fmla="*/ 306573 w 1271127"/>
              <a:gd name="connsiteY13" fmla="*/ 2060403 h 2060403"/>
              <a:gd name="connsiteX14" fmla="*/ 509650 w 1271127"/>
              <a:gd name="connsiteY14" fmla="*/ 2060403 h 2060403"/>
              <a:gd name="connsiteX15" fmla="*/ 509650 w 1271127"/>
              <a:gd name="connsiteY15" fmla="*/ 1451170 h 2060403"/>
              <a:gd name="connsiteX16" fmla="*/ 611189 w 1271127"/>
              <a:gd name="connsiteY16" fmla="*/ 1451170 h 2060403"/>
              <a:gd name="connsiteX17" fmla="*/ 611189 w 1271127"/>
              <a:gd name="connsiteY17" fmla="*/ 2060403 h 2060403"/>
              <a:gd name="connsiteX18" fmla="*/ 814267 w 1271127"/>
              <a:gd name="connsiteY18" fmla="*/ 2060403 h 2060403"/>
              <a:gd name="connsiteX19" fmla="*/ 814267 w 1271127"/>
              <a:gd name="connsiteY19" fmla="*/ 950584 h 2060403"/>
              <a:gd name="connsiteX20" fmla="*/ 1242761 w 1271127"/>
              <a:gd name="connsiteY20" fmla="*/ 506182 h 2060403"/>
              <a:gd name="connsiteX21" fmla="*/ 1240053 w 1271127"/>
              <a:gd name="connsiteY21" fmla="*/ 362674 h 2060403"/>
              <a:gd name="connsiteX22" fmla="*/ 1217714 w 1271127"/>
              <a:gd name="connsiteY22" fmla="*/ 346766 h 2060403"/>
              <a:gd name="connsiteX23" fmla="*/ 1235991 w 1271127"/>
              <a:gd name="connsiteY23" fmla="*/ 275689 h 2060403"/>
              <a:gd name="connsiteX24" fmla="*/ 1269838 w 1271127"/>
              <a:gd name="connsiteY24" fmla="*/ 29627 h 2060403"/>
              <a:gd name="connsiteX0" fmla="*/ 1235991 w 1271127"/>
              <a:gd name="connsiteY0" fmla="*/ 246062 h 2030776"/>
              <a:gd name="connsiteX1" fmla="*/ 1203499 w 1271127"/>
              <a:gd name="connsiteY1" fmla="*/ 0 h 2030776"/>
              <a:gd name="connsiteX2" fmla="*/ 1169653 w 1271127"/>
              <a:gd name="connsiteY2" fmla="*/ 227785 h 2030776"/>
              <a:gd name="connsiteX3" fmla="*/ 1149683 w 1271127"/>
              <a:gd name="connsiteY3" fmla="*/ 306647 h 2030776"/>
              <a:gd name="connsiteX4" fmla="*/ 1095191 w 1271127"/>
              <a:gd name="connsiteY4" fmla="*/ 335755 h 2030776"/>
              <a:gd name="connsiteX5" fmla="*/ 734728 w 1271127"/>
              <a:gd name="connsiteY5" fmla="*/ 710771 h 2030776"/>
              <a:gd name="connsiteX6" fmla="*/ 502204 w 1271127"/>
              <a:gd name="connsiteY6" fmla="*/ 710771 h 2030776"/>
              <a:gd name="connsiteX7" fmla="*/ 177280 w 1271127"/>
              <a:gd name="connsiteY7" fmla="*/ 930772 h 2030776"/>
              <a:gd name="connsiteX8" fmla="*/ 8049 w 1271127"/>
              <a:gd name="connsiteY8" fmla="*/ 1331174 h 2030776"/>
              <a:gd name="connsiteX9" fmla="*/ 61864 w 1271127"/>
              <a:gd name="connsiteY9" fmla="*/ 1464190 h 2030776"/>
              <a:gd name="connsiteX10" fmla="*/ 101464 w 1271127"/>
              <a:gd name="connsiteY10" fmla="*/ 1472313 h 2030776"/>
              <a:gd name="connsiteX11" fmla="*/ 194880 w 1271127"/>
              <a:gd name="connsiteY11" fmla="*/ 1410712 h 2030776"/>
              <a:gd name="connsiteX12" fmla="*/ 306573 w 1271127"/>
              <a:gd name="connsiteY12" fmla="*/ 1148404 h 2030776"/>
              <a:gd name="connsiteX13" fmla="*/ 306573 w 1271127"/>
              <a:gd name="connsiteY13" fmla="*/ 2030776 h 2030776"/>
              <a:gd name="connsiteX14" fmla="*/ 509650 w 1271127"/>
              <a:gd name="connsiteY14" fmla="*/ 2030776 h 2030776"/>
              <a:gd name="connsiteX15" fmla="*/ 509650 w 1271127"/>
              <a:gd name="connsiteY15" fmla="*/ 1421543 h 2030776"/>
              <a:gd name="connsiteX16" fmla="*/ 611189 w 1271127"/>
              <a:gd name="connsiteY16" fmla="*/ 1421543 h 2030776"/>
              <a:gd name="connsiteX17" fmla="*/ 611189 w 1271127"/>
              <a:gd name="connsiteY17" fmla="*/ 2030776 h 2030776"/>
              <a:gd name="connsiteX18" fmla="*/ 814267 w 1271127"/>
              <a:gd name="connsiteY18" fmla="*/ 2030776 h 2030776"/>
              <a:gd name="connsiteX19" fmla="*/ 814267 w 1271127"/>
              <a:gd name="connsiteY19" fmla="*/ 920957 h 2030776"/>
              <a:gd name="connsiteX20" fmla="*/ 1242761 w 1271127"/>
              <a:gd name="connsiteY20" fmla="*/ 476555 h 2030776"/>
              <a:gd name="connsiteX21" fmla="*/ 1240053 w 1271127"/>
              <a:gd name="connsiteY21" fmla="*/ 333047 h 2030776"/>
              <a:gd name="connsiteX22" fmla="*/ 1217714 w 1271127"/>
              <a:gd name="connsiteY22" fmla="*/ 317139 h 2030776"/>
              <a:gd name="connsiteX23" fmla="*/ 1235991 w 1271127"/>
              <a:gd name="connsiteY23" fmla="*/ 246062 h 2030776"/>
              <a:gd name="connsiteX0" fmla="*/ 1235991 w 1271127"/>
              <a:gd name="connsiteY0" fmla="*/ 21779 h 1806493"/>
              <a:gd name="connsiteX1" fmla="*/ 1169653 w 1271127"/>
              <a:gd name="connsiteY1" fmla="*/ 3502 h 1806493"/>
              <a:gd name="connsiteX2" fmla="*/ 1149683 w 1271127"/>
              <a:gd name="connsiteY2" fmla="*/ 82364 h 1806493"/>
              <a:gd name="connsiteX3" fmla="*/ 1095191 w 1271127"/>
              <a:gd name="connsiteY3" fmla="*/ 111472 h 1806493"/>
              <a:gd name="connsiteX4" fmla="*/ 734728 w 1271127"/>
              <a:gd name="connsiteY4" fmla="*/ 486488 h 1806493"/>
              <a:gd name="connsiteX5" fmla="*/ 502204 w 1271127"/>
              <a:gd name="connsiteY5" fmla="*/ 486488 h 1806493"/>
              <a:gd name="connsiteX6" fmla="*/ 177280 w 1271127"/>
              <a:gd name="connsiteY6" fmla="*/ 706489 h 1806493"/>
              <a:gd name="connsiteX7" fmla="*/ 8049 w 1271127"/>
              <a:gd name="connsiteY7" fmla="*/ 1106891 h 1806493"/>
              <a:gd name="connsiteX8" fmla="*/ 61864 w 1271127"/>
              <a:gd name="connsiteY8" fmla="*/ 1239907 h 1806493"/>
              <a:gd name="connsiteX9" fmla="*/ 101464 w 1271127"/>
              <a:gd name="connsiteY9" fmla="*/ 1248030 h 1806493"/>
              <a:gd name="connsiteX10" fmla="*/ 194880 w 1271127"/>
              <a:gd name="connsiteY10" fmla="*/ 1186429 h 1806493"/>
              <a:gd name="connsiteX11" fmla="*/ 306573 w 1271127"/>
              <a:gd name="connsiteY11" fmla="*/ 924121 h 1806493"/>
              <a:gd name="connsiteX12" fmla="*/ 306573 w 1271127"/>
              <a:gd name="connsiteY12" fmla="*/ 1806493 h 1806493"/>
              <a:gd name="connsiteX13" fmla="*/ 509650 w 1271127"/>
              <a:gd name="connsiteY13" fmla="*/ 1806493 h 1806493"/>
              <a:gd name="connsiteX14" fmla="*/ 509650 w 1271127"/>
              <a:gd name="connsiteY14" fmla="*/ 1197260 h 1806493"/>
              <a:gd name="connsiteX15" fmla="*/ 611189 w 1271127"/>
              <a:gd name="connsiteY15" fmla="*/ 1197260 h 1806493"/>
              <a:gd name="connsiteX16" fmla="*/ 611189 w 1271127"/>
              <a:gd name="connsiteY16" fmla="*/ 1806493 h 1806493"/>
              <a:gd name="connsiteX17" fmla="*/ 814267 w 1271127"/>
              <a:gd name="connsiteY17" fmla="*/ 1806493 h 1806493"/>
              <a:gd name="connsiteX18" fmla="*/ 814267 w 1271127"/>
              <a:gd name="connsiteY18" fmla="*/ 696674 h 1806493"/>
              <a:gd name="connsiteX19" fmla="*/ 1242761 w 1271127"/>
              <a:gd name="connsiteY19" fmla="*/ 252272 h 1806493"/>
              <a:gd name="connsiteX20" fmla="*/ 1240053 w 1271127"/>
              <a:gd name="connsiteY20" fmla="*/ 108764 h 1806493"/>
              <a:gd name="connsiteX21" fmla="*/ 1217714 w 1271127"/>
              <a:gd name="connsiteY21" fmla="*/ 92856 h 1806493"/>
              <a:gd name="connsiteX22" fmla="*/ 1235991 w 1271127"/>
              <a:gd name="connsiteY22" fmla="*/ 21779 h 1806493"/>
              <a:gd name="connsiteX0" fmla="*/ 1235991 w 1271127"/>
              <a:gd name="connsiteY0" fmla="*/ 48 h 1784762"/>
              <a:gd name="connsiteX1" fmla="*/ 1149683 w 1271127"/>
              <a:gd name="connsiteY1" fmla="*/ 60633 h 1784762"/>
              <a:gd name="connsiteX2" fmla="*/ 1095191 w 1271127"/>
              <a:gd name="connsiteY2" fmla="*/ 89741 h 1784762"/>
              <a:gd name="connsiteX3" fmla="*/ 734728 w 1271127"/>
              <a:gd name="connsiteY3" fmla="*/ 464757 h 1784762"/>
              <a:gd name="connsiteX4" fmla="*/ 502204 w 1271127"/>
              <a:gd name="connsiteY4" fmla="*/ 464757 h 1784762"/>
              <a:gd name="connsiteX5" fmla="*/ 177280 w 1271127"/>
              <a:gd name="connsiteY5" fmla="*/ 684758 h 1784762"/>
              <a:gd name="connsiteX6" fmla="*/ 8049 w 1271127"/>
              <a:gd name="connsiteY6" fmla="*/ 1085160 h 1784762"/>
              <a:gd name="connsiteX7" fmla="*/ 61864 w 1271127"/>
              <a:gd name="connsiteY7" fmla="*/ 1218176 h 1784762"/>
              <a:gd name="connsiteX8" fmla="*/ 101464 w 1271127"/>
              <a:gd name="connsiteY8" fmla="*/ 1226299 h 1784762"/>
              <a:gd name="connsiteX9" fmla="*/ 194880 w 1271127"/>
              <a:gd name="connsiteY9" fmla="*/ 1164698 h 1784762"/>
              <a:gd name="connsiteX10" fmla="*/ 306573 w 1271127"/>
              <a:gd name="connsiteY10" fmla="*/ 902390 h 1784762"/>
              <a:gd name="connsiteX11" fmla="*/ 306573 w 1271127"/>
              <a:gd name="connsiteY11" fmla="*/ 1784762 h 1784762"/>
              <a:gd name="connsiteX12" fmla="*/ 509650 w 1271127"/>
              <a:gd name="connsiteY12" fmla="*/ 1784762 h 1784762"/>
              <a:gd name="connsiteX13" fmla="*/ 509650 w 1271127"/>
              <a:gd name="connsiteY13" fmla="*/ 1175529 h 1784762"/>
              <a:gd name="connsiteX14" fmla="*/ 611189 w 1271127"/>
              <a:gd name="connsiteY14" fmla="*/ 1175529 h 1784762"/>
              <a:gd name="connsiteX15" fmla="*/ 611189 w 1271127"/>
              <a:gd name="connsiteY15" fmla="*/ 1784762 h 1784762"/>
              <a:gd name="connsiteX16" fmla="*/ 814267 w 1271127"/>
              <a:gd name="connsiteY16" fmla="*/ 1784762 h 1784762"/>
              <a:gd name="connsiteX17" fmla="*/ 814267 w 1271127"/>
              <a:gd name="connsiteY17" fmla="*/ 674943 h 1784762"/>
              <a:gd name="connsiteX18" fmla="*/ 1242761 w 1271127"/>
              <a:gd name="connsiteY18" fmla="*/ 230541 h 1784762"/>
              <a:gd name="connsiteX19" fmla="*/ 1240053 w 1271127"/>
              <a:gd name="connsiteY19" fmla="*/ 87033 h 1784762"/>
              <a:gd name="connsiteX20" fmla="*/ 1217714 w 1271127"/>
              <a:gd name="connsiteY20" fmla="*/ 71125 h 1784762"/>
              <a:gd name="connsiteX21" fmla="*/ 1235991 w 1271127"/>
              <a:gd name="connsiteY21" fmla="*/ 48 h 1784762"/>
              <a:gd name="connsiteX0" fmla="*/ 1217714 w 1271127"/>
              <a:gd name="connsiteY0" fmla="*/ 11120 h 1724757"/>
              <a:gd name="connsiteX1" fmla="*/ 1149683 w 1271127"/>
              <a:gd name="connsiteY1" fmla="*/ 628 h 1724757"/>
              <a:gd name="connsiteX2" fmla="*/ 1095191 w 1271127"/>
              <a:gd name="connsiteY2" fmla="*/ 29736 h 1724757"/>
              <a:gd name="connsiteX3" fmla="*/ 734728 w 1271127"/>
              <a:gd name="connsiteY3" fmla="*/ 404752 h 1724757"/>
              <a:gd name="connsiteX4" fmla="*/ 502204 w 1271127"/>
              <a:gd name="connsiteY4" fmla="*/ 404752 h 1724757"/>
              <a:gd name="connsiteX5" fmla="*/ 177280 w 1271127"/>
              <a:gd name="connsiteY5" fmla="*/ 624753 h 1724757"/>
              <a:gd name="connsiteX6" fmla="*/ 8049 w 1271127"/>
              <a:gd name="connsiteY6" fmla="*/ 1025155 h 1724757"/>
              <a:gd name="connsiteX7" fmla="*/ 61864 w 1271127"/>
              <a:gd name="connsiteY7" fmla="*/ 1158171 h 1724757"/>
              <a:gd name="connsiteX8" fmla="*/ 101464 w 1271127"/>
              <a:gd name="connsiteY8" fmla="*/ 1166294 h 1724757"/>
              <a:gd name="connsiteX9" fmla="*/ 194880 w 1271127"/>
              <a:gd name="connsiteY9" fmla="*/ 1104693 h 1724757"/>
              <a:gd name="connsiteX10" fmla="*/ 306573 w 1271127"/>
              <a:gd name="connsiteY10" fmla="*/ 842385 h 1724757"/>
              <a:gd name="connsiteX11" fmla="*/ 306573 w 1271127"/>
              <a:gd name="connsiteY11" fmla="*/ 1724757 h 1724757"/>
              <a:gd name="connsiteX12" fmla="*/ 509650 w 1271127"/>
              <a:gd name="connsiteY12" fmla="*/ 1724757 h 1724757"/>
              <a:gd name="connsiteX13" fmla="*/ 509650 w 1271127"/>
              <a:gd name="connsiteY13" fmla="*/ 1115524 h 1724757"/>
              <a:gd name="connsiteX14" fmla="*/ 611189 w 1271127"/>
              <a:gd name="connsiteY14" fmla="*/ 1115524 h 1724757"/>
              <a:gd name="connsiteX15" fmla="*/ 611189 w 1271127"/>
              <a:gd name="connsiteY15" fmla="*/ 1724757 h 1724757"/>
              <a:gd name="connsiteX16" fmla="*/ 814267 w 1271127"/>
              <a:gd name="connsiteY16" fmla="*/ 1724757 h 1724757"/>
              <a:gd name="connsiteX17" fmla="*/ 814267 w 1271127"/>
              <a:gd name="connsiteY17" fmla="*/ 614938 h 1724757"/>
              <a:gd name="connsiteX18" fmla="*/ 1242761 w 1271127"/>
              <a:gd name="connsiteY18" fmla="*/ 170536 h 1724757"/>
              <a:gd name="connsiteX19" fmla="*/ 1240053 w 1271127"/>
              <a:gd name="connsiteY19" fmla="*/ 27028 h 1724757"/>
              <a:gd name="connsiteX20" fmla="*/ 1217714 w 1271127"/>
              <a:gd name="connsiteY20" fmla="*/ 11120 h 1724757"/>
              <a:gd name="connsiteX0" fmla="*/ 1240053 w 1271127"/>
              <a:gd name="connsiteY0" fmla="*/ 26569 h 1724298"/>
              <a:gd name="connsiteX1" fmla="*/ 1149683 w 1271127"/>
              <a:gd name="connsiteY1" fmla="*/ 169 h 1724298"/>
              <a:gd name="connsiteX2" fmla="*/ 1095191 w 1271127"/>
              <a:gd name="connsiteY2" fmla="*/ 29277 h 1724298"/>
              <a:gd name="connsiteX3" fmla="*/ 734728 w 1271127"/>
              <a:gd name="connsiteY3" fmla="*/ 404293 h 1724298"/>
              <a:gd name="connsiteX4" fmla="*/ 502204 w 1271127"/>
              <a:gd name="connsiteY4" fmla="*/ 404293 h 1724298"/>
              <a:gd name="connsiteX5" fmla="*/ 177280 w 1271127"/>
              <a:gd name="connsiteY5" fmla="*/ 624294 h 1724298"/>
              <a:gd name="connsiteX6" fmla="*/ 8049 w 1271127"/>
              <a:gd name="connsiteY6" fmla="*/ 1024696 h 1724298"/>
              <a:gd name="connsiteX7" fmla="*/ 61864 w 1271127"/>
              <a:gd name="connsiteY7" fmla="*/ 1157712 h 1724298"/>
              <a:gd name="connsiteX8" fmla="*/ 101464 w 1271127"/>
              <a:gd name="connsiteY8" fmla="*/ 1165835 h 1724298"/>
              <a:gd name="connsiteX9" fmla="*/ 194880 w 1271127"/>
              <a:gd name="connsiteY9" fmla="*/ 1104234 h 1724298"/>
              <a:gd name="connsiteX10" fmla="*/ 306573 w 1271127"/>
              <a:gd name="connsiteY10" fmla="*/ 841926 h 1724298"/>
              <a:gd name="connsiteX11" fmla="*/ 306573 w 1271127"/>
              <a:gd name="connsiteY11" fmla="*/ 1724298 h 1724298"/>
              <a:gd name="connsiteX12" fmla="*/ 509650 w 1271127"/>
              <a:gd name="connsiteY12" fmla="*/ 1724298 h 1724298"/>
              <a:gd name="connsiteX13" fmla="*/ 509650 w 1271127"/>
              <a:gd name="connsiteY13" fmla="*/ 1115065 h 1724298"/>
              <a:gd name="connsiteX14" fmla="*/ 611189 w 1271127"/>
              <a:gd name="connsiteY14" fmla="*/ 1115065 h 1724298"/>
              <a:gd name="connsiteX15" fmla="*/ 611189 w 1271127"/>
              <a:gd name="connsiteY15" fmla="*/ 1724298 h 1724298"/>
              <a:gd name="connsiteX16" fmla="*/ 814267 w 1271127"/>
              <a:gd name="connsiteY16" fmla="*/ 1724298 h 1724298"/>
              <a:gd name="connsiteX17" fmla="*/ 814267 w 1271127"/>
              <a:gd name="connsiteY17" fmla="*/ 614479 h 1724298"/>
              <a:gd name="connsiteX18" fmla="*/ 1242761 w 1271127"/>
              <a:gd name="connsiteY18" fmla="*/ 170077 h 1724298"/>
              <a:gd name="connsiteX19" fmla="*/ 1240053 w 1271127"/>
              <a:gd name="connsiteY19" fmla="*/ 26569 h 1724298"/>
              <a:gd name="connsiteX0" fmla="*/ 1240053 w 1267560"/>
              <a:gd name="connsiteY0" fmla="*/ 26569 h 1724298"/>
              <a:gd name="connsiteX1" fmla="*/ 1149683 w 1267560"/>
              <a:gd name="connsiteY1" fmla="*/ 169 h 1724298"/>
              <a:gd name="connsiteX2" fmla="*/ 1095191 w 1267560"/>
              <a:gd name="connsiteY2" fmla="*/ 29277 h 1724298"/>
              <a:gd name="connsiteX3" fmla="*/ 734728 w 1267560"/>
              <a:gd name="connsiteY3" fmla="*/ 404293 h 1724298"/>
              <a:gd name="connsiteX4" fmla="*/ 502204 w 1267560"/>
              <a:gd name="connsiteY4" fmla="*/ 404293 h 1724298"/>
              <a:gd name="connsiteX5" fmla="*/ 177280 w 1267560"/>
              <a:gd name="connsiteY5" fmla="*/ 624294 h 1724298"/>
              <a:gd name="connsiteX6" fmla="*/ 8049 w 1267560"/>
              <a:gd name="connsiteY6" fmla="*/ 1024696 h 1724298"/>
              <a:gd name="connsiteX7" fmla="*/ 61864 w 1267560"/>
              <a:gd name="connsiteY7" fmla="*/ 1157712 h 1724298"/>
              <a:gd name="connsiteX8" fmla="*/ 101464 w 1267560"/>
              <a:gd name="connsiteY8" fmla="*/ 1165835 h 1724298"/>
              <a:gd name="connsiteX9" fmla="*/ 194880 w 1267560"/>
              <a:gd name="connsiteY9" fmla="*/ 1104234 h 1724298"/>
              <a:gd name="connsiteX10" fmla="*/ 306573 w 1267560"/>
              <a:gd name="connsiteY10" fmla="*/ 841926 h 1724298"/>
              <a:gd name="connsiteX11" fmla="*/ 306573 w 1267560"/>
              <a:gd name="connsiteY11" fmla="*/ 1724298 h 1724298"/>
              <a:gd name="connsiteX12" fmla="*/ 509650 w 1267560"/>
              <a:gd name="connsiteY12" fmla="*/ 1724298 h 1724298"/>
              <a:gd name="connsiteX13" fmla="*/ 509650 w 1267560"/>
              <a:gd name="connsiteY13" fmla="*/ 1115065 h 1724298"/>
              <a:gd name="connsiteX14" fmla="*/ 611189 w 1267560"/>
              <a:gd name="connsiteY14" fmla="*/ 1115065 h 1724298"/>
              <a:gd name="connsiteX15" fmla="*/ 611189 w 1267560"/>
              <a:gd name="connsiteY15" fmla="*/ 1724298 h 1724298"/>
              <a:gd name="connsiteX16" fmla="*/ 814267 w 1267560"/>
              <a:gd name="connsiteY16" fmla="*/ 1724298 h 1724298"/>
              <a:gd name="connsiteX17" fmla="*/ 814267 w 1267560"/>
              <a:gd name="connsiteY17" fmla="*/ 614479 h 1724298"/>
              <a:gd name="connsiteX18" fmla="*/ 1235387 w 1267560"/>
              <a:gd name="connsiteY18" fmla="*/ 347058 h 1724298"/>
              <a:gd name="connsiteX19" fmla="*/ 1240053 w 1267560"/>
              <a:gd name="connsiteY19" fmla="*/ 26569 h 1724298"/>
              <a:gd name="connsiteX0" fmla="*/ 1240053 w 1267560"/>
              <a:gd name="connsiteY0" fmla="*/ 26569 h 1724298"/>
              <a:gd name="connsiteX1" fmla="*/ 1149683 w 1267560"/>
              <a:gd name="connsiteY1" fmla="*/ 169 h 1724298"/>
              <a:gd name="connsiteX2" fmla="*/ 1117314 w 1267560"/>
              <a:gd name="connsiteY2" fmla="*/ 147264 h 1724298"/>
              <a:gd name="connsiteX3" fmla="*/ 734728 w 1267560"/>
              <a:gd name="connsiteY3" fmla="*/ 404293 h 1724298"/>
              <a:gd name="connsiteX4" fmla="*/ 502204 w 1267560"/>
              <a:gd name="connsiteY4" fmla="*/ 404293 h 1724298"/>
              <a:gd name="connsiteX5" fmla="*/ 177280 w 1267560"/>
              <a:gd name="connsiteY5" fmla="*/ 624294 h 1724298"/>
              <a:gd name="connsiteX6" fmla="*/ 8049 w 1267560"/>
              <a:gd name="connsiteY6" fmla="*/ 1024696 h 1724298"/>
              <a:gd name="connsiteX7" fmla="*/ 61864 w 1267560"/>
              <a:gd name="connsiteY7" fmla="*/ 1157712 h 1724298"/>
              <a:gd name="connsiteX8" fmla="*/ 101464 w 1267560"/>
              <a:gd name="connsiteY8" fmla="*/ 1165835 h 1724298"/>
              <a:gd name="connsiteX9" fmla="*/ 194880 w 1267560"/>
              <a:gd name="connsiteY9" fmla="*/ 1104234 h 1724298"/>
              <a:gd name="connsiteX10" fmla="*/ 306573 w 1267560"/>
              <a:gd name="connsiteY10" fmla="*/ 841926 h 1724298"/>
              <a:gd name="connsiteX11" fmla="*/ 306573 w 1267560"/>
              <a:gd name="connsiteY11" fmla="*/ 1724298 h 1724298"/>
              <a:gd name="connsiteX12" fmla="*/ 509650 w 1267560"/>
              <a:gd name="connsiteY12" fmla="*/ 1724298 h 1724298"/>
              <a:gd name="connsiteX13" fmla="*/ 509650 w 1267560"/>
              <a:gd name="connsiteY13" fmla="*/ 1115065 h 1724298"/>
              <a:gd name="connsiteX14" fmla="*/ 611189 w 1267560"/>
              <a:gd name="connsiteY14" fmla="*/ 1115065 h 1724298"/>
              <a:gd name="connsiteX15" fmla="*/ 611189 w 1267560"/>
              <a:gd name="connsiteY15" fmla="*/ 1724298 h 1724298"/>
              <a:gd name="connsiteX16" fmla="*/ 814267 w 1267560"/>
              <a:gd name="connsiteY16" fmla="*/ 1724298 h 1724298"/>
              <a:gd name="connsiteX17" fmla="*/ 814267 w 1267560"/>
              <a:gd name="connsiteY17" fmla="*/ 614479 h 1724298"/>
              <a:gd name="connsiteX18" fmla="*/ 1235387 w 1267560"/>
              <a:gd name="connsiteY18" fmla="*/ 347058 h 1724298"/>
              <a:gd name="connsiteX19" fmla="*/ 1240053 w 1267560"/>
              <a:gd name="connsiteY19" fmla="*/ 26569 h 1724298"/>
              <a:gd name="connsiteX0" fmla="*/ 1235387 w 1249928"/>
              <a:gd name="connsiteY0" fmla="*/ 346889 h 1724129"/>
              <a:gd name="connsiteX1" fmla="*/ 1149683 w 1249928"/>
              <a:gd name="connsiteY1" fmla="*/ 0 h 1724129"/>
              <a:gd name="connsiteX2" fmla="*/ 1117314 w 1249928"/>
              <a:gd name="connsiteY2" fmla="*/ 147095 h 1724129"/>
              <a:gd name="connsiteX3" fmla="*/ 734728 w 1249928"/>
              <a:gd name="connsiteY3" fmla="*/ 404124 h 1724129"/>
              <a:gd name="connsiteX4" fmla="*/ 502204 w 1249928"/>
              <a:gd name="connsiteY4" fmla="*/ 404124 h 1724129"/>
              <a:gd name="connsiteX5" fmla="*/ 177280 w 1249928"/>
              <a:gd name="connsiteY5" fmla="*/ 624125 h 1724129"/>
              <a:gd name="connsiteX6" fmla="*/ 8049 w 1249928"/>
              <a:gd name="connsiteY6" fmla="*/ 1024527 h 1724129"/>
              <a:gd name="connsiteX7" fmla="*/ 61864 w 1249928"/>
              <a:gd name="connsiteY7" fmla="*/ 1157543 h 1724129"/>
              <a:gd name="connsiteX8" fmla="*/ 101464 w 1249928"/>
              <a:gd name="connsiteY8" fmla="*/ 1165666 h 1724129"/>
              <a:gd name="connsiteX9" fmla="*/ 194880 w 1249928"/>
              <a:gd name="connsiteY9" fmla="*/ 1104065 h 1724129"/>
              <a:gd name="connsiteX10" fmla="*/ 306573 w 1249928"/>
              <a:gd name="connsiteY10" fmla="*/ 841757 h 1724129"/>
              <a:gd name="connsiteX11" fmla="*/ 306573 w 1249928"/>
              <a:gd name="connsiteY11" fmla="*/ 1724129 h 1724129"/>
              <a:gd name="connsiteX12" fmla="*/ 509650 w 1249928"/>
              <a:gd name="connsiteY12" fmla="*/ 1724129 h 1724129"/>
              <a:gd name="connsiteX13" fmla="*/ 509650 w 1249928"/>
              <a:gd name="connsiteY13" fmla="*/ 1114896 h 1724129"/>
              <a:gd name="connsiteX14" fmla="*/ 611189 w 1249928"/>
              <a:gd name="connsiteY14" fmla="*/ 1114896 h 1724129"/>
              <a:gd name="connsiteX15" fmla="*/ 611189 w 1249928"/>
              <a:gd name="connsiteY15" fmla="*/ 1724129 h 1724129"/>
              <a:gd name="connsiteX16" fmla="*/ 814267 w 1249928"/>
              <a:gd name="connsiteY16" fmla="*/ 1724129 h 1724129"/>
              <a:gd name="connsiteX17" fmla="*/ 814267 w 1249928"/>
              <a:gd name="connsiteY17" fmla="*/ 614310 h 1724129"/>
              <a:gd name="connsiteX18" fmla="*/ 1235387 w 1249928"/>
              <a:gd name="connsiteY18" fmla="*/ 346889 h 1724129"/>
              <a:gd name="connsiteX0" fmla="*/ 1235387 w 1250534"/>
              <a:gd name="connsiteY0" fmla="*/ 200286 h 1577526"/>
              <a:gd name="connsiteX1" fmla="*/ 1117314 w 1250534"/>
              <a:gd name="connsiteY1" fmla="*/ 492 h 1577526"/>
              <a:gd name="connsiteX2" fmla="*/ 734728 w 1250534"/>
              <a:gd name="connsiteY2" fmla="*/ 257521 h 1577526"/>
              <a:gd name="connsiteX3" fmla="*/ 502204 w 1250534"/>
              <a:gd name="connsiteY3" fmla="*/ 257521 h 1577526"/>
              <a:gd name="connsiteX4" fmla="*/ 177280 w 1250534"/>
              <a:gd name="connsiteY4" fmla="*/ 477522 h 1577526"/>
              <a:gd name="connsiteX5" fmla="*/ 8049 w 1250534"/>
              <a:gd name="connsiteY5" fmla="*/ 877924 h 1577526"/>
              <a:gd name="connsiteX6" fmla="*/ 61864 w 1250534"/>
              <a:gd name="connsiteY6" fmla="*/ 1010940 h 1577526"/>
              <a:gd name="connsiteX7" fmla="*/ 101464 w 1250534"/>
              <a:gd name="connsiteY7" fmla="*/ 1019063 h 1577526"/>
              <a:gd name="connsiteX8" fmla="*/ 194880 w 1250534"/>
              <a:gd name="connsiteY8" fmla="*/ 957462 h 1577526"/>
              <a:gd name="connsiteX9" fmla="*/ 306573 w 1250534"/>
              <a:gd name="connsiteY9" fmla="*/ 695154 h 1577526"/>
              <a:gd name="connsiteX10" fmla="*/ 306573 w 1250534"/>
              <a:gd name="connsiteY10" fmla="*/ 1577526 h 1577526"/>
              <a:gd name="connsiteX11" fmla="*/ 509650 w 1250534"/>
              <a:gd name="connsiteY11" fmla="*/ 1577526 h 1577526"/>
              <a:gd name="connsiteX12" fmla="*/ 509650 w 1250534"/>
              <a:gd name="connsiteY12" fmla="*/ 968293 h 1577526"/>
              <a:gd name="connsiteX13" fmla="*/ 611189 w 1250534"/>
              <a:gd name="connsiteY13" fmla="*/ 968293 h 1577526"/>
              <a:gd name="connsiteX14" fmla="*/ 611189 w 1250534"/>
              <a:gd name="connsiteY14" fmla="*/ 1577526 h 1577526"/>
              <a:gd name="connsiteX15" fmla="*/ 814267 w 1250534"/>
              <a:gd name="connsiteY15" fmla="*/ 1577526 h 1577526"/>
              <a:gd name="connsiteX16" fmla="*/ 814267 w 1250534"/>
              <a:gd name="connsiteY16" fmla="*/ 467707 h 1577526"/>
              <a:gd name="connsiteX17" fmla="*/ 1235387 w 1250534"/>
              <a:gd name="connsiteY17" fmla="*/ 200286 h 157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50534" h="1577526">
                <a:moveTo>
                  <a:pt x="1235387" y="200286"/>
                </a:moveTo>
                <a:cubicBezTo>
                  <a:pt x="1285895" y="122417"/>
                  <a:pt x="1200757" y="-9047"/>
                  <a:pt x="1117314" y="492"/>
                </a:cubicBezTo>
                <a:lnTo>
                  <a:pt x="734728" y="257521"/>
                </a:lnTo>
                <a:lnTo>
                  <a:pt x="502204" y="257521"/>
                </a:lnTo>
                <a:cubicBezTo>
                  <a:pt x="343465" y="269368"/>
                  <a:pt x="209434" y="395276"/>
                  <a:pt x="177280" y="477522"/>
                </a:cubicBezTo>
                <a:cubicBezTo>
                  <a:pt x="169157" y="498845"/>
                  <a:pt x="71680" y="728662"/>
                  <a:pt x="8049" y="877924"/>
                </a:cubicBezTo>
                <a:cubicBezTo>
                  <a:pt x="-13775" y="929516"/>
                  <a:pt x="10306" y="989038"/>
                  <a:pt x="61864" y="1010940"/>
                </a:cubicBezTo>
                <a:cubicBezTo>
                  <a:pt x="74343" y="1016412"/>
                  <a:pt x="87838" y="1019181"/>
                  <a:pt x="101464" y="1019063"/>
                </a:cubicBezTo>
                <a:cubicBezTo>
                  <a:pt x="142127" y="1019086"/>
                  <a:pt x="178884" y="994849"/>
                  <a:pt x="194880" y="957462"/>
                </a:cubicBezTo>
                <a:lnTo>
                  <a:pt x="306573" y="695154"/>
                </a:lnTo>
                <a:lnTo>
                  <a:pt x="306573" y="1577526"/>
                </a:lnTo>
                <a:lnTo>
                  <a:pt x="509650" y="1577526"/>
                </a:lnTo>
                <a:lnTo>
                  <a:pt x="509650" y="968293"/>
                </a:lnTo>
                <a:lnTo>
                  <a:pt x="611189" y="968293"/>
                </a:lnTo>
                <a:lnTo>
                  <a:pt x="611189" y="1577526"/>
                </a:lnTo>
                <a:lnTo>
                  <a:pt x="814267" y="1577526"/>
                </a:lnTo>
                <a:lnTo>
                  <a:pt x="814267" y="467707"/>
                </a:lnTo>
                <a:lnTo>
                  <a:pt x="1235387" y="200286"/>
                </a:lnTo>
                <a:close/>
              </a:path>
            </a:pathLst>
          </a:custGeom>
          <a:solidFill>
            <a:srgbClr val="FF6600"/>
          </a:solidFill>
          <a:ln w="338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Freeform: Shape 10">
            <a:extLst>
              <a:ext uri="{FF2B5EF4-FFF2-40B4-BE49-F238E27FC236}">
                <a16:creationId xmlns:a16="http://schemas.microsoft.com/office/drawing/2014/main" id="{96E7EC47-2B5C-462C-9C33-DA3EE304E513}"/>
              </a:ext>
            </a:extLst>
          </p:cNvPr>
          <p:cNvSpPr/>
          <p:nvPr/>
        </p:nvSpPr>
        <p:spPr>
          <a:xfrm rot="21565382" flipH="1">
            <a:off x="11031681" y="1529732"/>
            <a:ext cx="810931" cy="1057193"/>
          </a:xfrm>
          <a:custGeom>
            <a:avLst/>
            <a:gdLst>
              <a:gd name="connsiteX0" fmla="*/ 885544 w 885543"/>
              <a:gd name="connsiteY0" fmla="*/ 170498 h 1960722"/>
              <a:gd name="connsiteX1" fmla="*/ 736358 w 885543"/>
              <a:gd name="connsiteY1" fmla="*/ 0 h 1960722"/>
              <a:gd name="connsiteX2" fmla="*/ 587173 w 885543"/>
              <a:gd name="connsiteY2" fmla="*/ 170498 h 1960722"/>
              <a:gd name="connsiteX3" fmla="*/ 715835 w 885543"/>
              <a:gd name="connsiteY3" fmla="*/ 379655 h 1960722"/>
              <a:gd name="connsiteX4" fmla="*/ 715046 w 885543"/>
              <a:gd name="connsiteY4" fmla="*/ 383620 h 1960722"/>
              <a:gd name="connsiteX5" fmla="*/ 737168 w 885543"/>
              <a:gd name="connsiteY5" fmla="*/ 538645 h 1960722"/>
              <a:gd name="connsiteX6" fmla="*/ 757670 w 885543"/>
              <a:gd name="connsiteY6" fmla="*/ 681990 h 1960722"/>
              <a:gd name="connsiteX7" fmla="*/ 737168 w 885543"/>
              <a:gd name="connsiteY7" fmla="*/ 825336 h 1960722"/>
              <a:gd name="connsiteX8" fmla="*/ 724551 w 885543"/>
              <a:gd name="connsiteY8" fmla="*/ 875015 h 1960722"/>
              <a:gd name="connsiteX9" fmla="*/ 690452 w 885543"/>
              <a:gd name="connsiteY9" fmla="*/ 893365 h 1960722"/>
              <a:gd name="connsiteX10" fmla="*/ 462582 w 885543"/>
              <a:gd name="connsiteY10" fmla="*/ 1129547 h 1960722"/>
              <a:gd name="connsiteX11" fmla="*/ 320770 w 885543"/>
              <a:gd name="connsiteY11" fmla="*/ 1129547 h 1960722"/>
              <a:gd name="connsiteX12" fmla="*/ 316039 w 885543"/>
              <a:gd name="connsiteY12" fmla="*/ 1129717 h 1960722"/>
              <a:gd name="connsiteX13" fmla="*/ 111570 w 885543"/>
              <a:gd name="connsiteY13" fmla="*/ 1268374 h 1960722"/>
              <a:gd name="connsiteX14" fmla="*/ 5115 w 885543"/>
              <a:gd name="connsiteY14" fmla="*/ 1520370 h 1960722"/>
              <a:gd name="connsiteX15" fmla="*/ 38938 w 885543"/>
              <a:gd name="connsiteY15" fmla="*/ 1604233 h 1960722"/>
              <a:gd name="connsiteX16" fmla="*/ 122801 w 885543"/>
              <a:gd name="connsiteY16" fmla="*/ 1570411 h 1960722"/>
              <a:gd name="connsiteX17" fmla="*/ 192897 w 885543"/>
              <a:gd name="connsiteY17" fmla="*/ 1405092 h 1960722"/>
              <a:gd name="connsiteX18" fmla="*/ 192897 w 885543"/>
              <a:gd name="connsiteY18" fmla="*/ 1524867 h 1960722"/>
              <a:gd name="connsiteX19" fmla="*/ 106561 w 885543"/>
              <a:gd name="connsiteY19" fmla="*/ 1726288 h 1960722"/>
              <a:gd name="connsiteX20" fmla="*/ 192897 w 885543"/>
              <a:gd name="connsiteY20" fmla="*/ 1726288 h 1960722"/>
              <a:gd name="connsiteX21" fmla="*/ 192897 w 885543"/>
              <a:gd name="connsiteY21" fmla="*/ 1960722 h 1960722"/>
              <a:gd name="connsiteX22" fmla="*/ 320770 w 885543"/>
              <a:gd name="connsiteY22" fmla="*/ 1960722 h 1960722"/>
              <a:gd name="connsiteX23" fmla="*/ 320770 w 885543"/>
              <a:gd name="connsiteY23" fmla="*/ 1726288 h 1960722"/>
              <a:gd name="connsiteX24" fmla="*/ 384707 w 885543"/>
              <a:gd name="connsiteY24" fmla="*/ 1726288 h 1960722"/>
              <a:gd name="connsiteX25" fmla="*/ 384707 w 885543"/>
              <a:gd name="connsiteY25" fmla="*/ 1960722 h 1960722"/>
              <a:gd name="connsiteX26" fmla="*/ 512580 w 885543"/>
              <a:gd name="connsiteY26" fmla="*/ 1960722 h 1960722"/>
              <a:gd name="connsiteX27" fmla="*/ 512580 w 885543"/>
              <a:gd name="connsiteY27" fmla="*/ 1726288 h 1960722"/>
              <a:gd name="connsiteX28" fmla="*/ 596742 w 885543"/>
              <a:gd name="connsiteY28" fmla="*/ 1726288 h 1960722"/>
              <a:gd name="connsiteX29" fmla="*/ 512580 w 885543"/>
              <a:gd name="connsiteY29" fmla="*/ 1529875 h 1960722"/>
              <a:gd name="connsiteX30" fmla="*/ 512580 w 885543"/>
              <a:gd name="connsiteY30" fmla="*/ 1261895 h 1960722"/>
              <a:gd name="connsiteX31" fmla="*/ 782371 w 885543"/>
              <a:gd name="connsiteY31" fmla="*/ 982109 h 1960722"/>
              <a:gd name="connsiteX32" fmla="*/ 780688 w 885543"/>
              <a:gd name="connsiteY32" fmla="*/ 891724 h 1960722"/>
              <a:gd name="connsiteX33" fmla="*/ 766600 w 885543"/>
              <a:gd name="connsiteY33" fmla="*/ 881750 h 1960722"/>
              <a:gd name="connsiteX34" fmla="*/ 778130 w 885543"/>
              <a:gd name="connsiteY34" fmla="*/ 836994 h 1960722"/>
              <a:gd name="connsiteX35" fmla="*/ 800295 w 885543"/>
              <a:gd name="connsiteY35" fmla="*/ 681990 h 1960722"/>
              <a:gd name="connsiteX36" fmla="*/ 778173 w 885543"/>
              <a:gd name="connsiteY36" fmla="*/ 526965 h 1960722"/>
              <a:gd name="connsiteX37" fmla="*/ 757670 w 885543"/>
              <a:gd name="connsiteY37" fmla="*/ 383620 h 1960722"/>
              <a:gd name="connsiteX38" fmla="*/ 756861 w 885543"/>
              <a:gd name="connsiteY38" fmla="*/ 379655 h 1960722"/>
              <a:gd name="connsiteX39" fmla="*/ 885544 w 885543"/>
              <a:gd name="connsiteY39" fmla="*/ 170498 h 1960722"/>
              <a:gd name="connsiteX0" fmla="*/ 885544 w 885544"/>
              <a:gd name="connsiteY0" fmla="*/ 26145 h 1816369"/>
              <a:gd name="connsiteX1" fmla="*/ 587173 w 885544"/>
              <a:gd name="connsiteY1" fmla="*/ 26145 h 1816369"/>
              <a:gd name="connsiteX2" fmla="*/ 715835 w 885544"/>
              <a:gd name="connsiteY2" fmla="*/ 235302 h 1816369"/>
              <a:gd name="connsiteX3" fmla="*/ 715046 w 885544"/>
              <a:gd name="connsiteY3" fmla="*/ 239267 h 1816369"/>
              <a:gd name="connsiteX4" fmla="*/ 737168 w 885544"/>
              <a:gd name="connsiteY4" fmla="*/ 394292 h 1816369"/>
              <a:gd name="connsiteX5" fmla="*/ 757670 w 885544"/>
              <a:gd name="connsiteY5" fmla="*/ 537637 h 1816369"/>
              <a:gd name="connsiteX6" fmla="*/ 737168 w 885544"/>
              <a:gd name="connsiteY6" fmla="*/ 680983 h 1816369"/>
              <a:gd name="connsiteX7" fmla="*/ 724551 w 885544"/>
              <a:gd name="connsiteY7" fmla="*/ 730662 h 1816369"/>
              <a:gd name="connsiteX8" fmla="*/ 690452 w 885544"/>
              <a:gd name="connsiteY8" fmla="*/ 749012 h 1816369"/>
              <a:gd name="connsiteX9" fmla="*/ 462582 w 885544"/>
              <a:gd name="connsiteY9" fmla="*/ 985194 h 1816369"/>
              <a:gd name="connsiteX10" fmla="*/ 320770 w 885544"/>
              <a:gd name="connsiteY10" fmla="*/ 985194 h 1816369"/>
              <a:gd name="connsiteX11" fmla="*/ 316039 w 885544"/>
              <a:gd name="connsiteY11" fmla="*/ 985364 h 1816369"/>
              <a:gd name="connsiteX12" fmla="*/ 111570 w 885544"/>
              <a:gd name="connsiteY12" fmla="*/ 1124021 h 1816369"/>
              <a:gd name="connsiteX13" fmla="*/ 5115 w 885544"/>
              <a:gd name="connsiteY13" fmla="*/ 1376017 h 1816369"/>
              <a:gd name="connsiteX14" fmla="*/ 38938 w 885544"/>
              <a:gd name="connsiteY14" fmla="*/ 1459880 h 1816369"/>
              <a:gd name="connsiteX15" fmla="*/ 122801 w 885544"/>
              <a:gd name="connsiteY15" fmla="*/ 1426058 h 1816369"/>
              <a:gd name="connsiteX16" fmla="*/ 192897 w 885544"/>
              <a:gd name="connsiteY16" fmla="*/ 1260739 h 1816369"/>
              <a:gd name="connsiteX17" fmla="*/ 192897 w 885544"/>
              <a:gd name="connsiteY17" fmla="*/ 1380514 h 1816369"/>
              <a:gd name="connsiteX18" fmla="*/ 106561 w 885544"/>
              <a:gd name="connsiteY18" fmla="*/ 1581935 h 1816369"/>
              <a:gd name="connsiteX19" fmla="*/ 192897 w 885544"/>
              <a:gd name="connsiteY19" fmla="*/ 1581935 h 1816369"/>
              <a:gd name="connsiteX20" fmla="*/ 192897 w 885544"/>
              <a:gd name="connsiteY20" fmla="*/ 1816369 h 1816369"/>
              <a:gd name="connsiteX21" fmla="*/ 320770 w 885544"/>
              <a:gd name="connsiteY21" fmla="*/ 1816369 h 1816369"/>
              <a:gd name="connsiteX22" fmla="*/ 320770 w 885544"/>
              <a:gd name="connsiteY22" fmla="*/ 1581935 h 1816369"/>
              <a:gd name="connsiteX23" fmla="*/ 384707 w 885544"/>
              <a:gd name="connsiteY23" fmla="*/ 1581935 h 1816369"/>
              <a:gd name="connsiteX24" fmla="*/ 384707 w 885544"/>
              <a:gd name="connsiteY24" fmla="*/ 1816369 h 1816369"/>
              <a:gd name="connsiteX25" fmla="*/ 512580 w 885544"/>
              <a:gd name="connsiteY25" fmla="*/ 1816369 h 1816369"/>
              <a:gd name="connsiteX26" fmla="*/ 512580 w 885544"/>
              <a:gd name="connsiteY26" fmla="*/ 1581935 h 1816369"/>
              <a:gd name="connsiteX27" fmla="*/ 596742 w 885544"/>
              <a:gd name="connsiteY27" fmla="*/ 1581935 h 1816369"/>
              <a:gd name="connsiteX28" fmla="*/ 512580 w 885544"/>
              <a:gd name="connsiteY28" fmla="*/ 1385522 h 1816369"/>
              <a:gd name="connsiteX29" fmla="*/ 512580 w 885544"/>
              <a:gd name="connsiteY29" fmla="*/ 1117542 h 1816369"/>
              <a:gd name="connsiteX30" fmla="*/ 782371 w 885544"/>
              <a:gd name="connsiteY30" fmla="*/ 837756 h 1816369"/>
              <a:gd name="connsiteX31" fmla="*/ 780688 w 885544"/>
              <a:gd name="connsiteY31" fmla="*/ 747371 h 1816369"/>
              <a:gd name="connsiteX32" fmla="*/ 766600 w 885544"/>
              <a:gd name="connsiteY32" fmla="*/ 737397 h 1816369"/>
              <a:gd name="connsiteX33" fmla="*/ 778130 w 885544"/>
              <a:gd name="connsiteY33" fmla="*/ 692641 h 1816369"/>
              <a:gd name="connsiteX34" fmla="*/ 800295 w 885544"/>
              <a:gd name="connsiteY34" fmla="*/ 537637 h 1816369"/>
              <a:gd name="connsiteX35" fmla="*/ 778173 w 885544"/>
              <a:gd name="connsiteY35" fmla="*/ 382612 h 1816369"/>
              <a:gd name="connsiteX36" fmla="*/ 757670 w 885544"/>
              <a:gd name="connsiteY36" fmla="*/ 239267 h 1816369"/>
              <a:gd name="connsiteX37" fmla="*/ 756861 w 885544"/>
              <a:gd name="connsiteY37" fmla="*/ 235302 h 1816369"/>
              <a:gd name="connsiteX38" fmla="*/ 885544 w 885544"/>
              <a:gd name="connsiteY38" fmla="*/ 26145 h 1816369"/>
              <a:gd name="connsiteX0" fmla="*/ 885544 w 885544"/>
              <a:gd name="connsiteY0" fmla="*/ 0 h 1790224"/>
              <a:gd name="connsiteX1" fmla="*/ 715835 w 885544"/>
              <a:gd name="connsiteY1" fmla="*/ 209157 h 1790224"/>
              <a:gd name="connsiteX2" fmla="*/ 715046 w 885544"/>
              <a:gd name="connsiteY2" fmla="*/ 213122 h 1790224"/>
              <a:gd name="connsiteX3" fmla="*/ 737168 w 885544"/>
              <a:gd name="connsiteY3" fmla="*/ 368147 h 1790224"/>
              <a:gd name="connsiteX4" fmla="*/ 757670 w 885544"/>
              <a:gd name="connsiteY4" fmla="*/ 511492 h 1790224"/>
              <a:gd name="connsiteX5" fmla="*/ 737168 w 885544"/>
              <a:gd name="connsiteY5" fmla="*/ 654838 h 1790224"/>
              <a:gd name="connsiteX6" fmla="*/ 724551 w 885544"/>
              <a:gd name="connsiteY6" fmla="*/ 704517 h 1790224"/>
              <a:gd name="connsiteX7" fmla="*/ 690452 w 885544"/>
              <a:gd name="connsiteY7" fmla="*/ 722867 h 1790224"/>
              <a:gd name="connsiteX8" fmla="*/ 462582 w 885544"/>
              <a:gd name="connsiteY8" fmla="*/ 959049 h 1790224"/>
              <a:gd name="connsiteX9" fmla="*/ 320770 w 885544"/>
              <a:gd name="connsiteY9" fmla="*/ 959049 h 1790224"/>
              <a:gd name="connsiteX10" fmla="*/ 316039 w 885544"/>
              <a:gd name="connsiteY10" fmla="*/ 959219 h 1790224"/>
              <a:gd name="connsiteX11" fmla="*/ 111570 w 885544"/>
              <a:gd name="connsiteY11" fmla="*/ 1097876 h 1790224"/>
              <a:gd name="connsiteX12" fmla="*/ 5115 w 885544"/>
              <a:gd name="connsiteY12" fmla="*/ 1349872 h 1790224"/>
              <a:gd name="connsiteX13" fmla="*/ 38938 w 885544"/>
              <a:gd name="connsiteY13" fmla="*/ 1433735 h 1790224"/>
              <a:gd name="connsiteX14" fmla="*/ 122801 w 885544"/>
              <a:gd name="connsiteY14" fmla="*/ 1399913 h 1790224"/>
              <a:gd name="connsiteX15" fmla="*/ 192897 w 885544"/>
              <a:gd name="connsiteY15" fmla="*/ 1234594 h 1790224"/>
              <a:gd name="connsiteX16" fmla="*/ 192897 w 885544"/>
              <a:gd name="connsiteY16" fmla="*/ 1354369 h 1790224"/>
              <a:gd name="connsiteX17" fmla="*/ 106561 w 885544"/>
              <a:gd name="connsiteY17" fmla="*/ 1555790 h 1790224"/>
              <a:gd name="connsiteX18" fmla="*/ 192897 w 885544"/>
              <a:gd name="connsiteY18" fmla="*/ 1555790 h 1790224"/>
              <a:gd name="connsiteX19" fmla="*/ 192897 w 885544"/>
              <a:gd name="connsiteY19" fmla="*/ 1790224 h 1790224"/>
              <a:gd name="connsiteX20" fmla="*/ 320770 w 885544"/>
              <a:gd name="connsiteY20" fmla="*/ 1790224 h 1790224"/>
              <a:gd name="connsiteX21" fmla="*/ 320770 w 885544"/>
              <a:gd name="connsiteY21" fmla="*/ 1555790 h 1790224"/>
              <a:gd name="connsiteX22" fmla="*/ 384707 w 885544"/>
              <a:gd name="connsiteY22" fmla="*/ 1555790 h 1790224"/>
              <a:gd name="connsiteX23" fmla="*/ 384707 w 885544"/>
              <a:gd name="connsiteY23" fmla="*/ 1790224 h 1790224"/>
              <a:gd name="connsiteX24" fmla="*/ 512580 w 885544"/>
              <a:gd name="connsiteY24" fmla="*/ 1790224 h 1790224"/>
              <a:gd name="connsiteX25" fmla="*/ 512580 w 885544"/>
              <a:gd name="connsiteY25" fmla="*/ 1555790 h 1790224"/>
              <a:gd name="connsiteX26" fmla="*/ 596742 w 885544"/>
              <a:gd name="connsiteY26" fmla="*/ 1555790 h 1790224"/>
              <a:gd name="connsiteX27" fmla="*/ 512580 w 885544"/>
              <a:gd name="connsiteY27" fmla="*/ 1359377 h 1790224"/>
              <a:gd name="connsiteX28" fmla="*/ 512580 w 885544"/>
              <a:gd name="connsiteY28" fmla="*/ 1091397 h 1790224"/>
              <a:gd name="connsiteX29" fmla="*/ 782371 w 885544"/>
              <a:gd name="connsiteY29" fmla="*/ 811611 h 1790224"/>
              <a:gd name="connsiteX30" fmla="*/ 780688 w 885544"/>
              <a:gd name="connsiteY30" fmla="*/ 721226 h 1790224"/>
              <a:gd name="connsiteX31" fmla="*/ 766600 w 885544"/>
              <a:gd name="connsiteY31" fmla="*/ 711252 h 1790224"/>
              <a:gd name="connsiteX32" fmla="*/ 778130 w 885544"/>
              <a:gd name="connsiteY32" fmla="*/ 666496 h 1790224"/>
              <a:gd name="connsiteX33" fmla="*/ 800295 w 885544"/>
              <a:gd name="connsiteY33" fmla="*/ 511492 h 1790224"/>
              <a:gd name="connsiteX34" fmla="*/ 778173 w 885544"/>
              <a:gd name="connsiteY34" fmla="*/ 356467 h 1790224"/>
              <a:gd name="connsiteX35" fmla="*/ 757670 w 885544"/>
              <a:gd name="connsiteY35" fmla="*/ 213122 h 1790224"/>
              <a:gd name="connsiteX36" fmla="*/ 756861 w 885544"/>
              <a:gd name="connsiteY36" fmla="*/ 209157 h 1790224"/>
              <a:gd name="connsiteX37" fmla="*/ 885544 w 885544"/>
              <a:gd name="connsiteY37" fmla="*/ 0 h 1790224"/>
              <a:gd name="connsiteX0" fmla="*/ 756861 w 800388"/>
              <a:gd name="connsiteY0" fmla="*/ 496 h 1581563"/>
              <a:gd name="connsiteX1" fmla="*/ 715835 w 800388"/>
              <a:gd name="connsiteY1" fmla="*/ 496 h 1581563"/>
              <a:gd name="connsiteX2" fmla="*/ 715046 w 800388"/>
              <a:gd name="connsiteY2" fmla="*/ 4461 h 1581563"/>
              <a:gd name="connsiteX3" fmla="*/ 737168 w 800388"/>
              <a:gd name="connsiteY3" fmla="*/ 159486 h 1581563"/>
              <a:gd name="connsiteX4" fmla="*/ 757670 w 800388"/>
              <a:gd name="connsiteY4" fmla="*/ 302831 h 1581563"/>
              <a:gd name="connsiteX5" fmla="*/ 737168 w 800388"/>
              <a:gd name="connsiteY5" fmla="*/ 446177 h 1581563"/>
              <a:gd name="connsiteX6" fmla="*/ 724551 w 800388"/>
              <a:gd name="connsiteY6" fmla="*/ 495856 h 1581563"/>
              <a:gd name="connsiteX7" fmla="*/ 690452 w 800388"/>
              <a:gd name="connsiteY7" fmla="*/ 514206 h 1581563"/>
              <a:gd name="connsiteX8" fmla="*/ 462582 w 800388"/>
              <a:gd name="connsiteY8" fmla="*/ 750388 h 1581563"/>
              <a:gd name="connsiteX9" fmla="*/ 320770 w 800388"/>
              <a:gd name="connsiteY9" fmla="*/ 750388 h 1581563"/>
              <a:gd name="connsiteX10" fmla="*/ 316039 w 800388"/>
              <a:gd name="connsiteY10" fmla="*/ 750558 h 1581563"/>
              <a:gd name="connsiteX11" fmla="*/ 111570 w 800388"/>
              <a:gd name="connsiteY11" fmla="*/ 889215 h 1581563"/>
              <a:gd name="connsiteX12" fmla="*/ 5115 w 800388"/>
              <a:gd name="connsiteY12" fmla="*/ 1141211 h 1581563"/>
              <a:gd name="connsiteX13" fmla="*/ 38938 w 800388"/>
              <a:gd name="connsiteY13" fmla="*/ 1225074 h 1581563"/>
              <a:gd name="connsiteX14" fmla="*/ 122801 w 800388"/>
              <a:gd name="connsiteY14" fmla="*/ 1191252 h 1581563"/>
              <a:gd name="connsiteX15" fmla="*/ 192897 w 800388"/>
              <a:gd name="connsiteY15" fmla="*/ 1025933 h 1581563"/>
              <a:gd name="connsiteX16" fmla="*/ 192897 w 800388"/>
              <a:gd name="connsiteY16" fmla="*/ 1145708 h 1581563"/>
              <a:gd name="connsiteX17" fmla="*/ 106561 w 800388"/>
              <a:gd name="connsiteY17" fmla="*/ 1347129 h 1581563"/>
              <a:gd name="connsiteX18" fmla="*/ 192897 w 800388"/>
              <a:gd name="connsiteY18" fmla="*/ 1347129 h 1581563"/>
              <a:gd name="connsiteX19" fmla="*/ 192897 w 800388"/>
              <a:gd name="connsiteY19" fmla="*/ 1581563 h 1581563"/>
              <a:gd name="connsiteX20" fmla="*/ 320770 w 800388"/>
              <a:gd name="connsiteY20" fmla="*/ 1581563 h 1581563"/>
              <a:gd name="connsiteX21" fmla="*/ 320770 w 800388"/>
              <a:gd name="connsiteY21" fmla="*/ 1347129 h 1581563"/>
              <a:gd name="connsiteX22" fmla="*/ 384707 w 800388"/>
              <a:gd name="connsiteY22" fmla="*/ 1347129 h 1581563"/>
              <a:gd name="connsiteX23" fmla="*/ 384707 w 800388"/>
              <a:gd name="connsiteY23" fmla="*/ 1581563 h 1581563"/>
              <a:gd name="connsiteX24" fmla="*/ 512580 w 800388"/>
              <a:gd name="connsiteY24" fmla="*/ 1581563 h 1581563"/>
              <a:gd name="connsiteX25" fmla="*/ 512580 w 800388"/>
              <a:gd name="connsiteY25" fmla="*/ 1347129 h 1581563"/>
              <a:gd name="connsiteX26" fmla="*/ 596742 w 800388"/>
              <a:gd name="connsiteY26" fmla="*/ 1347129 h 1581563"/>
              <a:gd name="connsiteX27" fmla="*/ 512580 w 800388"/>
              <a:gd name="connsiteY27" fmla="*/ 1150716 h 1581563"/>
              <a:gd name="connsiteX28" fmla="*/ 512580 w 800388"/>
              <a:gd name="connsiteY28" fmla="*/ 882736 h 1581563"/>
              <a:gd name="connsiteX29" fmla="*/ 782371 w 800388"/>
              <a:gd name="connsiteY29" fmla="*/ 602950 h 1581563"/>
              <a:gd name="connsiteX30" fmla="*/ 780688 w 800388"/>
              <a:gd name="connsiteY30" fmla="*/ 512565 h 1581563"/>
              <a:gd name="connsiteX31" fmla="*/ 766600 w 800388"/>
              <a:gd name="connsiteY31" fmla="*/ 502591 h 1581563"/>
              <a:gd name="connsiteX32" fmla="*/ 778130 w 800388"/>
              <a:gd name="connsiteY32" fmla="*/ 457835 h 1581563"/>
              <a:gd name="connsiteX33" fmla="*/ 800295 w 800388"/>
              <a:gd name="connsiteY33" fmla="*/ 302831 h 1581563"/>
              <a:gd name="connsiteX34" fmla="*/ 778173 w 800388"/>
              <a:gd name="connsiteY34" fmla="*/ 147806 h 1581563"/>
              <a:gd name="connsiteX35" fmla="*/ 757670 w 800388"/>
              <a:gd name="connsiteY35" fmla="*/ 4461 h 1581563"/>
              <a:gd name="connsiteX36" fmla="*/ 756861 w 800388"/>
              <a:gd name="connsiteY36" fmla="*/ 496 h 1581563"/>
              <a:gd name="connsiteX0" fmla="*/ 757670 w 800388"/>
              <a:gd name="connsiteY0" fmla="*/ 12044 h 1589146"/>
              <a:gd name="connsiteX1" fmla="*/ 715835 w 800388"/>
              <a:gd name="connsiteY1" fmla="*/ 8079 h 1589146"/>
              <a:gd name="connsiteX2" fmla="*/ 715046 w 800388"/>
              <a:gd name="connsiteY2" fmla="*/ 12044 h 1589146"/>
              <a:gd name="connsiteX3" fmla="*/ 737168 w 800388"/>
              <a:gd name="connsiteY3" fmla="*/ 167069 h 1589146"/>
              <a:gd name="connsiteX4" fmla="*/ 757670 w 800388"/>
              <a:gd name="connsiteY4" fmla="*/ 310414 h 1589146"/>
              <a:gd name="connsiteX5" fmla="*/ 737168 w 800388"/>
              <a:gd name="connsiteY5" fmla="*/ 453760 h 1589146"/>
              <a:gd name="connsiteX6" fmla="*/ 724551 w 800388"/>
              <a:gd name="connsiteY6" fmla="*/ 503439 h 1589146"/>
              <a:gd name="connsiteX7" fmla="*/ 690452 w 800388"/>
              <a:gd name="connsiteY7" fmla="*/ 521789 h 1589146"/>
              <a:gd name="connsiteX8" fmla="*/ 462582 w 800388"/>
              <a:gd name="connsiteY8" fmla="*/ 757971 h 1589146"/>
              <a:gd name="connsiteX9" fmla="*/ 320770 w 800388"/>
              <a:gd name="connsiteY9" fmla="*/ 757971 h 1589146"/>
              <a:gd name="connsiteX10" fmla="*/ 316039 w 800388"/>
              <a:gd name="connsiteY10" fmla="*/ 758141 h 1589146"/>
              <a:gd name="connsiteX11" fmla="*/ 111570 w 800388"/>
              <a:gd name="connsiteY11" fmla="*/ 896798 h 1589146"/>
              <a:gd name="connsiteX12" fmla="*/ 5115 w 800388"/>
              <a:gd name="connsiteY12" fmla="*/ 1148794 h 1589146"/>
              <a:gd name="connsiteX13" fmla="*/ 38938 w 800388"/>
              <a:gd name="connsiteY13" fmla="*/ 1232657 h 1589146"/>
              <a:gd name="connsiteX14" fmla="*/ 122801 w 800388"/>
              <a:gd name="connsiteY14" fmla="*/ 1198835 h 1589146"/>
              <a:gd name="connsiteX15" fmla="*/ 192897 w 800388"/>
              <a:gd name="connsiteY15" fmla="*/ 1033516 h 1589146"/>
              <a:gd name="connsiteX16" fmla="*/ 192897 w 800388"/>
              <a:gd name="connsiteY16" fmla="*/ 1153291 h 1589146"/>
              <a:gd name="connsiteX17" fmla="*/ 106561 w 800388"/>
              <a:gd name="connsiteY17" fmla="*/ 1354712 h 1589146"/>
              <a:gd name="connsiteX18" fmla="*/ 192897 w 800388"/>
              <a:gd name="connsiteY18" fmla="*/ 1354712 h 1589146"/>
              <a:gd name="connsiteX19" fmla="*/ 192897 w 800388"/>
              <a:gd name="connsiteY19" fmla="*/ 1589146 h 1589146"/>
              <a:gd name="connsiteX20" fmla="*/ 320770 w 800388"/>
              <a:gd name="connsiteY20" fmla="*/ 1589146 h 1589146"/>
              <a:gd name="connsiteX21" fmla="*/ 320770 w 800388"/>
              <a:gd name="connsiteY21" fmla="*/ 1354712 h 1589146"/>
              <a:gd name="connsiteX22" fmla="*/ 384707 w 800388"/>
              <a:gd name="connsiteY22" fmla="*/ 1354712 h 1589146"/>
              <a:gd name="connsiteX23" fmla="*/ 384707 w 800388"/>
              <a:gd name="connsiteY23" fmla="*/ 1589146 h 1589146"/>
              <a:gd name="connsiteX24" fmla="*/ 512580 w 800388"/>
              <a:gd name="connsiteY24" fmla="*/ 1589146 h 1589146"/>
              <a:gd name="connsiteX25" fmla="*/ 512580 w 800388"/>
              <a:gd name="connsiteY25" fmla="*/ 1354712 h 1589146"/>
              <a:gd name="connsiteX26" fmla="*/ 596742 w 800388"/>
              <a:gd name="connsiteY26" fmla="*/ 1354712 h 1589146"/>
              <a:gd name="connsiteX27" fmla="*/ 512580 w 800388"/>
              <a:gd name="connsiteY27" fmla="*/ 1158299 h 1589146"/>
              <a:gd name="connsiteX28" fmla="*/ 512580 w 800388"/>
              <a:gd name="connsiteY28" fmla="*/ 890319 h 1589146"/>
              <a:gd name="connsiteX29" fmla="*/ 782371 w 800388"/>
              <a:gd name="connsiteY29" fmla="*/ 610533 h 1589146"/>
              <a:gd name="connsiteX30" fmla="*/ 780688 w 800388"/>
              <a:gd name="connsiteY30" fmla="*/ 520148 h 1589146"/>
              <a:gd name="connsiteX31" fmla="*/ 766600 w 800388"/>
              <a:gd name="connsiteY31" fmla="*/ 510174 h 1589146"/>
              <a:gd name="connsiteX32" fmla="*/ 778130 w 800388"/>
              <a:gd name="connsiteY32" fmla="*/ 465418 h 1589146"/>
              <a:gd name="connsiteX33" fmla="*/ 800295 w 800388"/>
              <a:gd name="connsiteY33" fmla="*/ 310414 h 1589146"/>
              <a:gd name="connsiteX34" fmla="*/ 778173 w 800388"/>
              <a:gd name="connsiteY34" fmla="*/ 155389 h 1589146"/>
              <a:gd name="connsiteX35" fmla="*/ 757670 w 800388"/>
              <a:gd name="connsiteY35" fmla="*/ 12044 h 1589146"/>
              <a:gd name="connsiteX0" fmla="*/ 757670 w 800388"/>
              <a:gd name="connsiteY0" fmla="*/ 12044 h 1589146"/>
              <a:gd name="connsiteX1" fmla="*/ 715835 w 800388"/>
              <a:gd name="connsiteY1" fmla="*/ 8079 h 1589146"/>
              <a:gd name="connsiteX2" fmla="*/ 737168 w 800388"/>
              <a:gd name="connsiteY2" fmla="*/ 167069 h 1589146"/>
              <a:gd name="connsiteX3" fmla="*/ 757670 w 800388"/>
              <a:gd name="connsiteY3" fmla="*/ 310414 h 1589146"/>
              <a:gd name="connsiteX4" fmla="*/ 737168 w 800388"/>
              <a:gd name="connsiteY4" fmla="*/ 453760 h 1589146"/>
              <a:gd name="connsiteX5" fmla="*/ 724551 w 800388"/>
              <a:gd name="connsiteY5" fmla="*/ 503439 h 1589146"/>
              <a:gd name="connsiteX6" fmla="*/ 690452 w 800388"/>
              <a:gd name="connsiteY6" fmla="*/ 521789 h 1589146"/>
              <a:gd name="connsiteX7" fmla="*/ 462582 w 800388"/>
              <a:gd name="connsiteY7" fmla="*/ 757971 h 1589146"/>
              <a:gd name="connsiteX8" fmla="*/ 320770 w 800388"/>
              <a:gd name="connsiteY8" fmla="*/ 757971 h 1589146"/>
              <a:gd name="connsiteX9" fmla="*/ 316039 w 800388"/>
              <a:gd name="connsiteY9" fmla="*/ 758141 h 1589146"/>
              <a:gd name="connsiteX10" fmla="*/ 111570 w 800388"/>
              <a:gd name="connsiteY10" fmla="*/ 896798 h 1589146"/>
              <a:gd name="connsiteX11" fmla="*/ 5115 w 800388"/>
              <a:gd name="connsiteY11" fmla="*/ 1148794 h 1589146"/>
              <a:gd name="connsiteX12" fmla="*/ 38938 w 800388"/>
              <a:gd name="connsiteY12" fmla="*/ 1232657 h 1589146"/>
              <a:gd name="connsiteX13" fmla="*/ 122801 w 800388"/>
              <a:gd name="connsiteY13" fmla="*/ 1198835 h 1589146"/>
              <a:gd name="connsiteX14" fmla="*/ 192897 w 800388"/>
              <a:gd name="connsiteY14" fmla="*/ 1033516 h 1589146"/>
              <a:gd name="connsiteX15" fmla="*/ 192897 w 800388"/>
              <a:gd name="connsiteY15" fmla="*/ 1153291 h 1589146"/>
              <a:gd name="connsiteX16" fmla="*/ 106561 w 800388"/>
              <a:gd name="connsiteY16" fmla="*/ 1354712 h 1589146"/>
              <a:gd name="connsiteX17" fmla="*/ 192897 w 800388"/>
              <a:gd name="connsiteY17" fmla="*/ 1354712 h 1589146"/>
              <a:gd name="connsiteX18" fmla="*/ 192897 w 800388"/>
              <a:gd name="connsiteY18" fmla="*/ 1589146 h 1589146"/>
              <a:gd name="connsiteX19" fmla="*/ 320770 w 800388"/>
              <a:gd name="connsiteY19" fmla="*/ 1589146 h 1589146"/>
              <a:gd name="connsiteX20" fmla="*/ 320770 w 800388"/>
              <a:gd name="connsiteY20" fmla="*/ 1354712 h 1589146"/>
              <a:gd name="connsiteX21" fmla="*/ 384707 w 800388"/>
              <a:gd name="connsiteY21" fmla="*/ 1354712 h 1589146"/>
              <a:gd name="connsiteX22" fmla="*/ 384707 w 800388"/>
              <a:gd name="connsiteY22" fmla="*/ 1589146 h 1589146"/>
              <a:gd name="connsiteX23" fmla="*/ 512580 w 800388"/>
              <a:gd name="connsiteY23" fmla="*/ 1589146 h 1589146"/>
              <a:gd name="connsiteX24" fmla="*/ 512580 w 800388"/>
              <a:gd name="connsiteY24" fmla="*/ 1354712 h 1589146"/>
              <a:gd name="connsiteX25" fmla="*/ 596742 w 800388"/>
              <a:gd name="connsiteY25" fmla="*/ 1354712 h 1589146"/>
              <a:gd name="connsiteX26" fmla="*/ 512580 w 800388"/>
              <a:gd name="connsiteY26" fmla="*/ 1158299 h 1589146"/>
              <a:gd name="connsiteX27" fmla="*/ 512580 w 800388"/>
              <a:gd name="connsiteY27" fmla="*/ 890319 h 1589146"/>
              <a:gd name="connsiteX28" fmla="*/ 782371 w 800388"/>
              <a:gd name="connsiteY28" fmla="*/ 610533 h 1589146"/>
              <a:gd name="connsiteX29" fmla="*/ 780688 w 800388"/>
              <a:gd name="connsiteY29" fmla="*/ 520148 h 1589146"/>
              <a:gd name="connsiteX30" fmla="*/ 766600 w 800388"/>
              <a:gd name="connsiteY30" fmla="*/ 510174 h 1589146"/>
              <a:gd name="connsiteX31" fmla="*/ 778130 w 800388"/>
              <a:gd name="connsiteY31" fmla="*/ 465418 h 1589146"/>
              <a:gd name="connsiteX32" fmla="*/ 800295 w 800388"/>
              <a:gd name="connsiteY32" fmla="*/ 310414 h 1589146"/>
              <a:gd name="connsiteX33" fmla="*/ 778173 w 800388"/>
              <a:gd name="connsiteY33" fmla="*/ 155389 h 1589146"/>
              <a:gd name="connsiteX34" fmla="*/ 757670 w 800388"/>
              <a:gd name="connsiteY34" fmla="*/ 12044 h 1589146"/>
              <a:gd name="connsiteX0" fmla="*/ 778173 w 800388"/>
              <a:gd name="connsiteY0" fmla="*/ 147339 h 1581096"/>
              <a:gd name="connsiteX1" fmla="*/ 715835 w 800388"/>
              <a:gd name="connsiteY1" fmla="*/ 29 h 1581096"/>
              <a:gd name="connsiteX2" fmla="*/ 737168 w 800388"/>
              <a:gd name="connsiteY2" fmla="*/ 159019 h 1581096"/>
              <a:gd name="connsiteX3" fmla="*/ 757670 w 800388"/>
              <a:gd name="connsiteY3" fmla="*/ 302364 h 1581096"/>
              <a:gd name="connsiteX4" fmla="*/ 737168 w 800388"/>
              <a:gd name="connsiteY4" fmla="*/ 445710 h 1581096"/>
              <a:gd name="connsiteX5" fmla="*/ 724551 w 800388"/>
              <a:gd name="connsiteY5" fmla="*/ 495389 h 1581096"/>
              <a:gd name="connsiteX6" fmla="*/ 690452 w 800388"/>
              <a:gd name="connsiteY6" fmla="*/ 513739 h 1581096"/>
              <a:gd name="connsiteX7" fmla="*/ 462582 w 800388"/>
              <a:gd name="connsiteY7" fmla="*/ 749921 h 1581096"/>
              <a:gd name="connsiteX8" fmla="*/ 320770 w 800388"/>
              <a:gd name="connsiteY8" fmla="*/ 749921 h 1581096"/>
              <a:gd name="connsiteX9" fmla="*/ 316039 w 800388"/>
              <a:gd name="connsiteY9" fmla="*/ 750091 h 1581096"/>
              <a:gd name="connsiteX10" fmla="*/ 111570 w 800388"/>
              <a:gd name="connsiteY10" fmla="*/ 888748 h 1581096"/>
              <a:gd name="connsiteX11" fmla="*/ 5115 w 800388"/>
              <a:gd name="connsiteY11" fmla="*/ 1140744 h 1581096"/>
              <a:gd name="connsiteX12" fmla="*/ 38938 w 800388"/>
              <a:gd name="connsiteY12" fmla="*/ 1224607 h 1581096"/>
              <a:gd name="connsiteX13" fmla="*/ 122801 w 800388"/>
              <a:gd name="connsiteY13" fmla="*/ 1190785 h 1581096"/>
              <a:gd name="connsiteX14" fmla="*/ 192897 w 800388"/>
              <a:gd name="connsiteY14" fmla="*/ 1025466 h 1581096"/>
              <a:gd name="connsiteX15" fmla="*/ 192897 w 800388"/>
              <a:gd name="connsiteY15" fmla="*/ 1145241 h 1581096"/>
              <a:gd name="connsiteX16" fmla="*/ 106561 w 800388"/>
              <a:gd name="connsiteY16" fmla="*/ 1346662 h 1581096"/>
              <a:gd name="connsiteX17" fmla="*/ 192897 w 800388"/>
              <a:gd name="connsiteY17" fmla="*/ 1346662 h 1581096"/>
              <a:gd name="connsiteX18" fmla="*/ 192897 w 800388"/>
              <a:gd name="connsiteY18" fmla="*/ 1581096 h 1581096"/>
              <a:gd name="connsiteX19" fmla="*/ 320770 w 800388"/>
              <a:gd name="connsiteY19" fmla="*/ 1581096 h 1581096"/>
              <a:gd name="connsiteX20" fmla="*/ 320770 w 800388"/>
              <a:gd name="connsiteY20" fmla="*/ 1346662 h 1581096"/>
              <a:gd name="connsiteX21" fmla="*/ 384707 w 800388"/>
              <a:gd name="connsiteY21" fmla="*/ 1346662 h 1581096"/>
              <a:gd name="connsiteX22" fmla="*/ 384707 w 800388"/>
              <a:gd name="connsiteY22" fmla="*/ 1581096 h 1581096"/>
              <a:gd name="connsiteX23" fmla="*/ 512580 w 800388"/>
              <a:gd name="connsiteY23" fmla="*/ 1581096 h 1581096"/>
              <a:gd name="connsiteX24" fmla="*/ 512580 w 800388"/>
              <a:gd name="connsiteY24" fmla="*/ 1346662 h 1581096"/>
              <a:gd name="connsiteX25" fmla="*/ 596742 w 800388"/>
              <a:gd name="connsiteY25" fmla="*/ 1346662 h 1581096"/>
              <a:gd name="connsiteX26" fmla="*/ 512580 w 800388"/>
              <a:gd name="connsiteY26" fmla="*/ 1150249 h 1581096"/>
              <a:gd name="connsiteX27" fmla="*/ 512580 w 800388"/>
              <a:gd name="connsiteY27" fmla="*/ 882269 h 1581096"/>
              <a:gd name="connsiteX28" fmla="*/ 782371 w 800388"/>
              <a:gd name="connsiteY28" fmla="*/ 602483 h 1581096"/>
              <a:gd name="connsiteX29" fmla="*/ 780688 w 800388"/>
              <a:gd name="connsiteY29" fmla="*/ 512098 h 1581096"/>
              <a:gd name="connsiteX30" fmla="*/ 766600 w 800388"/>
              <a:gd name="connsiteY30" fmla="*/ 502124 h 1581096"/>
              <a:gd name="connsiteX31" fmla="*/ 778130 w 800388"/>
              <a:gd name="connsiteY31" fmla="*/ 457368 h 1581096"/>
              <a:gd name="connsiteX32" fmla="*/ 800295 w 800388"/>
              <a:gd name="connsiteY32" fmla="*/ 302364 h 1581096"/>
              <a:gd name="connsiteX33" fmla="*/ 778173 w 800388"/>
              <a:gd name="connsiteY33" fmla="*/ 147339 h 1581096"/>
              <a:gd name="connsiteX0" fmla="*/ 778173 w 800388"/>
              <a:gd name="connsiteY0" fmla="*/ 13653 h 1447410"/>
              <a:gd name="connsiteX1" fmla="*/ 737168 w 800388"/>
              <a:gd name="connsiteY1" fmla="*/ 25333 h 1447410"/>
              <a:gd name="connsiteX2" fmla="*/ 757670 w 800388"/>
              <a:gd name="connsiteY2" fmla="*/ 168678 h 1447410"/>
              <a:gd name="connsiteX3" fmla="*/ 737168 w 800388"/>
              <a:gd name="connsiteY3" fmla="*/ 312024 h 1447410"/>
              <a:gd name="connsiteX4" fmla="*/ 724551 w 800388"/>
              <a:gd name="connsiteY4" fmla="*/ 361703 h 1447410"/>
              <a:gd name="connsiteX5" fmla="*/ 690452 w 800388"/>
              <a:gd name="connsiteY5" fmla="*/ 380053 h 1447410"/>
              <a:gd name="connsiteX6" fmla="*/ 462582 w 800388"/>
              <a:gd name="connsiteY6" fmla="*/ 616235 h 1447410"/>
              <a:gd name="connsiteX7" fmla="*/ 320770 w 800388"/>
              <a:gd name="connsiteY7" fmla="*/ 616235 h 1447410"/>
              <a:gd name="connsiteX8" fmla="*/ 316039 w 800388"/>
              <a:gd name="connsiteY8" fmla="*/ 616405 h 1447410"/>
              <a:gd name="connsiteX9" fmla="*/ 111570 w 800388"/>
              <a:gd name="connsiteY9" fmla="*/ 755062 h 1447410"/>
              <a:gd name="connsiteX10" fmla="*/ 5115 w 800388"/>
              <a:gd name="connsiteY10" fmla="*/ 1007058 h 1447410"/>
              <a:gd name="connsiteX11" fmla="*/ 38938 w 800388"/>
              <a:gd name="connsiteY11" fmla="*/ 1090921 h 1447410"/>
              <a:gd name="connsiteX12" fmla="*/ 122801 w 800388"/>
              <a:gd name="connsiteY12" fmla="*/ 1057099 h 1447410"/>
              <a:gd name="connsiteX13" fmla="*/ 192897 w 800388"/>
              <a:gd name="connsiteY13" fmla="*/ 891780 h 1447410"/>
              <a:gd name="connsiteX14" fmla="*/ 192897 w 800388"/>
              <a:gd name="connsiteY14" fmla="*/ 1011555 h 1447410"/>
              <a:gd name="connsiteX15" fmla="*/ 106561 w 800388"/>
              <a:gd name="connsiteY15" fmla="*/ 1212976 h 1447410"/>
              <a:gd name="connsiteX16" fmla="*/ 192897 w 800388"/>
              <a:gd name="connsiteY16" fmla="*/ 1212976 h 1447410"/>
              <a:gd name="connsiteX17" fmla="*/ 192897 w 800388"/>
              <a:gd name="connsiteY17" fmla="*/ 1447410 h 1447410"/>
              <a:gd name="connsiteX18" fmla="*/ 320770 w 800388"/>
              <a:gd name="connsiteY18" fmla="*/ 1447410 h 1447410"/>
              <a:gd name="connsiteX19" fmla="*/ 320770 w 800388"/>
              <a:gd name="connsiteY19" fmla="*/ 1212976 h 1447410"/>
              <a:gd name="connsiteX20" fmla="*/ 384707 w 800388"/>
              <a:gd name="connsiteY20" fmla="*/ 1212976 h 1447410"/>
              <a:gd name="connsiteX21" fmla="*/ 384707 w 800388"/>
              <a:gd name="connsiteY21" fmla="*/ 1447410 h 1447410"/>
              <a:gd name="connsiteX22" fmla="*/ 512580 w 800388"/>
              <a:gd name="connsiteY22" fmla="*/ 1447410 h 1447410"/>
              <a:gd name="connsiteX23" fmla="*/ 512580 w 800388"/>
              <a:gd name="connsiteY23" fmla="*/ 1212976 h 1447410"/>
              <a:gd name="connsiteX24" fmla="*/ 596742 w 800388"/>
              <a:gd name="connsiteY24" fmla="*/ 1212976 h 1447410"/>
              <a:gd name="connsiteX25" fmla="*/ 512580 w 800388"/>
              <a:gd name="connsiteY25" fmla="*/ 1016563 h 1447410"/>
              <a:gd name="connsiteX26" fmla="*/ 512580 w 800388"/>
              <a:gd name="connsiteY26" fmla="*/ 748583 h 1447410"/>
              <a:gd name="connsiteX27" fmla="*/ 782371 w 800388"/>
              <a:gd name="connsiteY27" fmla="*/ 468797 h 1447410"/>
              <a:gd name="connsiteX28" fmla="*/ 780688 w 800388"/>
              <a:gd name="connsiteY28" fmla="*/ 378412 h 1447410"/>
              <a:gd name="connsiteX29" fmla="*/ 766600 w 800388"/>
              <a:gd name="connsiteY29" fmla="*/ 368438 h 1447410"/>
              <a:gd name="connsiteX30" fmla="*/ 778130 w 800388"/>
              <a:gd name="connsiteY30" fmla="*/ 323682 h 1447410"/>
              <a:gd name="connsiteX31" fmla="*/ 800295 w 800388"/>
              <a:gd name="connsiteY31" fmla="*/ 168678 h 1447410"/>
              <a:gd name="connsiteX32" fmla="*/ 778173 w 800388"/>
              <a:gd name="connsiteY32" fmla="*/ 13653 h 1447410"/>
              <a:gd name="connsiteX0" fmla="*/ 800295 w 800386"/>
              <a:gd name="connsiteY0" fmla="*/ 143345 h 1422077"/>
              <a:gd name="connsiteX1" fmla="*/ 737168 w 800386"/>
              <a:gd name="connsiteY1" fmla="*/ 0 h 1422077"/>
              <a:gd name="connsiteX2" fmla="*/ 757670 w 800386"/>
              <a:gd name="connsiteY2" fmla="*/ 143345 h 1422077"/>
              <a:gd name="connsiteX3" fmla="*/ 737168 w 800386"/>
              <a:gd name="connsiteY3" fmla="*/ 286691 h 1422077"/>
              <a:gd name="connsiteX4" fmla="*/ 724551 w 800386"/>
              <a:gd name="connsiteY4" fmla="*/ 336370 h 1422077"/>
              <a:gd name="connsiteX5" fmla="*/ 690452 w 800386"/>
              <a:gd name="connsiteY5" fmla="*/ 354720 h 1422077"/>
              <a:gd name="connsiteX6" fmla="*/ 462582 w 800386"/>
              <a:gd name="connsiteY6" fmla="*/ 590902 h 1422077"/>
              <a:gd name="connsiteX7" fmla="*/ 320770 w 800386"/>
              <a:gd name="connsiteY7" fmla="*/ 590902 h 1422077"/>
              <a:gd name="connsiteX8" fmla="*/ 316039 w 800386"/>
              <a:gd name="connsiteY8" fmla="*/ 591072 h 1422077"/>
              <a:gd name="connsiteX9" fmla="*/ 111570 w 800386"/>
              <a:gd name="connsiteY9" fmla="*/ 729729 h 1422077"/>
              <a:gd name="connsiteX10" fmla="*/ 5115 w 800386"/>
              <a:gd name="connsiteY10" fmla="*/ 981725 h 1422077"/>
              <a:gd name="connsiteX11" fmla="*/ 38938 w 800386"/>
              <a:gd name="connsiteY11" fmla="*/ 1065588 h 1422077"/>
              <a:gd name="connsiteX12" fmla="*/ 122801 w 800386"/>
              <a:gd name="connsiteY12" fmla="*/ 1031766 h 1422077"/>
              <a:gd name="connsiteX13" fmla="*/ 192897 w 800386"/>
              <a:gd name="connsiteY13" fmla="*/ 866447 h 1422077"/>
              <a:gd name="connsiteX14" fmla="*/ 192897 w 800386"/>
              <a:gd name="connsiteY14" fmla="*/ 986222 h 1422077"/>
              <a:gd name="connsiteX15" fmla="*/ 106561 w 800386"/>
              <a:gd name="connsiteY15" fmla="*/ 1187643 h 1422077"/>
              <a:gd name="connsiteX16" fmla="*/ 192897 w 800386"/>
              <a:gd name="connsiteY16" fmla="*/ 1187643 h 1422077"/>
              <a:gd name="connsiteX17" fmla="*/ 192897 w 800386"/>
              <a:gd name="connsiteY17" fmla="*/ 1422077 h 1422077"/>
              <a:gd name="connsiteX18" fmla="*/ 320770 w 800386"/>
              <a:gd name="connsiteY18" fmla="*/ 1422077 h 1422077"/>
              <a:gd name="connsiteX19" fmla="*/ 320770 w 800386"/>
              <a:gd name="connsiteY19" fmla="*/ 1187643 h 1422077"/>
              <a:gd name="connsiteX20" fmla="*/ 384707 w 800386"/>
              <a:gd name="connsiteY20" fmla="*/ 1187643 h 1422077"/>
              <a:gd name="connsiteX21" fmla="*/ 384707 w 800386"/>
              <a:gd name="connsiteY21" fmla="*/ 1422077 h 1422077"/>
              <a:gd name="connsiteX22" fmla="*/ 512580 w 800386"/>
              <a:gd name="connsiteY22" fmla="*/ 1422077 h 1422077"/>
              <a:gd name="connsiteX23" fmla="*/ 512580 w 800386"/>
              <a:gd name="connsiteY23" fmla="*/ 1187643 h 1422077"/>
              <a:gd name="connsiteX24" fmla="*/ 596742 w 800386"/>
              <a:gd name="connsiteY24" fmla="*/ 1187643 h 1422077"/>
              <a:gd name="connsiteX25" fmla="*/ 512580 w 800386"/>
              <a:gd name="connsiteY25" fmla="*/ 991230 h 1422077"/>
              <a:gd name="connsiteX26" fmla="*/ 512580 w 800386"/>
              <a:gd name="connsiteY26" fmla="*/ 723250 h 1422077"/>
              <a:gd name="connsiteX27" fmla="*/ 782371 w 800386"/>
              <a:gd name="connsiteY27" fmla="*/ 443464 h 1422077"/>
              <a:gd name="connsiteX28" fmla="*/ 780688 w 800386"/>
              <a:gd name="connsiteY28" fmla="*/ 353079 h 1422077"/>
              <a:gd name="connsiteX29" fmla="*/ 766600 w 800386"/>
              <a:gd name="connsiteY29" fmla="*/ 343105 h 1422077"/>
              <a:gd name="connsiteX30" fmla="*/ 778130 w 800386"/>
              <a:gd name="connsiteY30" fmla="*/ 298349 h 1422077"/>
              <a:gd name="connsiteX31" fmla="*/ 800295 w 800386"/>
              <a:gd name="connsiteY31" fmla="*/ 143345 h 1422077"/>
              <a:gd name="connsiteX0" fmla="*/ 800295 w 800386"/>
              <a:gd name="connsiteY0" fmla="*/ 18654 h 1297386"/>
              <a:gd name="connsiteX1" fmla="*/ 757670 w 800386"/>
              <a:gd name="connsiteY1" fmla="*/ 18654 h 1297386"/>
              <a:gd name="connsiteX2" fmla="*/ 737168 w 800386"/>
              <a:gd name="connsiteY2" fmla="*/ 162000 h 1297386"/>
              <a:gd name="connsiteX3" fmla="*/ 724551 w 800386"/>
              <a:gd name="connsiteY3" fmla="*/ 211679 h 1297386"/>
              <a:gd name="connsiteX4" fmla="*/ 690452 w 800386"/>
              <a:gd name="connsiteY4" fmla="*/ 230029 h 1297386"/>
              <a:gd name="connsiteX5" fmla="*/ 462582 w 800386"/>
              <a:gd name="connsiteY5" fmla="*/ 466211 h 1297386"/>
              <a:gd name="connsiteX6" fmla="*/ 320770 w 800386"/>
              <a:gd name="connsiteY6" fmla="*/ 466211 h 1297386"/>
              <a:gd name="connsiteX7" fmla="*/ 316039 w 800386"/>
              <a:gd name="connsiteY7" fmla="*/ 466381 h 1297386"/>
              <a:gd name="connsiteX8" fmla="*/ 111570 w 800386"/>
              <a:gd name="connsiteY8" fmla="*/ 605038 h 1297386"/>
              <a:gd name="connsiteX9" fmla="*/ 5115 w 800386"/>
              <a:gd name="connsiteY9" fmla="*/ 857034 h 1297386"/>
              <a:gd name="connsiteX10" fmla="*/ 38938 w 800386"/>
              <a:gd name="connsiteY10" fmla="*/ 940897 h 1297386"/>
              <a:gd name="connsiteX11" fmla="*/ 122801 w 800386"/>
              <a:gd name="connsiteY11" fmla="*/ 907075 h 1297386"/>
              <a:gd name="connsiteX12" fmla="*/ 192897 w 800386"/>
              <a:gd name="connsiteY12" fmla="*/ 741756 h 1297386"/>
              <a:gd name="connsiteX13" fmla="*/ 192897 w 800386"/>
              <a:gd name="connsiteY13" fmla="*/ 861531 h 1297386"/>
              <a:gd name="connsiteX14" fmla="*/ 106561 w 800386"/>
              <a:gd name="connsiteY14" fmla="*/ 1062952 h 1297386"/>
              <a:gd name="connsiteX15" fmla="*/ 192897 w 800386"/>
              <a:gd name="connsiteY15" fmla="*/ 1062952 h 1297386"/>
              <a:gd name="connsiteX16" fmla="*/ 192897 w 800386"/>
              <a:gd name="connsiteY16" fmla="*/ 1297386 h 1297386"/>
              <a:gd name="connsiteX17" fmla="*/ 320770 w 800386"/>
              <a:gd name="connsiteY17" fmla="*/ 1297386 h 1297386"/>
              <a:gd name="connsiteX18" fmla="*/ 320770 w 800386"/>
              <a:gd name="connsiteY18" fmla="*/ 1062952 h 1297386"/>
              <a:gd name="connsiteX19" fmla="*/ 384707 w 800386"/>
              <a:gd name="connsiteY19" fmla="*/ 1062952 h 1297386"/>
              <a:gd name="connsiteX20" fmla="*/ 384707 w 800386"/>
              <a:gd name="connsiteY20" fmla="*/ 1297386 h 1297386"/>
              <a:gd name="connsiteX21" fmla="*/ 512580 w 800386"/>
              <a:gd name="connsiteY21" fmla="*/ 1297386 h 1297386"/>
              <a:gd name="connsiteX22" fmla="*/ 512580 w 800386"/>
              <a:gd name="connsiteY22" fmla="*/ 1062952 h 1297386"/>
              <a:gd name="connsiteX23" fmla="*/ 596742 w 800386"/>
              <a:gd name="connsiteY23" fmla="*/ 1062952 h 1297386"/>
              <a:gd name="connsiteX24" fmla="*/ 512580 w 800386"/>
              <a:gd name="connsiteY24" fmla="*/ 866539 h 1297386"/>
              <a:gd name="connsiteX25" fmla="*/ 512580 w 800386"/>
              <a:gd name="connsiteY25" fmla="*/ 598559 h 1297386"/>
              <a:gd name="connsiteX26" fmla="*/ 782371 w 800386"/>
              <a:gd name="connsiteY26" fmla="*/ 318773 h 1297386"/>
              <a:gd name="connsiteX27" fmla="*/ 780688 w 800386"/>
              <a:gd name="connsiteY27" fmla="*/ 228388 h 1297386"/>
              <a:gd name="connsiteX28" fmla="*/ 766600 w 800386"/>
              <a:gd name="connsiteY28" fmla="*/ 218414 h 1297386"/>
              <a:gd name="connsiteX29" fmla="*/ 778130 w 800386"/>
              <a:gd name="connsiteY29" fmla="*/ 173658 h 1297386"/>
              <a:gd name="connsiteX30" fmla="*/ 800295 w 800386"/>
              <a:gd name="connsiteY30" fmla="*/ 18654 h 1297386"/>
              <a:gd name="connsiteX0" fmla="*/ 778130 w 800254"/>
              <a:gd name="connsiteY0" fmla="*/ 155004 h 1278732"/>
              <a:gd name="connsiteX1" fmla="*/ 757670 w 800254"/>
              <a:gd name="connsiteY1" fmla="*/ 0 h 1278732"/>
              <a:gd name="connsiteX2" fmla="*/ 737168 w 800254"/>
              <a:gd name="connsiteY2" fmla="*/ 143346 h 1278732"/>
              <a:gd name="connsiteX3" fmla="*/ 724551 w 800254"/>
              <a:gd name="connsiteY3" fmla="*/ 193025 h 1278732"/>
              <a:gd name="connsiteX4" fmla="*/ 690452 w 800254"/>
              <a:gd name="connsiteY4" fmla="*/ 211375 h 1278732"/>
              <a:gd name="connsiteX5" fmla="*/ 462582 w 800254"/>
              <a:gd name="connsiteY5" fmla="*/ 447557 h 1278732"/>
              <a:gd name="connsiteX6" fmla="*/ 320770 w 800254"/>
              <a:gd name="connsiteY6" fmla="*/ 447557 h 1278732"/>
              <a:gd name="connsiteX7" fmla="*/ 316039 w 800254"/>
              <a:gd name="connsiteY7" fmla="*/ 447727 h 1278732"/>
              <a:gd name="connsiteX8" fmla="*/ 111570 w 800254"/>
              <a:gd name="connsiteY8" fmla="*/ 586384 h 1278732"/>
              <a:gd name="connsiteX9" fmla="*/ 5115 w 800254"/>
              <a:gd name="connsiteY9" fmla="*/ 838380 h 1278732"/>
              <a:gd name="connsiteX10" fmla="*/ 38938 w 800254"/>
              <a:gd name="connsiteY10" fmla="*/ 922243 h 1278732"/>
              <a:gd name="connsiteX11" fmla="*/ 122801 w 800254"/>
              <a:gd name="connsiteY11" fmla="*/ 888421 h 1278732"/>
              <a:gd name="connsiteX12" fmla="*/ 192897 w 800254"/>
              <a:gd name="connsiteY12" fmla="*/ 723102 h 1278732"/>
              <a:gd name="connsiteX13" fmla="*/ 192897 w 800254"/>
              <a:gd name="connsiteY13" fmla="*/ 842877 h 1278732"/>
              <a:gd name="connsiteX14" fmla="*/ 106561 w 800254"/>
              <a:gd name="connsiteY14" fmla="*/ 1044298 h 1278732"/>
              <a:gd name="connsiteX15" fmla="*/ 192897 w 800254"/>
              <a:gd name="connsiteY15" fmla="*/ 1044298 h 1278732"/>
              <a:gd name="connsiteX16" fmla="*/ 192897 w 800254"/>
              <a:gd name="connsiteY16" fmla="*/ 1278732 h 1278732"/>
              <a:gd name="connsiteX17" fmla="*/ 320770 w 800254"/>
              <a:gd name="connsiteY17" fmla="*/ 1278732 h 1278732"/>
              <a:gd name="connsiteX18" fmla="*/ 320770 w 800254"/>
              <a:gd name="connsiteY18" fmla="*/ 1044298 h 1278732"/>
              <a:gd name="connsiteX19" fmla="*/ 384707 w 800254"/>
              <a:gd name="connsiteY19" fmla="*/ 1044298 h 1278732"/>
              <a:gd name="connsiteX20" fmla="*/ 384707 w 800254"/>
              <a:gd name="connsiteY20" fmla="*/ 1278732 h 1278732"/>
              <a:gd name="connsiteX21" fmla="*/ 512580 w 800254"/>
              <a:gd name="connsiteY21" fmla="*/ 1278732 h 1278732"/>
              <a:gd name="connsiteX22" fmla="*/ 512580 w 800254"/>
              <a:gd name="connsiteY22" fmla="*/ 1044298 h 1278732"/>
              <a:gd name="connsiteX23" fmla="*/ 596742 w 800254"/>
              <a:gd name="connsiteY23" fmla="*/ 1044298 h 1278732"/>
              <a:gd name="connsiteX24" fmla="*/ 512580 w 800254"/>
              <a:gd name="connsiteY24" fmla="*/ 847885 h 1278732"/>
              <a:gd name="connsiteX25" fmla="*/ 512580 w 800254"/>
              <a:gd name="connsiteY25" fmla="*/ 579905 h 1278732"/>
              <a:gd name="connsiteX26" fmla="*/ 782371 w 800254"/>
              <a:gd name="connsiteY26" fmla="*/ 300119 h 1278732"/>
              <a:gd name="connsiteX27" fmla="*/ 780688 w 800254"/>
              <a:gd name="connsiteY27" fmla="*/ 209734 h 1278732"/>
              <a:gd name="connsiteX28" fmla="*/ 766600 w 800254"/>
              <a:gd name="connsiteY28" fmla="*/ 199760 h 1278732"/>
              <a:gd name="connsiteX29" fmla="*/ 778130 w 800254"/>
              <a:gd name="connsiteY29" fmla="*/ 155004 h 1278732"/>
              <a:gd name="connsiteX0" fmla="*/ 778130 w 800254"/>
              <a:gd name="connsiteY0" fmla="*/ 13836 h 1137564"/>
              <a:gd name="connsiteX1" fmla="*/ 737168 w 800254"/>
              <a:gd name="connsiteY1" fmla="*/ 2178 h 1137564"/>
              <a:gd name="connsiteX2" fmla="*/ 724551 w 800254"/>
              <a:gd name="connsiteY2" fmla="*/ 51857 h 1137564"/>
              <a:gd name="connsiteX3" fmla="*/ 690452 w 800254"/>
              <a:gd name="connsiteY3" fmla="*/ 70207 h 1137564"/>
              <a:gd name="connsiteX4" fmla="*/ 462582 w 800254"/>
              <a:gd name="connsiteY4" fmla="*/ 306389 h 1137564"/>
              <a:gd name="connsiteX5" fmla="*/ 320770 w 800254"/>
              <a:gd name="connsiteY5" fmla="*/ 306389 h 1137564"/>
              <a:gd name="connsiteX6" fmla="*/ 316039 w 800254"/>
              <a:gd name="connsiteY6" fmla="*/ 306559 h 1137564"/>
              <a:gd name="connsiteX7" fmla="*/ 111570 w 800254"/>
              <a:gd name="connsiteY7" fmla="*/ 445216 h 1137564"/>
              <a:gd name="connsiteX8" fmla="*/ 5115 w 800254"/>
              <a:gd name="connsiteY8" fmla="*/ 697212 h 1137564"/>
              <a:gd name="connsiteX9" fmla="*/ 38938 w 800254"/>
              <a:gd name="connsiteY9" fmla="*/ 781075 h 1137564"/>
              <a:gd name="connsiteX10" fmla="*/ 122801 w 800254"/>
              <a:gd name="connsiteY10" fmla="*/ 747253 h 1137564"/>
              <a:gd name="connsiteX11" fmla="*/ 192897 w 800254"/>
              <a:gd name="connsiteY11" fmla="*/ 581934 h 1137564"/>
              <a:gd name="connsiteX12" fmla="*/ 192897 w 800254"/>
              <a:gd name="connsiteY12" fmla="*/ 701709 h 1137564"/>
              <a:gd name="connsiteX13" fmla="*/ 106561 w 800254"/>
              <a:gd name="connsiteY13" fmla="*/ 903130 h 1137564"/>
              <a:gd name="connsiteX14" fmla="*/ 192897 w 800254"/>
              <a:gd name="connsiteY14" fmla="*/ 903130 h 1137564"/>
              <a:gd name="connsiteX15" fmla="*/ 192897 w 800254"/>
              <a:gd name="connsiteY15" fmla="*/ 1137564 h 1137564"/>
              <a:gd name="connsiteX16" fmla="*/ 320770 w 800254"/>
              <a:gd name="connsiteY16" fmla="*/ 1137564 h 1137564"/>
              <a:gd name="connsiteX17" fmla="*/ 320770 w 800254"/>
              <a:gd name="connsiteY17" fmla="*/ 903130 h 1137564"/>
              <a:gd name="connsiteX18" fmla="*/ 384707 w 800254"/>
              <a:gd name="connsiteY18" fmla="*/ 903130 h 1137564"/>
              <a:gd name="connsiteX19" fmla="*/ 384707 w 800254"/>
              <a:gd name="connsiteY19" fmla="*/ 1137564 h 1137564"/>
              <a:gd name="connsiteX20" fmla="*/ 512580 w 800254"/>
              <a:gd name="connsiteY20" fmla="*/ 1137564 h 1137564"/>
              <a:gd name="connsiteX21" fmla="*/ 512580 w 800254"/>
              <a:gd name="connsiteY21" fmla="*/ 903130 h 1137564"/>
              <a:gd name="connsiteX22" fmla="*/ 596742 w 800254"/>
              <a:gd name="connsiteY22" fmla="*/ 903130 h 1137564"/>
              <a:gd name="connsiteX23" fmla="*/ 512580 w 800254"/>
              <a:gd name="connsiteY23" fmla="*/ 706717 h 1137564"/>
              <a:gd name="connsiteX24" fmla="*/ 512580 w 800254"/>
              <a:gd name="connsiteY24" fmla="*/ 438737 h 1137564"/>
              <a:gd name="connsiteX25" fmla="*/ 782371 w 800254"/>
              <a:gd name="connsiteY25" fmla="*/ 158951 h 1137564"/>
              <a:gd name="connsiteX26" fmla="*/ 780688 w 800254"/>
              <a:gd name="connsiteY26" fmla="*/ 68566 h 1137564"/>
              <a:gd name="connsiteX27" fmla="*/ 766600 w 800254"/>
              <a:gd name="connsiteY27" fmla="*/ 58592 h 1137564"/>
              <a:gd name="connsiteX28" fmla="*/ 778130 w 800254"/>
              <a:gd name="connsiteY28" fmla="*/ 13836 h 1137564"/>
              <a:gd name="connsiteX0" fmla="*/ 766600 w 800254"/>
              <a:gd name="connsiteY0" fmla="*/ 56414 h 1135386"/>
              <a:gd name="connsiteX1" fmla="*/ 737168 w 800254"/>
              <a:gd name="connsiteY1" fmla="*/ 0 h 1135386"/>
              <a:gd name="connsiteX2" fmla="*/ 724551 w 800254"/>
              <a:gd name="connsiteY2" fmla="*/ 49679 h 1135386"/>
              <a:gd name="connsiteX3" fmla="*/ 690452 w 800254"/>
              <a:gd name="connsiteY3" fmla="*/ 68029 h 1135386"/>
              <a:gd name="connsiteX4" fmla="*/ 462582 w 800254"/>
              <a:gd name="connsiteY4" fmla="*/ 304211 h 1135386"/>
              <a:gd name="connsiteX5" fmla="*/ 320770 w 800254"/>
              <a:gd name="connsiteY5" fmla="*/ 304211 h 1135386"/>
              <a:gd name="connsiteX6" fmla="*/ 316039 w 800254"/>
              <a:gd name="connsiteY6" fmla="*/ 304381 h 1135386"/>
              <a:gd name="connsiteX7" fmla="*/ 111570 w 800254"/>
              <a:gd name="connsiteY7" fmla="*/ 443038 h 1135386"/>
              <a:gd name="connsiteX8" fmla="*/ 5115 w 800254"/>
              <a:gd name="connsiteY8" fmla="*/ 695034 h 1135386"/>
              <a:gd name="connsiteX9" fmla="*/ 38938 w 800254"/>
              <a:gd name="connsiteY9" fmla="*/ 778897 h 1135386"/>
              <a:gd name="connsiteX10" fmla="*/ 122801 w 800254"/>
              <a:gd name="connsiteY10" fmla="*/ 745075 h 1135386"/>
              <a:gd name="connsiteX11" fmla="*/ 192897 w 800254"/>
              <a:gd name="connsiteY11" fmla="*/ 579756 h 1135386"/>
              <a:gd name="connsiteX12" fmla="*/ 192897 w 800254"/>
              <a:gd name="connsiteY12" fmla="*/ 699531 h 1135386"/>
              <a:gd name="connsiteX13" fmla="*/ 106561 w 800254"/>
              <a:gd name="connsiteY13" fmla="*/ 900952 h 1135386"/>
              <a:gd name="connsiteX14" fmla="*/ 192897 w 800254"/>
              <a:gd name="connsiteY14" fmla="*/ 900952 h 1135386"/>
              <a:gd name="connsiteX15" fmla="*/ 192897 w 800254"/>
              <a:gd name="connsiteY15" fmla="*/ 1135386 h 1135386"/>
              <a:gd name="connsiteX16" fmla="*/ 320770 w 800254"/>
              <a:gd name="connsiteY16" fmla="*/ 1135386 h 1135386"/>
              <a:gd name="connsiteX17" fmla="*/ 320770 w 800254"/>
              <a:gd name="connsiteY17" fmla="*/ 900952 h 1135386"/>
              <a:gd name="connsiteX18" fmla="*/ 384707 w 800254"/>
              <a:gd name="connsiteY18" fmla="*/ 900952 h 1135386"/>
              <a:gd name="connsiteX19" fmla="*/ 384707 w 800254"/>
              <a:gd name="connsiteY19" fmla="*/ 1135386 h 1135386"/>
              <a:gd name="connsiteX20" fmla="*/ 512580 w 800254"/>
              <a:gd name="connsiteY20" fmla="*/ 1135386 h 1135386"/>
              <a:gd name="connsiteX21" fmla="*/ 512580 w 800254"/>
              <a:gd name="connsiteY21" fmla="*/ 900952 h 1135386"/>
              <a:gd name="connsiteX22" fmla="*/ 596742 w 800254"/>
              <a:gd name="connsiteY22" fmla="*/ 900952 h 1135386"/>
              <a:gd name="connsiteX23" fmla="*/ 512580 w 800254"/>
              <a:gd name="connsiteY23" fmla="*/ 704539 h 1135386"/>
              <a:gd name="connsiteX24" fmla="*/ 512580 w 800254"/>
              <a:gd name="connsiteY24" fmla="*/ 436559 h 1135386"/>
              <a:gd name="connsiteX25" fmla="*/ 782371 w 800254"/>
              <a:gd name="connsiteY25" fmla="*/ 156773 h 1135386"/>
              <a:gd name="connsiteX26" fmla="*/ 780688 w 800254"/>
              <a:gd name="connsiteY26" fmla="*/ 66388 h 1135386"/>
              <a:gd name="connsiteX27" fmla="*/ 766600 w 800254"/>
              <a:gd name="connsiteY27" fmla="*/ 56414 h 1135386"/>
              <a:gd name="connsiteX0" fmla="*/ 766600 w 800254"/>
              <a:gd name="connsiteY0" fmla="*/ 7119 h 1086091"/>
              <a:gd name="connsiteX1" fmla="*/ 724551 w 800254"/>
              <a:gd name="connsiteY1" fmla="*/ 384 h 1086091"/>
              <a:gd name="connsiteX2" fmla="*/ 690452 w 800254"/>
              <a:gd name="connsiteY2" fmla="*/ 18734 h 1086091"/>
              <a:gd name="connsiteX3" fmla="*/ 462582 w 800254"/>
              <a:gd name="connsiteY3" fmla="*/ 254916 h 1086091"/>
              <a:gd name="connsiteX4" fmla="*/ 320770 w 800254"/>
              <a:gd name="connsiteY4" fmla="*/ 254916 h 1086091"/>
              <a:gd name="connsiteX5" fmla="*/ 316039 w 800254"/>
              <a:gd name="connsiteY5" fmla="*/ 255086 h 1086091"/>
              <a:gd name="connsiteX6" fmla="*/ 111570 w 800254"/>
              <a:gd name="connsiteY6" fmla="*/ 393743 h 1086091"/>
              <a:gd name="connsiteX7" fmla="*/ 5115 w 800254"/>
              <a:gd name="connsiteY7" fmla="*/ 645739 h 1086091"/>
              <a:gd name="connsiteX8" fmla="*/ 38938 w 800254"/>
              <a:gd name="connsiteY8" fmla="*/ 729602 h 1086091"/>
              <a:gd name="connsiteX9" fmla="*/ 122801 w 800254"/>
              <a:gd name="connsiteY9" fmla="*/ 695780 h 1086091"/>
              <a:gd name="connsiteX10" fmla="*/ 192897 w 800254"/>
              <a:gd name="connsiteY10" fmla="*/ 530461 h 1086091"/>
              <a:gd name="connsiteX11" fmla="*/ 192897 w 800254"/>
              <a:gd name="connsiteY11" fmla="*/ 650236 h 1086091"/>
              <a:gd name="connsiteX12" fmla="*/ 106561 w 800254"/>
              <a:gd name="connsiteY12" fmla="*/ 851657 h 1086091"/>
              <a:gd name="connsiteX13" fmla="*/ 192897 w 800254"/>
              <a:gd name="connsiteY13" fmla="*/ 851657 h 1086091"/>
              <a:gd name="connsiteX14" fmla="*/ 192897 w 800254"/>
              <a:gd name="connsiteY14" fmla="*/ 1086091 h 1086091"/>
              <a:gd name="connsiteX15" fmla="*/ 320770 w 800254"/>
              <a:gd name="connsiteY15" fmla="*/ 1086091 h 1086091"/>
              <a:gd name="connsiteX16" fmla="*/ 320770 w 800254"/>
              <a:gd name="connsiteY16" fmla="*/ 851657 h 1086091"/>
              <a:gd name="connsiteX17" fmla="*/ 384707 w 800254"/>
              <a:gd name="connsiteY17" fmla="*/ 851657 h 1086091"/>
              <a:gd name="connsiteX18" fmla="*/ 384707 w 800254"/>
              <a:gd name="connsiteY18" fmla="*/ 1086091 h 1086091"/>
              <a:gd name="connsiteX19" fmla="*/ 512580 w 800254"/>
              <a:gd name="connsiteY19" fmla="*/ 1086091 h 1086091"/>
              <a:gd name="connsiteX20" fmla="*/ 512580 w 800254"/>
              <a:gd name="connsiteY20" fmla="*/ 851657 h 1086091"/>
              <a:gd name="connsiteX21" fmla="*/ 596742 w 800254"/>
              <a:gd name="connsiteY21" fmla="*/ 851657 h 1086091"/>
              <a:gd name="connsiteX22" fmla="*/ 512580 w 800254"/>
              <a:gd name="connsiteY22" fmla="*/ 655244 h 1086091"/>
              <a:gd name="connsiteX23" fmla="*/ 512580 w 800254"/>
              <a:gd name="connsiteY23" fmla="*/ 387264 h 1086091"/>
              <a:gd name="connsiteX24" fmla="*/ 782371 w 800254"/>
              <a:gd name="connsiteY24" fmla="*/ 107478 h 1086091"/>
              <a:gd name="connsiteX25" fmla="*/ 780688 w 800254"/>
              <a:gd name="connsiteY25" fmla="*/ 17093 h 1086091"/>
              <a:gd name="connsiteX26" fmla="*/ 766600 w 800254"/>
              <a:gd name="connsiteY26" fmla="*/ 7119 h 1086091"/>
              <a:gd name="connsiteX0" fmla="*/ 766600 w 800254"/>
              <a:gd name="connsiteY0" fmla="*/ 7119 h 1086091"/>
              <a:gd name="connsiteX1" fmla="*/ 724551 w 800254"/>
              <a:gd name="connsiteY1" fmla="*/ 384 h 1086091"/>
              <a:gd name="connsiteX2" fmla="*/ 462582 w 800254"/>
              <a:gd name="connsiteY2" fmla="*/ 254916 h 1086091"/>
              <a:gd name="connsiteX3" fmla="*/ 320770 w 800254"/>
              <a:gd name="connsiteY3" fmla="*/ 254916 h 1086091"/>
              <a:gd name="connsiteX4" fmla="*/ 316039 w 800254"/>
              <a:gd name="connsiteY4" fmla="*/ 255086 h 1086091"/>
              <a:gd name="connsiteX5" fmla="*/ 111570 w 800254"/>
              <a:gd name="connsiteY5" fmla="*/ 393743 h 1086091"/>
              <a:gd name="connsiteX6" fmla="*/ 5115 w 800254"/>
              <a:gd name="connsiteY6" fmla="*/ 645739 h 1086091"/>
              <a:gd name="connsiteX7" fmla="*/ 38938 w 800254"/>
              <a:gd name="connsiteY7" fmla="*/ 729602 h 1086091"/>
              <a:gd name="connsiteX8" fmla="*/ 122801 w 800254"/>
              <a:gd name="connsiteY8" fmla="*/ 695780 h 1086091"/>
              <a:gd name="connsiteX9" fmla="*/ 192897 w 800254"/>
              <a:gd name="connsiteY9" fmla="*/ 530461 h 1086091"/>
              <a:gd name="connsiteX10" fmla="*/ 192897 w 800254"/>
              <a:gd name="connsiteY10" fmla="*/ 650236 h 1086091"/>
              <a:gd name="connsiteX11" fmla="*/ 106561 w 800254"/>
              <a:gd name="connsiteY11" fmla="*/ 851657 h 1086091"/>
              <a:gd name="connsiteX12" fmla="*/ 192897 w 800254"/>
              <a:gd name="connsiteY12" fmla="*/ 851657 h 1086091"/>
              <a:gd name="connsiteX13" fmla="*/ 192897 w 800254"/>
              <a:gd name="connsiteY13" fmla="*/ 1086091 h 1086091"/>
              <a:gd name="connsiteX14" fmla="*/ 320770 w 800254"/>
              <a:gd name="connsiteY14" fmla="*/ 1086091 h 1086091"/>
              <a:gd name="connsiteX15" fmla="*/ 320770 w 800254"/>
              <a:gd name="connsiteY15" fmla="*/ 851657 h 1086091"/>
              <a:gd name="connsiteX16" fmla="*/ 384707 w 800254"/>
              <a:gd name="connsiteY16" fmla="*/ 851657 h 1086091"/>
              <a:gd name="connsiteX17" fmla="*/ 384707 w 800254"/>
              <a:gd name="connsiteY17" fmla="*/ 1086091 h 1086091"/>
              <a:gd name="connsiteX18" fmla="*/ 512580 w 800254"/>
              <a:gd name="connsiteY18" fmla="*/ 1086091 h 1086091"/>
              <a:gd name="connsiteX19" fmla="*/ 512580 w 800254"/>
              <a:gd name="connsiteY19" fmla="*/ 851657 h 1086091"/>
              <a:gd name="connsiteX20" fmla="*/ 596742 w 800254"/>
              <a:gd name="connsiteY20" fmla="*/ 851657 h 1086091"/>
              <a:gd name="connsiteX21" fmla="*/ 512580 w 800254"/>
              <a:gd name="connsiteY21" fmla="*/ 655244 h 1086091"/>
              <a:gd name="connsiteX22" fmla="*/ 512580 w 800254"/>
              <a:gd name="connsiteY22" fmla="*/ 387264 h 1086091"/>
              <a:gd name="connsiteX23" fmla="*/ 782371 w 800254"/>
              <a:gd name="connsiteY23" fmla="*/ 107478 h 1086091"/>
              <a:gd name="connsiteX24" fmla="*/ 780688 w 800254"/>
              <a:gd name="connsiteY24" fmla="*/ 17093 h 1086091"/>
              <a:gd name="connsiteX25" fmla="*/ 766600 w 800254"/>
              <a:gd name="connsiteY25" fmla="*/ 7119 h 1086091"/>
              <a:gd name="connsiteX0" fmla="*/ 780688 w 800254"/>
              <a:gd name="connsiteY0" fmla="*/ 33995 h 1102993"/>
              <a:gd name="connsiteX1" fmla="*/ 724551 w 800254"/>
              <a:gd name="connsiteY1" fmla="*/ 17286 h 1102993"/>
              <a:gd name="connsiteX2" fmla="*/ 462582 w 800254"/>
              <a:gd name="connsiteY2" fmla="*/ 271818 h 1102993"/>
              <a:gd name="connsiteX3" fmla="*/ 320770 w 800254"/>
              <a:gd name="connsiteY3" fmla="*/ 271818 h 1102993"/>
              <a:gd name="connsiteX4" fmla="*/ 316039 w 800254"/>
              <a:gd name="connsiteY4" fmla="*/ 271988 h 1102993"/>
              <a:gd name="connsiteX5" fmla="*/ 111570 w 800254"/>
              <a:gd name="connsiteY5" fmla="*/ 410645 h 1102993"/>
              <a:gd name="connsiteX6" fmla="*/ 5115 w 800254"/>
              <a:gd name="connsiteY6" fmla="*/ 662641 h 1102993"/>
              <a:gd name="connsiteX7" fmla="*/ 38938 w 800254"/>
              <a:gd name="connsiteY7" fmla="*/ 746504 h 1102993"/>
              <a:gd name="connsiteX8" fmla="*/ 122801 w 800254"/>
              <a:gd name="connsiteY8" fmla="*/ 712682 h 1102993"/>
              <a:gd name="connsiteX9" fmla="*/ 192897 w 800254"/>
              <a:gd name="connsiteY9" fmla="*/ 547363 h 1102993"/>
              <a:gd name="connsiteX10" fmla="*/ 192897 w 800254"/>
              <a:gd name="connsiteY10" fmla="*/ 667138 h 1102993"/>
              <a:gd name="connsiteX11" fmla="*/ 106561 w 800254"/>
              <a:gd name="connsiteY11" fmla="*/ 868559 h 1102993"/>
              <a:gd name="connsiteX12" fmla="*/ 192897 w 800254"/>
              <a:gd name="connsiteY12" fmla="*/ 868559 h 1102993"/>
              <a:gd name="connsiteX13" fmla="*/ 192897 w 800254"/>
              <a:gd name="connsiteY13" fmla="*/ 1102993 h 1102993"/>
              <a:gd name="connsiteX14" fmla="*/ 320770 w 800254"/>
              <a:gd name="connsiteY14" fmla="*/ 1102993 h 1102993"/>
              <a:gd name="connsiteX15" fmla="*/ 320770 w 800254"/>
              <a:gd name="connsiteY15" fmla="*/ 868559 h 1102993"/>
              <a:gd name="connsiteX16" fmla="*/ 384707 w 800254"/>
              <a:gd name="connsiteY16" fmla="*/ 868559 h 1102993"/>
              <a:gd name="connsiteX17" fmla="*/ 384707 w 800254"/>
              <a:gd name="connsiteY17" fmla="*/ 1102993 h 1102993"/>
              <a:gd name="connsiteX18" fmla="*/ 512580 w 800254"/>
              <a:gd name="connsiteY18" fmla="*/ 1102993 h 1102993"/>
              <a:gd name="connsiteX19" fmla="*/ 512580 w 800254"/>
              <a:gd name="connsiteY19" fmla="*/ 868559 h 1102993"/>
              <a:gd name="connsiteX20" fmla="*/ 596742 w 800254"/>
              <a:gd name="connsiteY20" fmla="*/ 868559 h 1102993"/>
              <a:gd name="connsiteX21" fmla="*/ 512580 w 800254"/>
              <a:gd name="connsiteY21" fmla="*/ 672146 h 1102993"/>
              <a:gd name="connsiteX22" fmla="*/ 512580 w 800254"/>
              <a:gd name="connsiteY22" fmla="*/ 404166 h 1102993"/>
              <a:gd name="connsiteX23" fmla="*/ 782371 w 800254"/>
              <a:gd name="connsiteY23" fmla="*/ 124380 h 1102993"/>
              <a:gd name="connsiteX24" fmla="*/ 780688 w 800254"/>
              <a:gd name="connsiteY24" fmla="*/ 33995 h 1102993"/>
              <a:gd name="connsiteX0" fmla="*/ 782371 w 795767"/>
              <a:gd name="connsiteY0" fmla="*/ 112284 h 1090897"/>
              <a:gd name="connsiteX1" fmla="*/ 724551 w 795767"/>
              <a:gd name="connsiteY1" fmla="*/ 5190 h 1090897"/>
              <a:gd name="connsiteX2" fmla="*/ 462582 w 795767"/>
              <a:gd name="connsiteY2" fmla="*/ 259722 h 1090897"/>
              <a:gd name="connsiteX3" fmla="*/ 320770 w 795767"/>
              <a:gd name="connsiteY3" fmla="*/ 259722 h 1090897"/>
              <a:gd name="connsiteX4" fmla="*/ 316039 w 795767"/>
              <a:gd name="connsiteY4" fmla="*/ 259892 h 1090897"/>
              <a:gd name="connsiteX5" fmla="*/ 111570 w 795767"/>
              <a:gd name="connsiteY5" fmla="*/ 398549 h 1090897"/>
              <a:gd name="connsiteX6" fmla="*/ 5115 w 795767"/>
              <a:gd name="connsiteY6" fmla="*/ 650545 h 1090897"/>
              <a:gd name="connsiteX7" fmla="*/ 38938 w 795767"/>
              <a:gd name="connsiteY7" fmla="*/ 734408 h 1090897"/>
              <a:gd name="connsiteX8" fmla="*/ 122801 w 795767"/>
              <a:gd name="connsiteY8" fmla="*/ 700586 h 1090897"/>
              <a:gd name="connsiteX9" fmla="*/ 192897 w 795767"/>
              <a:gd name="connsiteY9" fmla="*/ 535267 h 1090897"/>
              <a:gd name="connsiteX10" fmla="*/ 192897 w 795767"/>
              <a:gd name="connsiteY10" fmla="*/ 655042 h 1090897"/>
              <a:gd name="connsiteX11" fmla="*/ 106561 w 795767"/>
              <a:gd name="connsiteY11" fmla="*/ 856463 h 1090897"/>
              <a:gd name="connsiteX12" fmla="*/ 192897 w 795767"/>
              <a:gd name="connsiteY12" fmla="*/ 856463 h 1090897"/>
              <a:gd name="connsiteX13" fmla="*/ 192897 w 795767"/>
              <a:gd name="connsiteY13" fmla="*/ 1090897 h 1090897"/>
              <a:gd name="connsiteX14" fmla="*/ 320770 w 795767"/>
              <a:gd name="connsiteY14" fmla="*/ 1090897 h 1090897"/>
              <a:gd name="connsiteX15" fmla="*/ 320770 w 795767"/>
              <a:gd name="connsiteY15" fmla="*/ 856463 h 1090897"/>
              <a:gd name="connsiteX16" fmla="*/ 384707 w 795767"/>
              <a:gd name="connsiteY16" fmla="*/ 856463 h 1090897"/>
              <a:gd name="connsiteX17" fmla="*/ 384707 w 795767"/>
              <a:gd name="connsiteY17" fmla="*/ 1090897 h 1090897"/>
              <a:gd name="connsiteX18" fmla="*/ 512580 w 795767"/>
              <a:gd name="connsiteY18" fmla="*/ 1090897 h 1090897"/>
              <a:gd name="connsiteX19" fmla="*/ 512580 w 795767"/>
              <a:gd name="connsiteY19" fmla="*/ 856463 h 1090897"/>
              <a:gd name="connsiteX20" fmla="*/ 596742 w 795767"/>
              <a:gd name="connsiteY20" fmla="*/ 856463 h 1090897"/>
              <a:gd name="connsiteX21" fmla="*/ 512580 w 795767"/>
              <a:gd name="connsiteY21" fmla="*/ 660050 h 1090897"/>
              <a:gd name="connsiteX22" fmla="*/ 512580 w 795767"/>
              <a:gd name="connsiteY22" fmla="*/ 392070 h 1090897"/>
              <a:gd name="connsiteX23" fmla="*/ 782371 w 795767"/>
              <a:gd name="connsiteY23" fmla="*/ 112284 h 1090897"/>
              <a:gd name="connsiteX0" fmla="*/ 707009 w 751746"/>
              <a:gd name="connsiteY0" fmla="*/ 705636 h 1086372"/>
              <a:gd name="connsiteX1" fmla="*/ 724551 w 751746"/>
              <a:gd name="connsiteY1" fmla="*/ 665 h 1086372"/>
              <a:gd name="connsiteX2" fmla="*/ 462582 w 751746"/>
              <a:gd name="connsiteY2" fmla="*/ 255197 h 1086372"/>
              <a:gd name="connsiteX3" fmla="*/ 320770 w 751746"/>
              <a:gd name="connsiteY3" fmla="*/ 255197 h 1086372"/>
              <a:gd name="connsiteX4" fmla="*/ 316039 w 751746"/>
              <a:gd name="connsiteY4" fmla="*/ 255367 h 1086372"/>
              <a:gd name="connsiteX5" fmla="*/ 111570 w 751746"/>
              <a:gd name="connsiteY5" fmla="*/ 394024 h 1086372"/>
              <a:gd name="connsiteX6" fmla="*/ 5115 w 751746"/>
              <a:gd name="connsiteY6" fmla="*/ 646020 h 1086372"/>
              <a:gd name="connsiteX7" fmla="*/ 38938 w 751746"/>
              <a:gd name="connsiteY7" fmla="*/ 729883 h 1086372"/>
              <a:gd name="connsiteX8" fmla="*/ 122801 w 751746"/>
              <a:gd name="connsiteY8" fmla="*/ 696061 h 1086372"/>
              <a:gd name="connsiteX9" fmla="*/ 192897 w 751746"/>
              <a:gd name="connsiteY9" fmla="*/ 530742 h 1086372"/>
              <a:gd name="connsiteX10" fmla="*/ 192897 w 751746"/>
              <a:gd name="connsiteY10" fmla="*/ 650517 h 1086372"/>
              <a:gd name="connsiteX11" fmla="*/ 106561 w 751746"/>
              <a:gd name="connsiteY11" fmla="*/ 851938 h 1086372"/>
              <a:gd name="connsiteX12" fmla="*/ 192897 w 751746"/>
              <a:gd name="connsiteY12" fmla="*/ 851938 h 1086372"/>
              <a:gd name="connsiteX13" fmla="*/ 192897 w 751746"/>
              <a:gd name="connsiteY13" fmla="*/ 1086372 h 1086372"/>
              <a:gd name="connsiteX14" fmla="*/ 320770 w 751746"/>
              <a:gd name="connsiteY14" fmla="*/ 1086372 h 1086372"/>
              <a:gd name="connsiteX15" fmla="*/ 320770 w 751746"/>
              <a:gd name="connsiteY15" fmla="*/ 851938 h 1086372"/>
              <a:gd name="connsiteX16" fmla="*/ 384707 w 751746"/>
              <a:gd name="connsiteY16" fmla="*/ 851938 h 1086372"/>
              <a:gd name="connsiteX17" fmla="*/ 384707 w 751746"/>
              <a:gd name="connsiteY17" fmla="*/ 1086372 h 1086372"/>
              <a:gd name="connsiteX18" fmla="*/ 512580 w 751746"/>
              <a:gd name="connsiteY18" fmla="*/ 1086372 h 1086372"/>
              <a:gd name="connsiteX19" fmla="*/ 512580 w 751746"/>
              <a:gd name="connsiteY19" fmla="*/ 851938 h 1086372"/>
              <a:gd name="connsiteX20" fmla="*/ 596742 w 751746"/>
              <a:gd name="connsiteY20" fmla="*/ 851938 h 1086372"/>
              <a:gd name="connsiteX21" fmla="*/ 512580 w 751746"/>
              <a:gd name="connsiteY21" fmla="*/ 655525 h 1086372"/>
              <a:gd name="connsiteX22" fmla="*/ 512580 w 751746"/>
              <a:gd name="connsiteY22" fmla="*/ 387545 h 1086372"/>
              <a:gd name="connsiteX23" fmla="*/ 707009 w 751746"/>
              <a:gd name="connsiteY23" fmla="*/ 705636 h 1086372"/>
              <a:gd name="connsiteX0" fmla="*/ 707009 w 778952"/>
              <a:gd name="connsiteY0" fmla="*/ 453906 h 834642"/>
              <a:gd name="connsiteX1" fmla="*/ 759721 w 778952"/>
              <a:gd name="connsiteY1" fmla="*/ 281498 h 834642"/>
              <a:gd name="connsiteX2" fmla="*/ 462582 w 778952"/>
              <a:gd name="connsiteY2" fmla="*/ 3467 h 834642"/>
              <a:gd name="connsiteX3" fmla="*/ 320770 w 778952"/>
              <a:gd name="connsiteY3" fmla="*/ 3467 h 834642"/>
              <a:gd name="connsiteX4" fmla="*/ 316039 w 778952"/>
              <a:gd name="connsiteY4" fmla="*/ 3637 h 834642"/>
              <a:gd name="connsiteX5" fmla="*/ 111570 w 778952"/>
              <a:gd name="connsiteY5" fmla="*/ 142294 h 834642"/>
              <a:gd name="connsiteX6" fmla="*/ 5115 w 778952"/>
              <a:gd name="connsiteY6" fmla="*/ 394290 h 834642"/>
              <a:gd name="connsiteX7" fmla="*/ 38938 w 778952"/>
              <a:gd name="connsiteY7" fmla="*/ 478153 h 834642"/>
              <a:gd name="connsiteX8" fmla="*/ 122801 w 778952"/>
              <a:gd name="connsiteY8" fmla="*/ 444331 h 834642"/>
              <a:gd name="connsiteX9" fmla="*/ 192897 w 778952"/>
              <a:gd name="connsiteY9" fmla="*/ 279012 h 834642"/>
              <a:gd name="connsiteX10" fmla="*/ 192897 w 778952"/>
              <a:gd name="connsiteY10" fmla="*/ 398787 h 834642"/>
              <a:gd name="connsiteX11" fmla="*/ 106561 w 778952"/>
              <a:gd name="connsiteY11" fmla="*/ 600208 h 834642"/>
              <a:gd name="connsiteX12" fmla="*/ 192897 w 778952"/>
              <a:gd name="connsiteY12" fmla="*/ 600208 h 834642"/>
              <a:gd name="connsiteX13" fmla="*/ 192897 w 778952"/>
              <a:gd name="connsiteY13" fmla="*/ 834642 h 834642"/>
              <a:gd name="connsiteX14" fmla="*/ 320770 w 778952"/>
              <a:gd name="connsiteY14" fmla="*/ 834642 h 834642"/>
              <a:gd name="connsiteX15" fmla="*/ 320770 w 778952"/>
              <a:gd name="connsiteY15" fmla="*/ 600208 h 834642"/>
              <a:gd name="connsiteX16" fmla="*/ 384707 w 778952"/>
              <a:gd name="connsiteY16" fmla="*/ 600208 h 834642"/>
              <a:gd name="connsiteX17" fmla="*/ 384707 w 778952"/>
              <a:gd name="connsiteY17" fmla="*/ 834642 h 834642"/>
              <a:gd name="connsiteX18" fmla="*/ 512580 w 778952"/>
              <a:gd name="connsiteY18" fmla="*/ 834642 h 834642"/>
              <a:gd name="connsiteX19" fmla="*/ 512580 w 778952"/>
              <a:gd name="connsiteY19" fmla="*/ 600208 h 834642"/>
              <a:gd name="connsiteX20" fmla="*/ 596742 w 778952"/>
              <a:gd name="connsiteY20" fmla="*/ 600208 h 834642"/>
              <a:gd name="connsiteX21" fmla="*/ 512580 w 778952"/>
              <a:gd name="connsiteY21" fmla="*/ 403795 h 834642"/>
              <a:gd name="connsiteX22" fmla="*/ 512580 w 778952"/>
              <a:gd name="connsiteY22" fmla="*/ 135815 h 834642"/>
              <a:gd name="connsiteX23" fmla="*/ 707009 w 778952"/>
              <a:gd name="connsiteY23" fmla="*/ 453906 h 834642"/>
              <a:gd name="connsiteX0" fmla="*/ 707009 w 778952"/>
              <a:gd name="connsiteY0" fmla="*/ 453906 h 834642"/>
              <a:gd name="connsiteX1" fmla="*/ 759721 w 778952"/>
              <a:gd name="connsiteY1" fmla="*/ 281498 h 834642"/>
              <a:gd name="connsiteX2" fmla="*/ 462582 w 778952"/>
              <a:gd name="connsiteY2" fmla="*/ 3467 h 834642"/>
              <a:gd name="connsiteX3" fmla="*/ 320770 w 778952"/>
              <a:gd name="connsiteY3" fmla="*/ 3467 h 834642"/>
              <a:gd name="connsiteX4" fmla="*/ 316039 w 778952"/>
              <a:gd name="connsiteY4" fmla="*/ 3637 h 834642"/>
              <a:gd name="connsiteX5" fmla="*/ 111570 w 778952"/>
              <a:gd name="connsiteY5" fmla="*/ 142294 h 834642"/>
              <a:gd name="connsiteX6" fmla="*/ 5115 w 778952"/>
              <a:gd name="connsiteY6" fmla="*/ 394290 h 834642"/>
              <a:gd name="connsiteX7" fmla="*/ 38938 w 778952"/>
              <a:gd name="connsiteY7" fmla="*/ 478153 h 834642"/>
              <a:gd name="connsiteX8" fmla="*/ 122801 w 778952"/>
              <a:gd name="connsiteY8" fmla="*/ 444331 h 834642"/>
              <a:gd name="connsiteX9" fmla="*/ 192897 w 778952"/>
              <a:gd name="connsiteY9" fmla="*/ 279012 h 834642"/>
              <a:gd name="connsiteX10" fmla="*/ 192897 w 778952"/>
              <a:gd name="connsiteY10" fmla="*/ 398787 h 834642"/>
              <a:gd name="connsiteX11" fmla="*/ 106561 w 778952"/>
              <a:gd name="connsiteY11" fmla="*/ 600208 h 834642"/>
              <a:gd name="connsiteX12" fmla="*/ 192897 w 778952"/>
              <a:gd name="connsiteY12" fmla="*/ 600208 h 834642"/>
              <a:gd name="connsiteX13" fmla="*/ 192897 w 778952"/>
              <a:gd name="connsiteY13" fmla="*/ 834642 h 834642"/>
              <a:gd name="connsiteX14" fmla="*/ 320770 w 778952"/>
              <a:gd name="connsiteY14" fmla="*/ 834642 h 834642"/>
              <a:gd name="connsiteX15" fmla="*/ 320770 w 778952"/>
              <a:gd name="connsiteY15" fmla="*/ 600208 h 834642"/>
              <a:gd name="connsiteX16" fmla="*/ 384707 w 778952"/>
              <a:gd name="connsiteY16" fmla="*/ 600208 h 834642"/>
              <a:gd name="connsiteX17" fmla="*/ 384707 w 778952"/>
              <a:gd name="connsiteY17" fmla="*/ 834642 h 834642"/>
              <a:gd name="connsiteX18" fmla="*/ 512580 w 778952"/>
              <a:gd name="connsiteY18" fmla="*/ 834642 h 834642"/>
              <a:gd name="connsiteX19" fmla="*/ 512580 w 778952"/>
              <a:gd name="connsiteY19" fmla="*/ 600208 h 834642"/>
              <a:gd name="connsiteX20" fmla="*/ 596742 w 778952"/>
              <a:gd name="connsiteY20" fmla="*/ 600208 h 834642"/>
              <a:gd name="connsiteX21" fmla="*/ 512580 w 778952"/>
              <a:gd name="connsiteY21" fmla="*/ 403795 h 834642"/>
              <a:gd name="connsiteX22" fmla="*/ 512580 w 778952"/>
              <a:gd name="connsiteY22" fmla="*/ 221226 h 834642"/>
              <a:gd name="connsiteX23" fmla="*/ 707009 w 778952"/>
              <a:gd name="connsiteY23" fmla="*/ 453906 h 834642"/>
              <a:gd name="connsiteX0" fmla="*/ 707009 w 774791"/>
              <a:gd name="connsiteY0" fmla="*/ 453545 h 834281"/>
              <a:gd name="connsiteX1" fmla="*/ 754697 w 774791"/>
              <a:gd name="connsiteY1" fmla="*/ 326354 h 834281"/>
              <a:gd name="connsiteX2" fmla="*/ 462582 w 774791"/>
              <a:gd name="connsiteY2" fmla="*/ 3106 h 834281"/>
              <a:gd name="connsiteX3" fmla="*/ 320770 w 774791"/>
              <a:gd name="connsiteY3" fmla="*/ 3106 h 834281"/>
              <a:gd name="connsiteX4" fmla="*/ 316039 w 774791"/>
              <a:gd name="connsiteY4" fmla="*/ 3276 h 834281"/>
              <a:gd name="connsiteX5" fmla="*/ 111570 w 774791"/>
              <a:gd name="connsiteY5" fmla="*/ 141933 h 834281"/>
              <a:gd name="connsiteX6" fmla="*/ 5115 w 774791"/>
              <a:gd name="connsiteY6" fmla="*/ 393929 h 834281"/>
              <a:gd name="connsiteX7" fmla="*/ 38938 w 774791"/>
              <a:gd name="connsiteY7" fmla="*/ 477792 h 834281"/>
              <a:gd name="connsiteX8" fmla="*/ 122801 w 774791"/>
              <a:gd name="connsiteY8" fmla="*/ 443970 h 834281"/>
              <a:gd name="connsiteX9" fmla="*/ 192897 w 774791"/>
              <a:gd name="connsiteY9" fmla="*/ 278651 h 834281"/>
              <a:gd name="connsiteX10" fmla="*/ 192897 w 774791"/>
              <a:gd name="connsiteY10" fmla="*/ 398426 h 834281"/>
              <a:gd name="connsiteX11" fmla="*/ 106561 w 774791"/>
              <a:gd name="connsiteY11" fmla="*/ 599847 h 834281"/>
              <a:gd name="connsiteX12" fmla="*/ 192897 w 774791"/>
              <a:gd name="connsiteY12" fmla="*/ 599847 h 834281"/>
              <a:gd name="connsiteX13" fmla="*/ 192897 w 774791"/>
              <a:gd name="connsiteY13" fmla="*/ 834281 h 834281"/>
              <a:gd name="connsiteX14" fmla="*/ 320770 w 774791"/>
              <a:gd name="connsiteY14" fmla="*/ 834281 h 834281"/>
              <a:gd name="connsiteX15" fmla="*/ 320770 w 774791"/>
              <a:gd name="connsiteY15" fmla="*/ 599847 h 834281"/>
              <a:gd name="connsiteX16" fmla="*/ 384707 w 774791"/>
              <a:gd name="connsiteY16" fmla="*/ 599847 h 834281"/>
              <a:gd name="connsiteX17" fmla="*/ 384707 w 774791"/>
              <a:gd name="connsiteY17" fmla="*/ 834281 h 834281"/>
              <a:gd name="connsiteX18" fmla="*/ 512580 w 774791"/>
              <a:gd name="connsiteY18" fmla="*/ 834281 h 834281"/>
              <a:gd name="connsiteX19" fmla="*/ 512580 w 774791"/>
              <a:gd name="connsiteY19" fmla="*/ 599847 h 834281"/>
              <a:gd name="connsiteX20" fmla="*/ 596742 w 774791"/>
              <a:gd name="connsiteY20" fmla="*/ 599847 h 834281"/>
              <a:gd name="connsiteX21" fmla="*/ 512580 w 774791"/>
              <a:gd name="connsiteY21" fmla="*/ 403434 h 834281"/>
              <a:gd name="connsiteX22" fmla="*/ 512580 w 774791"/>
              <a:gd name="connsiteY22" fmla="*/ 220865 h 834281"/>
              <a:gd name="connsiteX23" fmla="*/ 707009 w 774791"/>
              <a:gd name="connsiteY23" fmla="*/ 453545 h 834281"/>
              <a:gd name="connsiteX0" fmla="*/ 707009 w 784777"/>
              <a:gd name="connsiteY0" fmla="*/ 453261 h 833997"/>
              <a:gd name="connsiteX1" fmla="*/ 766624 w 784777"/>
              <a:gd name="connsiteY1" fmla="*/ 369802 h 833997"/>
              <a:gd name="connsiteX2" fmla="*/ 462582 w 784777"/>
              <a:gd name="connsiteY2" fmla="*/ 2822 h 833997"/>
              <a:gd name="connsiteX3" fmla="*/ 320770 w 784777"/>
              <a:gd name="connsiteY3" fmla="*/ 2822 h 833997"/>
              <a:gd name="connsiteX4" fmla="*/ 316039 w 784777"/>
              <a:gd name="connsiteY4" fmla="*/ 2992 h 833997"/>
              <a:gd name="connsiteX5" fmla="*/ 111570 w 784777"/>
              <a:gd name="connsiteY5" fmla="*/ 141649 h 833997"/>
              <a:gd name="connsiteX6" fmla="*/ 5115 w 784777"/>
              <a:gd name="connsiteY6" fmla="*/ 393645 h 833997"/>
              <a:gd name="connsiteX7" fmla="*/ 38938 w 784777"/>
              <a:gd name="connsiteY7" fmla="*/ 477508 h 833997"/>
              <a:gd name="connsiteX8" fmla="*/ 122801 w 784777"/>
              <a:gd name="connsiteY8" fmla="*/ 443686 h 833997"/>
              <a:gd name="connsiteX9" fmla="*/ 192897 w 784777"/>
              <a:gd name="connsiteY9" fmla="*/ 278367 h 833997"/>
              <a:gd name="connsiteX10" fmla="*/ 192897 w 784777"/>
              <a:gd name="connsiteY10" fmla="*/ 398142 h 833997"/>
              <a:gd name="connsiteX11" fmla="*/ 106561 w 784777"/>
              <a:gd name="connsiteY11" fmla="*/ 599563 h 833997"/>
              <a:gd name="connsiteX12" fmla="*/ 192897 w 784777"/>
              <a:gd name="connsiteY12" fmla="*/ 599563 h 833997"/>
              <a:gd name="connsiteX13" fmla="*/ 192897 w 784777"/>
              <a:gd name="connsiteY13" fmla="*/ 833997 h 833997"/>
              <a:gd name="connsiteX14" fmla="*/ 320770 w 784777"/>
              <a:gd name="connsiteY14" fmla="*/ 833997 h 833997"/>
              <a:gd name="connsiteX15" fmla="*/ 320770 w 784777"/>
              <a:gd name="connsiteY15" fmla="*/ 599563 h 833997"/>
              <a:gd name="connsiteX16" fmla="*/ 384707 w 784777"/>
              <a:gd name="connsiteY16" fmla="*/ 599563 h 833997"/>
              <a:gd name="connsiteX17" fmla="*/ 384707 w 784777"/>
              <a:gd name="connsiteY17" fmla="*/ 833997 h 833997"/>
              <a:gd name="connsiteX18" fmla="*/ 512580 w 784777"/>
              <a:gd name="connsiteY18" fmla="*/ 833997 h 833997"/>
              <a:gd name="connsiteX19" fmla="*/ 512580 w 784777"/>
              <a:gd name="connsiteY19" fmla="*/ 599563 h 833997"/>
              <a:gd name="connsiteX20" fmla="*/ 596742 w 784777"/>
              <a:gd name="connsiteY20" fmla="*/ 599563 h 833997"/>
              <a:gd name="connsiteX21" fmla="*/ 512580 w 784777"/>
              <a:gd name="connsiteY21" fmla="*/ 403150 h 833997"/>
              <a:gd name="connsiteX22" fmla="*/ 512580 w 784777"/>
              <a:gd name="connsiteY22" fmla="*/ 220581 h 833997"/>
              <a:gd name="connsiteX23" fmla="*/ 707009 w 784777"/>
              <a:gd name="connsiteY23" fmla="*/ 453261 h 833997"/>
              <a:gd name="connsiteX0" fmla="*/ 707009 w 767300"/>
              <a:gd name="connsiteY0" fmla="*/ 453261 h 833997"/>
              <a:gd name="connsiteX1" fmla="*/ 766624 w 767300"/>
              <a:gd name="connsiteY1" fmla="*/ 369802 h 833997"/>
              <a:gd name="connsiteX2" fmla="*/ 462582 w 767300"/>
              <a:gd name="connsiteY2" fmla="*/ 2822 h 833997"/>
              <a:gd name="connsiteX3" fmla="*/ 320770 w 767300"/>
              <a:gd name="connsiteY3" fmla="*/ 2822 h 833997"/>
              <a:gd name="connsiteX4" fmla="*/ 316039 w 767300"/>
              <a:gd name="connsiteY4" fmla="*/ 2992 h 833997"/>
              <a:gd name="connsiteX5" fmla="*/ 111570 w 767300"/>
              <a:gd name="connsiteY5" fmla="*/ 141649 h 833997"/>
              <a:gd name="connsiteX6" fmla="*/ 5115 w 767300"/>
              <a:gd name="connsiteY6" fmla="*/ 393645 h 833997"/>
              <a:gd name="connsiteX7" fmla="*/ 38938 w 767300"/>
              <a:gd name="connsiteY7" fmla="*/ 477508 h 833997"/>
              <a:gd name="connsiteX8" fmla="*/ 122801 w 767300"/>
              <a:gd name="connsiteY8" fmla="*/ 443686 h 833997"/>
              <a:gd name="connsiteX9" fmla="*/ 192897 w 767300"/>
              <a:gd name="connsiteY9" fmla="*/ 278367 h 833997"/>
              <a:gd name="connsiteX10" fmla="*/ 192897 w 767300"/>
              <a:gd name="connsiteY10" fmla="*/ 398142 h 833997"/>
              <a:gd name="connsiteX11" fmla="*/ 106561 w 767300"/>
              <a:gd name="connsiteY11" fmla="*/ 599563 h 833997"/>
              <a:gd name="connsiteX12" fmla="*/ 192897 w 767300"/>
              <a:gd name="connsiteY12" fmla="*/ 599563 h 833997"/>
              <a:gd name="connsiteX13" fmla="*/ 192897 w 767300"/>
              <a:gd name="connsiteY13" fmla="*/ 833997 h 833997"/>
              <a:gd name="connsiteX14" fmla="*/ 320770 w 767300"/>
              <a:gd name="connsiteY14" fmla="*/ 833997 h 833997"/>
              <a:gd name="connsiteX15" fmla="*/ 320770 w 767300"/>
              <a:gd name="connsiteY15" fmla="*/ 599563 h 833997"/>
              <a:gd name="connsiteX16" fmla="*/ 384707 w 767300"/>
              <a:gd name="connsiteY16" fmla="*/ 599563 h 833997"/>
              <a:gd name="connsiteX17" fmla="*/ 384707 w 767300"/>
              <a:gd name="connsiteY17" fmla="*/ 833997 h 833997"/>
              <a:gd name="connsiteX18" fmla="*/ 512580 w 767300"/>
              <a:gd name="connsiteY18" fmla="*/ 833997 h 833997"/>
              <a:gd name="connsiteX19" fmla="*/ 512580 w 767300"/>
              <a:gd name="connsiteY19" fmla="*/ 599563 h 833997"/>
              <a:gd name="connsiteX20" fmla="*/ 596742 w 767300"/>
              <a:gd name="connsiteY20" fmla="*/ 599563 h 833997"/>
              <a:gd name="connsiteX21" fmla="*/ 512580 w 767300"/>
              <a:gd name="connsiteY21" fmla="*/ 403150 h 833997"/>
              <a:gd name="connsiteX22" fmla="*/ 512580 w 767300"/>
              <a:gd name="connsiteY22" fmla="*/ 220581 h 833997"/>
              <a:gd name="connsiteX23" fmla="*/ 707009 w 767300"/>
              <a:gd name="connsiteY23" fmla="*/ 453261 h 833997"/>
              <a:gd name="connsiteX0" fmla="*/ 707009 w 767300"/>
              <a:gd name="connsiteY0" fmla="*/ 453027 h 833763"/>
              <a:gd name="connsiteX1" fmla="*/ 766624 w 767300"/>
              <a:gd name="connsiteY1" fmla="*/ 369568 h 833763"/>
              <a:gd name="connsiteX2" fmla="*/ 462582 w 767300"/>
              <a:gd name="connsiteY2" fmla="*/ 2588 h 833763"/>
              <a:gd name="connsiteX3" fmla="*/ 320770 w 767300"/>
              <a:gd name="connsiteY3" fmla="*/ 2588 h 833763"/>
              <a:gd name="connsiteX4" fmla="*/ 316039 w 767300"/>
              <a:gd name="connsiteY4" fmla="*/ 2758 h 833763"/>
              <a:gd name="connsiteX5" fmla="*/ 111570 w 767300"/>
              <a:gd name="connsiteY5" fmla="*/ 141415 h 833763"/>
              <a:gd name="connsiteX6" fmla="*/ 5115 w 767300"/>
              <a:gd name="connsiteY6" fmla="*/ 393411 h 833763"/>
              <a:gd name="connsiteX7" fmla="*/ 38938 w 767300"/>
              <a:gd name="connsiteY7" fmla="*/ 477274 h 833763"/>
              <a:gd name="connsiteX8" fmla="*/ 122801 w 767300"/>
              <a:gd name="connsiteY8" fmla="*/ 443452 h 833763"/>
              <a:gd name="connsiteX9" fmla="*/ 192897 w 767300"/>
              <a:gd name="connsiteY9" fmla="*/ 278133 h 833763"/>
              <a:gd name="connsiteX10" fmla="*/ 192897 w 767300"/>
              <a:gd name="connsiteY10" fmla="*/ 397908 h 833763"/>
              <a:gd name="connsiteX11" fmla="*/ 106561 w 767300"/>
              <a:gd name="connsiteY11" fmla="*/ 599329 h 833763"/>
              <a:gd name="connsiteX12" fmla="*/ 192897 w 767300"/>
              <a:gd name="connsiteY12" fmla="*/ 599329 h 833763"/>
              <a:gd name="connsiteX13" fmla="*/ 192897 w 767300"/>
              <a:gd name="connsiteY13" fmla="*/ 833763 h 833763"/>
              <a:gd name="connsiteX14" fmla="*/ 320770 w 767300"/>
              <a:gd name="connsiteY14" fmla="*/ 833763 h 833763"/>
              <a:gd name="connsiteX15" fmla="*/ 320770 w 767300"/>
              <a:gd name="connsiteY15" fmla="*/ 599329 h 833763"/>
              <a:gd name="connsiteX16" fmla="*/ 384707 w 767300"/>
              <a:gd name="connsiteY16" fmla="*/ 599329 h 833763"/>
              <a:gd name="connsiteX17" fmla="*/ 384707 w 767300"/>
              <a:gd name="connsiteY17" fmla="*/ 833763 h 833763"/>
              <a:gd name="connsiteX18" fmla="*/ 512580 w 767300"/>
              <a:gd name="connsiteY18" fmla="*/ 833763 h 833763"/>
              <a:gd name="connsiteX19" fmla="*/ 512580 w 767300"/>
              <a:gd name="connsiteY19" fmla="*/ 599329 h 833763"/>
              <a:gd name="connsiteX20" fmla="*/ 596742 w 767300"/>
              <a:gd name="connsiteY20" fmla="*/ 599329 h 833763"/>
              <a:gd name="connsiteX21" fmla="*/ 512580 w 767300"/>
              <a:gd name="connsiteY21" fmla="*/ 402916 h 833763"/>
              <a:gd name="connsiteX22" fmla="*/ 512580 w 767300"/>
              <a:gd name="connsiteY22" fmla="*/ 220347 h 833763"/>
              <a:gd name="connsiteX23" fmla="*/ 707009 w 767300"/>
              <a:gd name="connsiteY23" fmla="*/ 453027 h 833763"/>
              <a:gd name="connsiteX0" fmla="*/ 707009 w 766624"/>
              <a:gd name="connsiteY0" fmla="*/ 453027 h 833763"/>
              <a:gd name="connsiteX1" fmla="*/ 766624 w 766624"/>
              <a:gd name="connsiteY1" fmla="*/ 369568 h 833763"/>
              <a:gd name="connsiteX2" fmla="*/ 462582 w 766624"/>
              <a:gd name="connsiteY2" fmla="*/ 2588 h 833763"/>
              <a:gd name="connsiteX3" fmla="*/ 320770 w 766624"/>
              <a:gd name="connsiteY3" fmla="*/ 2588 h 833763"/>
              <a:gd name="connsiteX4" fmla="*/ 316039 w 766624"/>
              <a:gd name="connsiteY4" fmla="*/ 2758 h 833763"/>
              <a:gd name="connsiteX5" fmla="*/ 111570 w 766624"/>
              <a:gd name="connsiteY5" fmla="*/ 141415 h 833763"/>
              <a:gd name="connsiteX6" fmla="*/ 5115 w 766624"/>
              <a:gd name="connsiteY6" fmla="*/ 393411 h 833763"/>
              <a:gd name="connsiteX7" fmla="*/ 38938 w 766624"/>
              <a:gd name="connsiteY7" fmla="*/ 477274 h 833763"/>
              <a:gd name="connsiteX8" fmla="*/ 122801 w 766624"/>
              <a:gd name="connsiteY8" fmla="*/ 443452 h 833763"/>
              <a:gd name="connsiteX9" fmla="*/ 192897 w 766624"/>
              <a:gd name="connsiteY9" fmla="*/ 278133 h 833763"/>
              <a:gd name="connsiteX10" fmla="*/ 192897 w 766624"/>
              <a:gd name="connsiteY10" fmla="*/ 397908 h 833763"/>
              <a:gd name="connsiteX11" fmla="*/ 106561 w 766624"/>
              <a:gd name="connsiteY11" fmla="*/ 599329 h 833763"/>
              <a:gd name="connsiteX12" fmla="*/ 192897 w 766624"/>
              <a:gd name="connsiteY12" fmla="*/ 599329 h 833763"/>
              <a:gd name="connsiteX13" fmla="*/ 192897 w 766624"/>
              <a:gd name="connsiteY13" fmla="*/ 833763 h 833763"/>
              <a:gd name="connsiteX14" fmla="*/ 320770 w 766624"/>
              <a:gd name="connsiteY14" fmla="*/ 833763 h 833763"/>
              <a:gd name="connsiteX15" fmla="*/ 320770 w 766624"/>
              <a:gd name="connsiteY15" fmla="*/ 599329 h 833763"/>
              <a:gd name="connsiteX16" fmla="*/ 384707 w 766624"/>
              <a:gd name="connsiteY16" fmla="*/ 599329 h 833763"/>
              <a:gd name="connsiteX17" fmla="*/ 384707 w 766624"/>
              <a:gd name="connsiteY17" fmla="*/ 833763 h 833763"/>
              <a:gd name="connsiteX18" fmla="*/ 512580 w 766624"/>
              <a:gd name="connsiteY18" fmla="*/ 833763 h 833763"/>
              <a:gd name="connsiteX19" fmla="*/ 512580 w 766624"/>
              <a:gd name="connsiteY19" fmla="*/ 599329 h 833763"/>
              <a:gd name="connsiteX20" fmla="*/ 596742 w 766624"/>
              <a:gd name="connsiteY20" fmla="*/ 599329 h 833763"/>
              <a:gd name="connsiteX21" fmla="*/ 512580 w 766624"/>
              <a:gd name="connsiteY21" fmla="*/ 402916 h 833763"/>
              <a:gd name="connsiteX22" fmla="*/ 512580 w 766624"/>
              <a:gd name="connsiteY22" fmla="*/ 220347 h 833763"/>
              <a:gd name="connsiteX23" fmla="*/ 707009 w 766624"/>
              <a:gd name="connsiteY23" fmla="*/ 453027 h 833763"/>
              <a:gd name="connsiteX0" fmla="*/ 707009 w 766624"/>
              <a:gd name="connsiteY0" fmla="*/ 450439 h 831175"/>
              <a:gd name="connsiteX1" fmla="*/ 766624 w 766624"/>
              <a:gd name="connsiteY1" fmla="*/ 366980 h 831175"/>
              <a:gd name="connsiteX2" fmla="*/ 462582 w 766624"/>
              <a:gd name="connsiteY2" fmla="*/ 0 h 831175"/>
              <a:gd name="connsiteX3" fmla="*/ 320770 w 766624"/>
              <a:gd name="connsiteY3" fmla="*/ 0 h 831175"/>
              <a:gd name="connsiteX4" fmla="*/ 316039 w 766624"/>
              <a:gd name="connsiteY4" fmla="*/ 170 h 831175"/>
              <a:gd name="connsiteX5" fmla="*/ 111570 w 766624"/>
              <a:gd name="connsiteY5" fmla="*/ 138827 h 831175"/>
              <a:gd name="connsiteX6" fmla="*/ 5115 w 766624"/>
              <a:gd name="connsiteY6" fmla="*/ 390823 h 831175"/>
              <a:gd name="connsiteX7" fmla="*/ 38938 w 766624"/>
              <a:gd name="connsiteY7" fmla="*/ 474686 h 831175"/>
              <a:gd name="connsiteX8" fmla="*/ 122801 w 766624"/>
              <a:gd name="connsiteY8" fmla="*/ 440864 h 831175"/>
              <a:gd name="connsiteX9" fmla="*/ 192897 w 766624"/>
              <a:gd name="connsiteY9" fmla="*/ 275545 h 831175"/>
              <a:gd name="connsiteX10" fmla="*/ 192897 w 766624"/>
              <a:gd name="connsiteY10" fmla="*/ 395320 h 831175"/>
              <a:gd name="connsiteX11" fmla="*/ 106561 w 766624"/>
              <a:gd name="connsiteY11" fmla="*/ 596741 h 831175"/>
              <a:gd name="connsiteX12" fmla="*/ 192897 w 766624"/>
              <a:gd name="connsiteY12" fmla="*/ 596741 h 831175"/>
              <a:gd name="connsiteX13" fmla="*/ 192897 w 766624"/>
              <a:gd name="connsiteY13" fmla="*/ 831175 h 831175"/>
              <a:gd name="connsiteX14" fmla="*/ 320770 w 766624"/>
              <a:gd name="connsiteY14" fmla="*/ 831175 h 831175"/>
              <a:gd name="connsiteX15" fmla="*/ 320770 w 766624"/>
              <a:gd name="connsiteY15" fmla="*/ 596741 h 831175"/>
              <a:gd name="connsiteX16" fmla="*/ 384707 w 766624"/>
              <a:gd name="connsiteY16" fmla="*/ 596741 h 831175"/>
              <a:gd name="connsiteX17" fmla="*/ 384707 w 766624"/>
              <a:gd name="connsiteY17" fmla="*/ 831175 h 831175"/>
              <a:gd name="connsiteX18" fmla="*/ 512580 w 766624"/>
              <a:gd name="connsiteY18" fmla="*/ 831175 h 831175"/>
              <a:gd name="connsiteX19" fmla="*/ 512580 w 766624"/>
              <a:gd name="connsiteY19" fmla="*/ 596741 h 831175"/>
              <a:gd name="connsiteX20" fmla="*/ 596742 w 766624"/>
              <a:gd name="connsiteY20" fmla="*/ 596741 h 831175"/>
              <a:gd name="connsiteX21" fmla="*/ 512580 w 766624"/>
              <a:gd name="connsiteY21" fmla="*/ 400328 h 831175"/>
              <a:gd name="connsiteX22" fmla="*/ 512580 w 766624"/>
              <a:gd name="connsiteY22" fmla="*/ 217759 h 831175"/>
              <a:gd name="connsiteX23" fmla="*/ 707009 w 766624"/>
              <a:gd name="connsiteY23" fmla="*/ 450439 h 831175"/>
              <a:gd name="connsiteX0" fmla="*/ 707009 w 781005"/>
              <a:gd name="connsiteY0" fmla="*/ 450439 h 831175"/>
              <a:gd name="connsiteX1" fmla="*/ 729277 w 781005"/>
              <a:gd name="connsiteY1" fmla="*/ 422751 h 831175"/>
              <a:gd name="connsiteX2" fmla="*/ 766624 w 781005"/>
              <a:gd name="connsiteY2" fmla="*/ 366980 h 831175"/>
              <a:gd name="connsiteX3" fmla="*/ 462582 w 781005"/>
              <a:gd name="connsiteY3" fmla="*/ 0 h 831175"/>
              <a:gd name="connsiteX4" fmla="*/ 320770 w 781005"/>
              <a:gd name="connsiteY4" fmla="*/ 0 h 831175"/>
              <a:gd name="connsiteX5" fmla="*/ 316039 w 781005"/>
              <a:gd name="connsiteY5" fmla="*/ 170 h 831175"/>
              <a:gd name="connsiteX6" fmla="*/ 111570 w 781005"/>
              <a:gd name="connsiteY6" fmla="*/ 138827 h 831175"/>
              <a:gd name="connsiteX7" fmla="*/ 5115 w 781005"/>
              <a:gd name="connsiteY7" fmla="*/ 390823 h 831175"/>
              <a:gd name="connsiteX8" fmla="*/ 38938 w 781005"/>
              <a:gd name="connsiteY8" fmla="*/ 474686 h 831175"/>
              <a:gd name="connsiteX9" fmla="*/ 122801 w 781005"/>
              <a:gd name="connsiteY9" fmla="*/ 440864 h 831175"/>
              <a:gd name="connsiteX10" fmla="*/ 192897 w 781005"/>
              <a:gd name="connsiteY10" fmla="*/ 275545 h 831175"/>
              <a:gd name="connsiteX11" fmla="*/ 192897 w 781005"/>
              <a:gd name="connsiteY11" fmla="*/ 395320 h 831175"/>
              <a:gd name="connsiteX12" fmla="*/ 106561 w 781005"/>
              <a:gd name="connsiteY12" fmla="*/ 596741 h 831175"/>
              <a:gd name="connsiteX13" fmla="*/ 192897 w 781005"/>
              <a:gd name="connsiteY13" fmla="*/ 596741 h 831175"/>
              <a:gd name="connsiteX14" fmla="*/ 192897 w 781005"/>
              <a:gd name="connsiteY14" fmla="*/ 831175 h 831175"/>
              <a:gd name="connsiteX15" fmla="*/ 320770 w 781005"/>
              <a:gd name="connsiteY15" fmla="*/ 831175 h 831175"/>
              <a:gd name="connsiteX16" fmla="*/ 320770 w 781005"/>
              <a:gd name="connsiteY16" fmla="*/ 596741 h 831175"/>
              <a:gd name="connsiteX17" fmla="*/ 384707 w 781005"/>
              <a:gd name="connsiteY17" fmla="*/ 596741 h 831175"/>
              <a:gd name="connsiteX18" fmla="*/ 384707 w 781005"/>
              <a:gd name="connsiteY18" fmla="*/ 831175 h 831175"/>
              <a:gd name="connsiteX19" fmla="*/ 512580 w 781005"/>
              <a:gd name="connsiteY19" fmla="*/ 831175 h 831175"/>
              <a:gd name="connsiteX20" fmla="*/ 512580 w 781005"/>
              <a:gd name="connsiteY20" fmla="*/ 596741 h 831175"/>
              <a:gd name="connsiteX21" fmla="*/ 596742 w 781005"/>
              <a:gd name="connsiteY21" fmla="*/ 596741 h 831175"/>
              <a:gd name="connsiteX22" fmla="*/ 512580 w 781005"/>
              <a:gd name="connsiteY22" fmla="*/ 400328 h 831175"/>
              <a:gd name="connsiteX23" fmla="*/ 512580 w 781005"/>
              <a:gd name="connsiteY23" fmla="*/ 217759 h 831175"/>
              <a:gd name="connsiteX24" fmla="*/ 707009 w 781005"/>
              <a:gd name="connsiteY24" fmla="*/ 450439 h 831175"/>
              <a:gd name="connsiteX0" fmla="*/ 707009 w 785737"/>
              <a:gd name="connsiteY0" fmla="*/ 450439 h 831175"/>
              <a:gd name="connsiteX1" fmla="*/ 755471 w 785737"/>
              <a:gd name="connsiteY1" fmla="*/ 456088 h 831175"/>
              <a:gd name="connsiteX2" fmla="*/ 766624 w 785737"/>
              <a:gd name="connsiteY2" fmla="*/ 366980 h 831175"/>
              <a:gd name="connsiteX3" fmla="*/ 462582 w 785737"/>
              <a:gd name="connsiteY3" fmla="*/ 0 h 831175"/>
              <a:gd name="connsiteX4" fmla="*/ 320770 w 785737"/>
              <a:gd name="connsiteY4" fmla="*/ 0 h 831175"/>
              <a:gd name="connsiteX5" fmla="*/ 316039 w 785737"/>
              <a:gd name="connsiteY5" fmla="*/ 170 h 831175"/>
              <a:gd name="connsiteX6" fmla="*/ 111570 w 785737"/>
              <a:gd name="connsiteY6" fmla="*/ 138827 h 831175"/>
              <a:gd name="connsiteX7" fmla="*/ 5115 w 785737"/>
              <a:gd name="connsiteY7" fmla="*/ 390823 h 831175"/>
              <a:gd name="connsiteX8" fmla="*/ 38938 w 785737"/>
              <a:gd name="connsiteY8" fmla="*/ 474686 h 831175"/>
              <a:gd name="connsiteX9" fmla="*/ 122801 w 785737"/>
              <a:gd name="connsiteY9" fmla="*/ 440864 h 831175"/>
              <a:gd name="connsiteX10" fmla="*/ 192897 w 785737"/>
              <a:gd name="connsiteY10" fmla="*/ 275545 h 831175"/>
              <a:gd name="connsiteX11" fmla="*/ 192897 w 785737"/>
              <a:gd name="connsiteY11" fmla="*/ 395320 h 831175"/>
              <a:gd name="connsiteX12" fmla="*/ 106561 w 785737"/>
              <a:gd name="connsiteY12" fmla="*/ 596741 h 831175"/>
              <a:gd name="connsiteX13" fmla="*/ 192897 w 785737"/>
              <a:gd name="connsiteY13" fmla="*/ 596741 h 831175"/>
              <a:gd name="connsiteX14" fmla="*/ 192897 w 785737"/>
              <a:gd name="connsiteY14" fmla="*/ 831175 h 831175"/>
              <a:gd name="connsiteX15" fmla="*/ 320770 w 785737"/>
              <a:gd name="connsiteY15" fmla="*/ 831175 h 831175"/>
              <a:gd name="connsiteX16" fmla="*/ 320770 w 785737"/>
              <a:gd name="connsiteY16" fmla="*/ 596741 h 831175"/>
              <a:gd name="connsiteX17" fmla="*/ 384707 w 785737"/>
              <a:gd name="connsiteY17" fmla="*/ 596741 h 831175"/>
              <a:gd name="connsiteX18" fmla="*/ 384707 w 785737"/>
              <a:gd name="connsiteY18" fmla="*/ 831175 h 831175"/>
              <a:gd name="connsiteX19" fmla="*/ 512580 w 785737"/>
              <a:gd name="connsiteY19" fmla="*/ 831175 h 831175"/>
              <a:gd name="connsiteX20" fmla="*/ 512580 w 785737"/>
              <a:gd name="connsiteY20" fmla="*/ 596741 h 831175"/>
              <a:gd name="connsiteX21" fmla="*/ 596742 w 785737"/>
              <a:gd name="connsiteY21" fmla="*/ 596741 h 831175"/>
              <a:gd name="connsiteX22" fmla="*/ 512580 w 785737"/>
              <a:gd name="connsiteY22" fmla="*/ 400328 h 831175"/>
              <a:gd name="connsiteX23" fmla="*/ 512580 w 785737"/>
              <a:gd name="connsiteY23" fmla="*/ 217759 h 831175"/>
              <a:gd name="connsiteX24" fmla="*/ 707009 w 785737"/>
              <a:gd name="connsiteY24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462582 w 770170"/>
              <a:gd name="connsiteY2" fmla="*/ 0 h 831175"/>
              <a:gd name="connsiteX3" fmla="*/ 320770 w 770170"/>
              <a:gd name="connsiteY3" fmla="*/ 0 h 831175"/>
              <a:gd name="connsiteX4" fmla="*/ 316039 w 770170"/>
              <a:gd name="connsiteY4" fmla="*/ 170 h 831175"/>
              <a:gd name="connsiteX5" fmla="*/ 111570 w 770170"/>
              <a:gd name="connsiteY5" fmla="*/ 138827 h 831175"/>
              <a:gd name="connsiteX6" fmla="*/ 5115 w 770170"/>
              <a:gd name="connsiteY6" fmla="*/ 390823 h 831175"/>
              <a:gd name="connsiteX7" fmla="*/ 38938 w 770170"/>
              <a:gd name="connsiteY7" fmla="*/ 474686 h 831175"/>
              <a:gd name="connsiteX8" fmla="*/ 122801 w 770170"/>
              <a:gd name="connsiteY8" fmla="*/ 440864 h 831175"/>
              <a:gd name="connsiteX9" fmla="*/ 192897 w 770170"/>
              <a:gd name="connsiteY9" fmla="*/ 275545 h 831175"/>
              <a:gd name="connsiteX10" fmla="*/ 192897 w 770170"/>
              <a:gd name="connsiteY10" fmla="*/ 395320 h 831175"/>
              <a:gd name="connsiteX11" fmla="*/ 106561 w 770170"/>
              <a:gd name="connsiteY11" fmla="*/ 596741 h 831175"/>
              <a:gd name="connsiteX12" fmla="*/ 192897 w 770170"/>
              <a:gd name="connsiteY12" fmla="*/ 596741 h 831175"/>
              <a:gd name="connsiteX13" fmla="*/ 192897 w 770170"/>
              <a:gd name="connsiteY13" fmla="*/ 831175 h 831175"/>
              <a:gd name="connsiteX14" fmla="*/ 320770 w 770170"/>
              <a:gd name="connsiteY14" fmla="*/ 831175 h 831175"/>
              <a:gd name="connsiteX15" fmla="*/ 320770 w 770170"/>
              <a:gd name="connsiteY15" fmla="*/ 596741 h 831175"/>
              <a:gd name="connsiteX16" fmla="*/ 384707 w 770170"/>
              <a:gd name="connsiteY16" fmla="*/ 596741 h 831175"/>
              <a:gd name="connsiteX17" fmla="*/ 384707 w 770170"/>
              <a:gd name="connsiteY17" fmla="*/ 831175 h 831175"/>
              <a:gd name="connsiteX18" fmla="*/ 512580 w 770170"/>
              <a:gd name="connsiteY18" fmla="*/ 831175 h 831175"/>
              <a:gd name="connsiteX19" fmla="*/ 512580 w 770170"/>
              <a:gd name="connsiteY19" fmla="*/ 596741 h 831175"/>
              <a:gd name="connsiteX20" fmla="*/ 596742 w 770170"/>
              <a:gd name="connsiteY20" fmla="*/ 596741 h 831175"/>
              <a:gd name="connsiteX21" fmla="*/ 512580 w 770170"/>
              <a:gd name="connsiteY21" fmla="*/ 400328 h 831175"/>
              <a:gd name="connsiteX22" fmla="*/ 512580 w 770170"/>
              <a:gd name="connsiteY22" fmla="*/ 217759 h 831175"/>
              <a:gd name="connsiteX23" fmla="*/ 707009 w 770170"/>
              <a:gd name="connsiteY23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714989 w 770170"/>
              <a:gd name="connsiteY2" fmla="*/ 384651 h 831175"/>
              <a:gd name="connsiteX3" fmla="*/ 462582 w 770170"/>
              <a:gd name="connsiteY3" fmla="*/ 0 h 831175"/>
              <a:gd name="connsiteX4" fmla="*/ 320770 w 770170"/>
              <a:gd name="connsiteY4" fmla="*/ 0 h 831175"/>
              <a:gd name="connsiteX5" fmla="*/ 316039 w 770170"/>
              <a:gd name="connsiteY5" fmla="*/ 170 h 831175"/>
              <a:gd name="connsiteX6" fmla="*/ 111570 w 770170"/>
              <a:gd name="connsiteY6" fmla="*/ 138827 h 831175"/>
              <a:gd name="connsiteX7" fmla="*/ 5115 w 770170"/>
              <a:gd name="connsiteY7" fmla="*/ 390823 h 831175"/>
              <a:gd name="connsiteX8" fmla="*/ 38938 w 770170"/>
              <a:gd name="connsiteY8" fmla="*/ 474686 h 831175"/>
              <a:gd name="connsiteX9" fmla="*/ 122801 w 770170"/>
              <a:gd name="connsiteY9" fmla="*/ 440864 h 831175"/>
              <a:gd name="connsiteX10" fmla="*/ 192897 w 770170"/>
              <a:gd name="connsiteY10" fmla="*/ 275545 h 831175"/>
              <a:gd name="connsiteX11" fmla="*/ 192897 w 770170"/>
              <a:gd name="connsiteY11" fmla="*/ 395320 h 831175"/>
              <a:gd name="connsiteX12" fmla="*/ 106561 w 770170"/>
              <a:gd name="connsiteY12" fmla="*/ 596741 h 831175"/>
              <a:gd name="connsiteX13" fmla="*/ 192897 w 770170"/>
              <a:gd name="connsiteY13" fmla="*/ 596741 h 831175"/>
              <a:gd name="connsiteX14" fmla="*/ 192897 w 770170"/>
              <a:gd name="connsiteY14" fmla="*/ 831175 h 831175"/>
              <a:gd name="connsiteX15" fmla="*/ 320770 w 770170"/>
              <a:gd name="connsiteY15" fmla="*/ 831175 h 831175"/>
              <a:gd name="connsiteX16" fmla="*/ 320770 w 770170"/>
              <a:gd name="connsiteY16" fmla="*/ 596741 h 831175"/>
              <a:gd name="connsiteX17" fmla="*/ 384707 w 770170"/>
              <a:gd name="connsiteY17" fmla="*/ 596741 h 831175"/>
              <a:gd name="connsiteX18" fmla="*/ 384707 w 770170"/>
              <a:gd name="connsiteY18" fmla="*/ 831175 h 831175"/>
              <a:gd name="connsiteX19" fmla="*/ 512580 w 770170"/>
              <a:gd name="connsiteY19" fmla="*/ 831175 h 831175"/>
              <a:gd name="connsiteX20" fmla="*/ 512580 w 770170"/>
              <a:gd name="connsiteY20" fmla="*/ 596741 h 831175"/>
              <a:gd name="connsiteX21" fmla="*/ 596742 w 770170"/>
              <a:gd name="connsiteY21" fmla="*/ 596741 h 831175"/>
              <a:gd name="connsiteX22" fmla="*/ 512580 w 770170"/>
              <a:gd name="connsiteY22" fmla="*/ 400328 h 831175"/>
              <a:gd name="connsiteX23" fmla="*/ 512580 w 770170"/>
              <a:gd name="connsiteY23" fmla="*/ 217759 h 831175"/>
              <a:gd name="connsiteX24" fmla="*/ 707009 w 770170"/>
              <a:gd name="connsiteY24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743564 w 770170"/>
              <a:gd name="connsiteY2" fmla="*/ 363220 h 831175"/>
              <a:gd name="connsiteX3" fmla="*/ 462582 w 770170"/>
              <a:gd name="connsiteY3" fmla="*/ 0 h 831175"/>
              <a:gd name="connsiteX4" fmla="*/ 320770 w 770170"/>
              <a:gd name="connsiteY4" fmla="*/ 0 h 831175"/>
              <a:gd name="connsiteX5" fmla="*/ 316039 w 770170"/>
              <a:gd name="connsiteY5" fmla="*/ 170 h 831175"/>
              <a:gd name="connsiteX6" fmla="*/ 111570 w 770170"/>
              <a:gd name="connsiteY6" fmla="*/ 138827 h 831175"/>
              <a:gd name="connsiteX7" fmla="*/ 5115 w 770170"/>
              <a:gd name="connsiteY7" fmla="*/ 390823 h 831175"/>
              <a:gd name="connsiteX8" fmla="*/ 38938 w 770170"/>
              <a:gd name="connsiteY8" fmla="*/ 474686 h 831175"/>
              <a:gd name="connsiteX9" fmla="*/ 122801 w 770170"/>
              <a:gd name="connsiteY9" fmla="*/ 440864 h 831175"/>
              <a:gd name="connsiteX10" fmla="*/ 192897 w 770170"/>
              <a:gd name="connsiteY10" fmla="*/ 275545 h 831175"/>
              <a:gd name="connsiteX11" fmla="*/ 192897 w 770170"/>
              <a:gd name="connsiteY11" fmla="*/ 395320 h 831175"/>
              <a:gd name="connsiteX12" fmla="*/ 106561 w 770170"/>
              <a:gd name="connsiteY12" fmla="*/ 596741 h 831175"/>
              <a:gd name="connsiteX13" fmla="*/ 192897 w 770170"/>
              <a:gd name="connsiteY13" fmla="*/ 596741 h 831175"/>
              <a:gd name="connsiteX14" fmla="*/ 192897 w 770170"/>
              <a:gd name="connsiteY14" fmla="*/ 831175 h 831175"/>
              <a:gd name="connsiteX15" fmla="*/ 320770 w 770170"/>
              <a:gd name="connsiteY15" fmla="*/ 831175 h 831175"/>
              <a:gd name="connsiteX16" fmla="*/ 320770 w 770170"/>
              <a:gd name="connsiteY16" fmla="*/ 596741 h 831175"/>
              <a:gd name="connsiteX17" fmla="*/ 384707 w 770170"/>
              <a:gd name="connsiteY17" fmla="*/ 596741 h 831175"/>
              <a:gd name="connsiteX18" fmla="*/ 384707 w 770170"/>
              <a:gd name="connsiteY18" fmla="*/ 831175 h 831175"/>
              <a:gd name="connsiteX19" fmla="*/ 512580 w 770170"/>
              <a:gd name="connsiteY19" fmla="*/ 831175 h 831175"/>
              <a:gd name="connsiteX20" fmla="*/ 512580 w 770170"/>
              <a:gd name="connsiteY20" fmla="*/ 596741 h 831175"/>
              <a:gd name="connsiteX21" fmla="*/ 596742 w 770170"/>
              <a:gd name="connsiteY21" fmla="*/ 596741 h 831175"/>
              <a:gd name="connsiteX22" fmla="*/ 512580 w 770170"/>
              <a:gd name="connsiteY22" fmla="*/ 400328 h 831175"/>
              <a:gd name="connsiteX23" fmla="*/ 512580 w 770170"/>
              <a:gd name="connsiteY23" fmla="*/ 217759 h 831175"/>
              <a:gd name="connsiteX24" fmla="*/ 707009 w 770170"/>
              <a:gd name="connsiteY24" fmla="*/ 450439 h 831175"/>
              <a:gd name="connsiteX0" fmla="*/ 587947 w 769228"/>
              <a:gd name="connsiteY0" fmla="*/ 417101 h 831175"/>
              <a:gd name="connsiteX1" fmla="*/ 755471 w 769228"/>
              <a:gd name="connsiteY1" fmla="*/ 456088 h 831175"/>
              <a:gd name="connsiteX2" fmla="*/ 743564 w 769228"/>
              <a:gd name="connsiteY2" fmla="*/ 363220 h 831175"/>
              <a:gd name="connsiteX3" fmla="*/ 462582 w 769228"/>
              <a:gd name="connsiteY3" fmla="*/ 0 h 831175"/>
              <a:gd name="connsiteX4" fmla="*/ 320770 w 769228"/>
              <a:gd name="connsiteY4" fmla="*/ 0 h 831175"/>
              <a:gd name="connsiteX5" fmla="*/ 316039 w 769228"/>
              <a:gd name="connsiteY5" fmla="*/ 170 h 831175"/>
              <a:gd name="connsiteX6" fmla="*/ 111570 w 769228"/>
              <a:gd name="connsiteY6" fmla="*/ 138827 h 831175"/>
              <a:gd name="connsiteX7" fmla="*/ 5115 w 769228"/>
              <a:gd name="connsiteY7" fmla="*/ 390823 h 831175"/>
              <a:gd name="connsiteX8" fmla="*/ 38938 w 769228"/>
              <a:gd name="connsiteY8" fmla="*/ 474686 h 831175"/>
              <a:gd name="connsiteX9" fmla="*/ 122801 w 769228"/>
              <a:gd name="connsiteY9" fmla="*/ 440864 h 831175"/>
              <a:gd name="connsiteX10" fmla="*/ 192897 w 769228"/>
              <a:gd name="connsiteY10" fmla="*/ 275545 h 831175"/>
              <a:gd name="connsiteX11" fmla="*/ 192897 w 769228"/>
              <a:gd name="connsiteY11" fmla="*/ 395320 h 831175"/>
              <a:gd name="connsiteX12" fmla="*/ 106561 w 769228"/>
              <a:gd name="connsiteY12" fmla="*/ 596741 h 831175"/>
              <a:gd name="connsiteX13" fmla="*/ 192897 w 769228"/>
              <a:gd name="connsiteY13" fmla="*/ 596741 h 831175"/>
              <a:gd name="connsiteX14" fmla="*/ 192897 w 769228"/>
              <a:gd name="connsiteY14" fmla="*/ 831175 h 831175"/>
              <a:gd name="connsiteX15" fmla="*/ 320770 w 769228"/>
              <a:gd name="connsiteY15" fmla="*/ 831175 h 831175"/>
              <a:gd name="connsiteX16" fmla="*/ 320770 w 769228"/>
              <a:gd name="connsiteY16" fmla="*/ 596741 h 831175"/>
              <a:gd name="connsiteX17" fmla="*/ 384707 w 769228"/>
              <a:gd name="connsiteY17" fmla="*/ 596741 h 831175"/>
              <a:gd name="connsiteX18" fmla="*/ 384707 w 769228"/>
              <a:gd name="connsiteY18" fmla="*/ 831175 h 831175"/>
              <a:gd name="connsiteX19" fmla="*/ 512580 w 769228"/>
              <a:gd name="connsiteY19" fmla="*/ 831175 h 831175"/>
              <a:gd name="connsiteX20" fmla="*/ 512580 w 769228"/>
              <a:gd name="connsiteY20" fmla="*/ 596741 h 831175"/>
              <a:gd name="connsiteX21" fmla="*/ 596742 w 769228"/>
              <a:gd name="connsiteY21" fmla="*/ 596741 h 831175"/>
              <a:gd name="connsiteX22" fmla="*/ 512580 w 769228"/>
              <a:gd name="connsiteY22" fmla="*/ 400328 h 831175"/>
              <a:gd name="connsiteX23" fmla="*/ 512580 w 769228"/>
              <a:gd name="connsiteY23" fmla="*/ 217759 h 831175"/>
              <a:gd name="connsiteX24" fmla="*/ 587947 w 769228"/>
              <a:gd name="connsiteY24" fmla="*/ 417101 h 831175"/>
              <a:gd name="connsiteX0" fmla="*/ 587947 w 769228"/>
              <a:gd name="connsiteY0" fmla="*/ 417101 h 831175"/>
              <a:gd name="connsiteX1" fmla="*/ 755471 w 769228"/>
              <a:gd name="connsiteY1" fmla="*/ 456088 h 831175"/>
              <a:gd name="connsiteX2" fmla="*/ 743564 w 769228"/>
              <a:gd name="connsiteY2" fmla="*/ 363220 h 831175"/>
              <a:gd name="connsiteX3" fmla="*/ 462582 w 769228"/>
              <a:gd name="connsiteY3" fmla="*/ 0 h 831175"/>
              <a:gd name="connsiteX4" fmla="*/ 320770 w 769228"/>
              <a:gd name="connsiteY4" fmla="*/ 0 h 831175"/>
              <a:gd name="connsiteX5" fmla="*/ 316039 w 769228"/>
              <a:gd name="connsiteY5" fmla="*/ 170 h 831175"/>
              <a:gd name="connsiteX6" fmla="*/ 111570 w 769228"/>
              <a:gd name="connsiteY6" fmla="*/ 138827 h 831175"/>
              <a:gd name="connsiteX7" fmla="*/ 5115 w 769228"/>
              <a:gd name="connsiteY7" fmla="*/ 390823 h 831175"/>
              <a:gd name="connsiteX8" fmla="*/ 38938 w 769228"/>
              <a:gd name="connsiteY8" fmla="*/ 474686 h 831175"/>
              <a:gd name="connsiteX9" fmla="*/ 122801 w 769228"/>
              <a:gd name="connsiteY9" fmla="*/ 440864 h 831175"/>
              <a:gd name="connsiteX10" fmla="*/ 192897 w 769228"/>
              <a:gd name="connsiteY10" fmla="*/ 275545 h 831175"/>
              <a:gd name="connsiteX11" fmla="*/ 192897 w 769228"/>
              <a:gd name="connsiteY11" fmla="*/ 395320 h 831175"/>
              <a:gd name="connsiteX12" fmla="*/ 106561 w 769228"/>
              <a:gd name="connsiteY12" fmla="*/ 596741 h 831175"/>
              <a:gd name="connsiteX13" fmla="*/ 192897 w 769228"/>
              <a:gd name="connsiteY13" fmla="*/ 596741 h 831175"/>
              <a:gd name="connsiteX14" fmla="*/ 192897 w 769228"/>
              <a:gd name="connsiteY14" fmla="*/ 831175 h 831175"/>
              <a:gd name="connsiteX15" fmla="*/ 320770 w 769228"/>
              <a:gd name="connsiteY15" fmla="*/ 831175 h 831175"/>
              <a:gd name="connsiteX16" fmla="*/ 320770 w 769228"/>
              <a:gd name="connsiteY16" fmla="*/ 596741 h 831175"/>
              <a:gd name="connsiteX17" fmla="*/ 384707 w 769228"/>
              <a:gd name="connsiteY17" fmla="*/ 596741 h 831175"/>
              <a:gd name="connsiteX18" fmla="*/ 384707 w 769228"/>
              <a:gd name="connsiteY18" fmla="*/ 831175 h 831175"/>
              <a:gd name="connsiteX19" fmla="*/ 512580 w 769228"/>
              <a:gd name="connsiteY19" fmla="*/ 831175 h 831175"/>
              <a:gd name="connsiteX20" fmla="*/ 512580 w 769228"/>
              <a:gd name="connsiteY20" fmla="*/ 596741 h 831175"/>
              <a:gd name="connsiteX21" fmla="*/ 596742 w 769228"/>
              <a:gd name="connsiteY21" fmla="*/ 596741 h 831175"/>
              <a:gd name="connsiteX22" fmla="*/ 512580 w 769228"/>
              <a:gd name="connsiteY22" fmla="*/ 400328 h 831175"/>
              <a:gd name="connsiteX23" fmla="*/ 512580 w 769228"/>
              <a:gd name="connsiteY23" fmla="*/ 217759 h 831175"/>
              <a:gd name="connsiteX24" fmla="*/ 587947 w 769228"/>
              <a:gd name="connsiteY24" fmla="*/ 417101 h 831175"/>
              <a:gd name="connsiteX0" fmla="*/ 587947 w 758595"/>
              <a:gd name="connsiteY0" fmla="*/ 417101 h 831175"/>
              <a:gd name="connsiteX1" fmla="*/ 705465 w 758595"/>
              <a:gd name="connsiteY1" fmla="*/ 472757 h 831175"/>
              <a:gd name="connsiteX2" fmla="*/ 743564 w 758595"/>
              <a:gd name="connsiteY2" fmla="*/ 363220 h 831175"/>
              <a:gd name="connsiteX3" fmla="*/ 462582 w 758595"/>
              <a:gd name="connsiteY3" fmla="*/ 0 h 831175"/>
              <a:gd name="connsiteX4" fmla="*/ 320770 w 758595"/>
              <a:gd name="connsiteY4" fmla="*/ 0 h 831175"/>
              <a:gd name="connsiteX5" fmla="*/ 316039 w 758595"/>
              <a:gd name="connsiteY5" fmla="*/ 170 h 831175"/>
              <a:gd name="connsiteX6" fmla="*/ 111570 w 758595"/>
              <a:gd name="connsiteY6" fmla="*/ 138827 h 831175"/>
              <a:gd name="connsiteX7" fmla="*/ 5115 w 758595"/>
              <a:gd name="connsiteY7" fmla="*/ 390823 h 831175"/>
              <a:gd name="connsiteX8" fmla="*/ 38938 w 758595"/>
              <a:gd name="connsiteY8" fmla="*/ 474686 h 831175"/>
              <a:gd name="connsiteX9" fmla="*/ 122801 w 758595"/>
              <a:gd name="connsiteY9" fmla="*/ 440864 h 831175"/>
              <a:gd name="connsiteX10" fmla="*/ 192897 w 758595"/>
              <a:gd name="connsiteY10" fmla="*/ 275545 h 831175"/>
              <a:gd name="connsiteX11" fmla="*/ 192897 w 758595"/>
              <a:gd name="connsiteY11" fmla="*/ 395320 h 831175"/>
              <a:gd name="connsiteX12" fmla="*/ 106561 w 758595"/>
              <a:gd name="connsiteY12" fmla="*/ 596741 h 831175"/>
              <a:gd name="connsiteX13" fmla="*/ 192897 w 758595"/>
              <a:gd name="connsiteY13" fmla="*/ 596741 h 831175"/>
              <a:gd name="connsiteX14" fmla="*/ 192897 w 758595"/>
              <a:gd name="connsiteY14" fmla="*/ 831175 h 831175"/>
              <a:gd name="connsiteX15" fmla="*/ 320770 w 758595"/>
              <a:gd name="connsiteY15" fmla="*/ 831175 h 831175"/>
              <a:gd name="connsiteX16" fmla="*/ 320770 w 758595"/>
              <a:gd name="connsiteY16" fmla="*/ 596741 h 831175"/>
              <a:gd name="connsiteX17" fmla="*/ 384707 w 758595"/>
              <a:gd name="connsiteY17" fmla="*/ 596741 h 831175"/>
              <a:gd name="connsiteX18" fmla="*/ 384707 w 758595"/>
              <a:gd name="connsiteY18" fmla="*/ 831175 h 831175"/>
              <a:gd name="connsiteX19" fmla="*/ 512580 w 758595"/>
              <a:gd name="connsiteY19" fmla="*/ 831175 h 831175"/>
              <a:gd name="connsiteX20" fmla="*/ 512580 w 758595"/>
              <a:gd name="connsiteY20" fmla="*/ 596741 h 831175"/>
              <a:gd name="connsiteX21" fmla="*/ 596742 w 758595"/>
              <a:gd name="connsiteY21" fmla="*/ 596741 h 831175"/>
              <a:gd name="connsiteX22" fmla="*/ 512580 w 758595"/>
              <a:gd name="connsiteY22" fmla="*/ 400328 h 831175"/>
              <a:gd name="connsiteX23" fmla="*/ 512580 w 758595"/>
              <a:gd name="connsiteY23" fmla="*/ 217759 h 831175"/>
              <a:gd name="connsiteX24" fmla="*/ 587947 w 758595"/>
              <a:gd name="connsiteY24" fmla="*/ 417101 h 831175"/>
              <a:gd name="connsiteX0" fmla="*/ 587947 w 758595"/>
              <a:gd name="connsiteY0" fmla="*/ 417101 h 831175"/>
              <a:gd name="connsiteX1" fmla="*/ 705465 w 758595"/>
              <a:gd name="connsiteY1" fmla="*/ 472757 h 831175"/>
              <a:gd name="connsiteX2" fmla="*/ 743564 w 758595"/>
              <a:gd name="connsiteY2" fmla="*/ 363220 h 831175"/>
              <a:gd name="connsiteX3" fmla="*/ 462582 w 758595"/>
              <a:gd name="connsiteY3" fmla="*/ 0 h 831175"/>
              <a:gd name="connsiteX4" fmla="*/ 320770 w 758595"/>
              <a:gd name="connsiteY4" fmla="*/ 0 h 831175"/>
              <a:gd name="connsiteX5" fmla="*/ 316039 w 758595"/>
              <a:gd name="connsiteY5" fmla="*/ 170 h 831175"/>
              <a:gd name="connsiteX6" fmla="*/ 111570 w 758595"/>
              <a:gd name="connsiteY6" fmla="*/ 138827 h 831175"/>
              <a:gd name="connsiteX7" fmla="*/ 5115 w 758595"/>
              <a:gd name="connsiteY7" fmla="*/ 390823 h 831175"/>
              <a:gd name="connsiteX8" fmla="*/ 38938 w 758595"/>
              <a:gd name="connsiteY8" fmla="*/ 474686 h 831175"/>
              <a:gd name="connsiteX9" fmla="*/ 122801 w 758595"/>
              <a:gd name="connsiteY9" fmla="*/ 440864 h 831175"/>
              <a:gd name="connsiteX10" fmla="*/ 192897 w 758595"/>
              <a:gd name="connsiteY10" fmla="*/ 275545 h 831175"/>
              <a:gd name="connsiteX11" fmla="*/ 192897 w 758595"/>
              <a:gd name="connsiteY11" fmla="*/ 395320 h 831175"/>
              <a:gd name="connsiteX12" fmla="*/ 106561 w 758595"/>
              <a:gd name="connsiteY12" fmla="*/ 596741 h 831175"/>
              <a:gd name="connsiteX13" fmla="*/ 192897 w 758595"/>
              <a:gd name="connsiteY13" fmla="*/ 596741 h 831175"/>
              <a:gd name="connsiteX14" fmla="*/ 192897 w 758595"/>
              <a:gd name="connsiteY14" fmla="*/ 831175 h 831175"/>
              <a:gd name="connsiteX15" fmla="*/ 320770 w 758595"/>
              <a:gd name="connsiteY15" fmla="*/ 831175 h 831175"/>
              <a:gd name="connsiteX16" fmla="*/ 320770 w 758595"/>
              <a:gd name="connsiteY16" fmla="*/ 596741 h 831175"/>
              <a:gd name="connsiteX17" fmla="*/ 384707 w 758595"/>
              <a:gd name="connsiteY17" fmla="*/ 596741 h 831175"/>
              <a:gd name="connsiteX18" fmla="*/ 384707 w 758595"/>
              <a:gd name="connsiteY18" fmla="*/ 831175 h 831175"/>
              <a:gd name="connsiteX19" fmla="*/ 512580 w 758595"/>
              <a:gd name="connsiteY19" fmla="*/ 831175 h 831175"/>
              <a:gd name="connsiteX20" fmla="*/ 512580 w 758595"/>
              <a:gd name="connsiteY20" fmla="*/ 596741 h 831175"/>
              <a:gd name="connsiteX21" fmla="*/ 596742 w 758595"/>
              <a:gd name="connsiteY21" fmla="*/ 596741 h 831175"/>
              <a:gd name="connsiteX22" fmla="*/ 512580 w 758595"/>
              <a:gd name="connsiteY22" fmla="*/ 400328 h 831175"/>
              <a:gd name="connsiteX23" fmla="*/ 512580 w 758595"/>
              <a:gd name="connsiteY23" fmla="*/ 217759 h 831175"/>
              <a:gd name="connsiteX24" fmla="*/ 587947 w 758595"/>
              <a:gd name="connsiteY24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462582 w 732853"/>
              <a:gd name="connsiteY3" fmla="*/ 0 h 831175"/>
              <a:gd name="connsiteX4" fmla="*/ 320770 w 732853"/>
              <a:gd name="connsiteY4" fmla="*/ 0 h 831175"/>
              <a:gd name="connsiteX5" fmla="*/ 316039 w 732853"/>
              <a:gd name="connsiteY5" fmla="*/ 170 h 831175"/>
              <a:gd name="connsiteX6" fmla="*/ 111570 w 732853"/>
              <a:gd name="connsiteY6" fmla="*/ 138827 h 831175"/>
              <a:gd name="connsiteX7" fmla="*/ 5115 w 732853"/>
              <a:gd name="connsiteY7" fmla="*/ 390823 h 831175"/>
              <a:gd name="connsiteX8" fmla="*/ 38938 w 732853"/>
              <a:gd name="connsiteY8" fmla="*/ 474686 h 831175"/>
              <a:gd name="connsiteX9" fmla="*/ 122801 w 732853"/>
              <a:gd name="connsiteY9" fmla="*/ 440864 h 831175"/>
              <a:gd name="connsiteX10" fmla="*/ 192897 w 732853"/>
              <a:gd name="connsiteY10" fmla="*/ 275545 h 831175"/>
              <a:gd name="connsiteX11" fmla="*/ 192897 w 732853"/>
              <a:gd name="connsiteY11" fmla="*/ 395320 h 831175"/>
              <a:gd name="connsiteX12" fmla="*/ 106561 w 732853"/>
              <a:gd name="connsiteY12" fmla="*/ 596741 h 831175"/>
              <a:gd name="connsiteX13" fmla="*/ 192897 w 732853"/>
              <a:gd name="connsiteY13" fmla="*/ 596741 h 831175"/>
              <a:gd name="connsiteX14" fmla="*/ 192897 w 732853"/>
              <a:gd name="connsiteY14" fmla="*/ 831175 h 831175"/>
              <a:gd name="connsiteX15" fmla="*/ 320770 w 732853"/>
              <a:gd name="connsiteY15" fmla="*/ 831175 h 831175"/>
              <a:gd name="connsiteX16" fmla="*/ 320770 w 732853"/>
              <a:gd name="connsiteY16" fmla="*/ 596741 h 831175"/>
              <a:gd name="connsiteX17" fmla="*/ 384707 w 732853"/>
              <a:gd name="connsiteY17" fmla="*/ 596741 h 831175"/>
              <a:gd name="connsiteX18" fmla="*/ 384707 w 732853"/>
              <a:gd name="connsiteY18" fmla="*/ 831175 h 831175"/>
              <a:gd name="connsiteX19" fmla="*/ 512580 w 732853"/>
              <a:gd name="connsiteY19" fmla="*/ 831175 h 831175"/>
              <a:gd name="connsiteX20" fmla="*/ 512580 w 732853"/>
              <a:gd name="connsiteY20" fmla="*/ 596741 h 831175"/>
              <a:gd name="connsiteX21" fmla="*/ 596742 w 732853"/>
              <a:gd name="connsiteY21" fmla="*/ 596741 h 831175"/>
              <a:gd name="connsiteX22" fmla="*/ 512580 w 732853"/>
              <a:gd name="connsiteY22" fmla="*/ 400328 h 831175"/>
              <a:gd name="connsiteX23" fmla="*/ 512580 w 732853"/>
              <a:gd name="connsiteY23" fmla="*/ 217759 h 831175"/>
              <a:gd name="connsiteX24" fmla="*/ 587947 w 732853"/>
              <a:gd name="connsiteY24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45922 w 732853"/>
              <a:gd name="connsiteY3" fmla="*/ 103663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90328 w 732853"/>
              <a:gd name="connsiteY0" fmla="*/ 395670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90328 w 732853"/>
              <a:gd name="connsiteY25" fmla="*/ 395670 h 831175"/>
              <a:gd name="connsiteX0" fmla="*/ 590328 w 730065"/>
              <a:gd name="connsiteY0" fmla="*/ 395670 h 831175"/>
              <a:gd name="connsiteX1" fmla="*/ 691177 w 730065"/>
              <a:gd name="connsiteY1" fmla="*/ 472757 h 831175"/>
              <a:gd name="connsiteX2" fmla="*/ 712608 w 730065"/>
              <a:gd name="connsiteY2" fmla="*/ 372745 h 831175"/>
              <a:gd name="connsiteX3" fmla="*/ 591165 w 730065"/>
              <a:gd name="connsiteY3" fmla="*/ 125094 h 831175"/>
              <a:gd name="connsiteX4" fmla="*/ 462582 w 730065"/>
              <a:gd name="connsiteY4" fmla="*/ 0 h 831175"/>
              <a:gd name="connsiteX5" fmla="*/ 320770 w 730065"/>
              <a:gd name="connsiteY5" fmla="*/ 0 h 831175"/>
              <a:gd name="connsiteX6" fmla="*/ 316039 w 730065"/>
              <a:gd name="connsiteY6" fmla="*/ 170 h 831175"/>
              <a:gd name="connsiteX7" fmla="*/ 111570 w 730065"/>
              <a:gd name="connsiteY7" fmla="*/ 138827 h 831175"/>
              <a:gd name="connsiteX8" fmla="*/ 5115 w 730065"/>
              <a:gd name="connsiteY8" fmla="*/ 390823 h 831175"/>
              <a:gd name="connsiteX9" fmla="*/ 38938 w 730065"/>
              <a:gd name="connsiteY9" fmla="*/ 474686 h 831175"/>
              <a:gd name="connsiteX10" fmla="*/ 122801 w 730065"/>
              <a:gd name="connsiteY10" fmla="*/ 440864 h 831175"/>
              <a:gd name="connsiteX11" fmla="*/ 192897 w 730065"/>
              <a:gd name="connsiteY11" fmla="*/ 275545 h 831175"/>
              <a:gd name="connsiteX12" fmla="*/ 192897 w 730065"/>
              <a:gd name="connsiteY12" fmla="*/ 395320 h 831175"/>
              <a:gd name="connsiteX13" fmla="*/ 106561 w 730065"/>
              <a:gd name="connsiteY13" fmla="*/ 596741 h 831175"/>
              <a:gd name="connsiteX14" fmla="*/ 192897 w 730065"/>
              <a:gd name="connsiteY14" fmla="*/ 596741 h 831175"/>
              <a:gd name="connsiteX15" fmla="*/ 192897 w 730065"/>
              <a:gd name="connsiteY15" fmla="*/ 831175 h 831175"/>
              <a:gd name="connsiteX16" fmla="*/ 320770 w 730065"/>
              <a:gd name="connsiteY16" fmla="*/ 831175 h 831175"/>
              <a:gd name="connsiteX17" fmla="*/ 320770 w 730065"/>
              <a:gd name="connsiteY17" fmla="*/ 596741 h 831175"/>
              <a:gd name="connsiteX18" fmla="*/ 384707 w 730065"/>
              <a:gd name="connsiteY18" fmla="*/ 596741 h 831175"/>
              <a:gd name="connsiteX19" fmla="*/ 384707 w 730065"/>
              <a:gd name="connsiteY19" fmla="*/ 831175 h 831175"/>
              <a:gd name="connsiteX20" fmla="*/ 512580 w 730065"/>
              <a:gd name="connsiteY20" fmla="*/ 831175 h 831175"/>
              <a:gd name="connsiteX21" fmla="*/ 512580 w 730065"/>
              <a:gd name="connsiteY21" fmla="*/ 596741 h 831175"/>
              <a:gd name="connsiteX22" fmla="*/ 596742 w 730065"/>
              <a:gd name="connsiteY22" fmla="*/ 596741 h 831175"/>
              <a:gd name="connsiteX23" fmla="*/ 512580 w 730065"/>
              <a:gd name="connsiteY23" fmla="*/ 400328 h 831175"/>
              <a:gd name="connsiteX24" fmla="*/ 512580 w 730065"/>
              <a:gd name="connsiteY24" fmla="*/ 217759 h 831175"/>
              <a:gd name="connsiteX25" fmla="*/ 590328 w 730065"/>
              <a:gd name="connsiteY25" fmla="*/ 395670 h 831175"/>
              <a:gd name="connsiteX0" fmla="*/ 590328 w 730065"/>
              <a:gd name="connsiteY0" fmla="*/ 395670 h 831175"/>
              <a:gd name="connsiteX1" fmla="*/ 691177 w 730065"/>
              <a:gd name="connsiteY1" fmla="*/ 472757 h 831175"/>
              <a:gd name="connsiteX2" fmla="*/ 712608 w 730065"/>
              <a:gd name="connsiteY2" fmla="*/ 372745 h 831175"/>
              <a:gd name="connsiteX3" fmla="*/ 591165 w 730065"/>
              <a:gd name="connsiteY3" fmla="*/ 125094 h 831175"/>
              <a:gd name="connsiteX4" fmla="*/ 462582 w 730065"/>
              <a:gd name="connsiteY4" fmla="*/ 0 h 831175"/>
              <a:gd name="connsiteX5" fmla="*/ 320770 w 730065"/>
              <a:gd name="connsiteY5" fmla="*/ 0 h 831175"/>
              <a:gd name="connsiteX6" fmla="*/ 316039 w 730065"/>
              <a:gd name="connsiteY6" fmla="*/ 170 h 831175"/>
              <a:gd name="connsiteX7" fmla="*/ 111570 w 730065"/>
              <a:gd name="connsiteY7" fmla="*/ 138827 h 831175"/>
              <a:gd name="connsiteX8" fmla="*/ 5115 w 730065"/>
              <a:gd name="connsiteY8" fmla="*/ 390823 h 831175"/>
              <a:gd name="connsiteX9" fmla="*/ 38938 w 730065"/>
              <a:gd name="connsiteY9" fmla="*/ 474686 h 831175"/>
              <a:gd name="connsiteX10" fmla="*/ 122801 w 730065"/>
              <a:gd name="connsiteY10" fmla="*/ 440864 h 831175"/>
              <a:gd name="connsiteX11" fmla="*/ 192897 w 730065"/>
              <a:gd name="connsiteY11" fmla="*/ 275545 h 831175"/>
              <a:gd name="connsiteX12" fmla="*/ 192897 w 730065"/>
              <a:gd name="connsiteY12" fmla="*/ 395320 h 831175"/>
              <a:gd name="connsiteX13" fmla="*/ 106561 w 730065"/>
              <a:gd name="connsiteY13" fmla="*/ 596741 h 831175"/>
              <a:gd name="connsiteX14" fmla="*/ 192897 w 730065"/>
              <a:gd name="connsiteY14" fmla="*/ 596741 h 831175"/>
              <a:gd name="connsiteX15" fmla="*/ 192897 w 730065"/>
              <a:gd name="connsiteY15" fmla="*/ 831175 h 831175"/>
              <a:gd name="connsiteX16" fmla="*/ 320770 w 730065"/>
              <a:gd name="connsiteY16" fmla="*/ 831175 h 831175"/>
              <a:gd name="connsiteX17" fmla="*/ 320770 w 730065"/>
              <a:gd name="connsiteY17" fmla="*/ 596741 h 831175"/>
              <a:gd name="connsiteX18" fmla="*/ 384707 w 730065"/>
              <a:gd name="connsiteY18" fmla="*/ 596741 h 831175"/>
              <a:gd name="connsiteX19" fmla="*/ 384707 w 730065"/>
              <a:gd name="connsiteY19" fmla="*/ 831175 h 831175"/>
              <a:gd name="connsiteX20" fmla="*/ 512580 w 730065"/>
              <a:gd name="connsiteY20" fmla="*/ 831175 h 831175"/>
              <a:gd name="connsiteX21" fmla="*/ 512580 w 730065"/>
              <a:gd name="connsiteY21" fmla="*/ 596741 h 831175"/>
              <a:gd name="connsiteX22" fmla="*/ 596742 w 730065"/>
              <a:gd name="connsiteY22" fmla="*/ 596741 h 831175"/>
              <a:gd name="connsiteX23" fmla="*/ 512580 w 730065"/>
              <a:gd name="connsiteY23" fmla="*/ 400328 h 831175"/>
              <a:gd name="connsiteX24" fmla="*/ 512580 w 730065"/>
              <a:gd name="connsiteY24" fmla="*/ 217759 h 831175"/>
              <a:gd name="connsiteX25" fmla="*/ 590328 w 730065"/>
              <a:gd name="connsiteY25" fmla="*/ 395670 h 831175"/>
              <a:gd name="connsiteX0" fmla="*/ 590328 w 735395"/>
              <a:gd name="connsiteY0" fmla="*/ 395670 h 831175"/>
              <a:gd name="connsiteX1" fmla="*/ 691177 w 735395"/>
              <a:gd name="connsiteY1" fmla="*/ 472757 h 831175"/>
              <a:gd name="connsiteX2" fmla="*/ 712608 w 735395"/>
              <a:gd name="connsiteY2" fmla="*/ 372745 h 831175"/>
              <a:gd name="connsiteX3" fmla="*/ 591165 w 735395"/>
              <a:gd name="connsiteY3" fmla="*/ 125094 h 831175"/>
              <a:gd name="connsiteX4" fmla="*/ 462582 w 735395"/>
              <a:gd name="connsiteY4" fmla="*/ 0 h 831175"/>
              <a:gd name="connsiteX5" fmla="*/ 320770 w 735395"/>
              <a:gd name="connsiteY5" fmla="*/ 0 h 831175"/>
              <a:gd name="connsiteX6" fmla="*/ 316039 w 735395"/>
              <a:gd name="connsiteY6" fmla="*/ 170 h 831175"/>
              <a:gd name="connsiteX7" fmla="*/ 111570 w 735395"/>
              <a:gd name="connsiteY7" fmla="*/ 138827 h 831175"/>
              <a:gd name="connsiteX8" fmla="*/ 5115 w 735395"/>
              <a:gd name="connsiteY8" fmla="*/ 390823 h 831175"/>
              <a:gd name="connsiteX9" fmla="*/ 38938 w 735395"/>
              <a:gd name="connsiteY9" fmla="*/ 474686 h 831175"/>
              <a:gd name="connsiteX10" fmla="*/ 122801 w 735395"/>
              <a:gd name="connsiteY10" fmla="*/ 440864 h 831175"/>
              <a:gd name="connsiteX11" fmla="*/ 192897 w 735395"/>
              <a:gd name="connsiteY11" fmla="*/ 275545 h 831175"/>
              <a:gd name="connsiteX12" fmla="*/ 192897 w 735395"/>
              <a:gd name="connsiteY12" fmla="*/ 395320 h 831175"/>
              <a:gd name="connsiteX13" fmla="*/ 106561 w 735395"/>
              <a:gd name="connsiteY13" fmla="*/ 596741 h 831175"/>
              <a:gd name="connsiteX14" fmla="*/ 192897 w 735395"/>
              <a:gd name="connsiteY14" fmla="*/ 596741 h 831175"/>
              <a:gd name="connsiteX15" fmla="*/ 192897 w 735395"/>
              <a:gd name="connsiteY15" fmla="*/ 831175 h 831175"/>
              <a:gd name="connsiteX16" fmla="*/ 320770 w 735395"/>
              <a:gd name="connsiteY16" fmla="*/ 831175 h 831175"/>
              <a:gd name="connsiteX17" fmla="*/ 320770 w 735395"/>
              <a:gd name="connsiteY17" fmla="*/ 596741 h 831175"/>
              <a:gd name="connsiteX18" fmla="*/ 384707 w 735395"/>
              <a:gd name="connsiteY18" fmla="*/ 596741 h 831175"/>
              <a:gd name="connsiteX19" fmla="*/ 384707 w 735395"/>
              <a:gd name="connsiteY19" fmla="*/ 831175 h 831175"/>
              <a:gd name="connsiteX20" fmla="*/ 512580 w 735395"/>
              <a:gd name="connsiteY20" fmla="*/ 831175 h 831175"/>
              <a:gd name="connsiteX21" fmla="*/ 512580 w 735395"/>
              <a:gd name="connsiteY21" fmla="*/ 596741 h 831175"/>
              <a:gd name="connsiteX22" fmla="*/ 596742 w 735395"/>
              <a:gd name="connsiteY22" fmla="*/ 596741 h 831175"/>
              <a:gd name="connsiteX23" fmla="*/ 512580 w 735395"/>
              <a:gd name="connsiteY23" fmla="*/ 400328 h 831175"/>
              <a:gd name="connsiteX24" fmla="*/ 512580 w 735395"/>
              <a:gd name="connsiteY24" fmla="*/ 217759 h 831175"/>
              <a:gd name="connsiteX25" fmla="*/ 590328 w 735395"/>
              <a:gd name="connsiteY25" fmla="*/ 395670 h 831175"/>
              <a:gd name="connsiteX0" fmla="*/ 590328 w 730361"/>
              <a:gd name="connsiteY0" fmla="*/ 395670 h 831175"/>
              <a:gd name="connsiteX1" fmla="*/ 667365 w 730361"/>
              <a:gd name="connsiteY1" fmla="*/ 472757 h 831175"/>
              <a:gd name="connsiteX2" fmla="*/ 712608 w 730361"/>
              <a:gd name="connsiteY2" fmla="*/ 372745 h 831175"/>
              <a:gd name="connsiteX3" fmla="*/ 591165 w 730361"/>
              <a:gd name="connsiteY3" fmla="*/ 125094 h 831175"/>
              <a:gd name="connsiteX4" fmla="*/ 462582 w 730361"/>
              <a:gd name="connsiteY4" fmla="*/ 0 h 831175"/>
              <a:gd name="connsiteX5" fmla="*/ 320770 w 730361"/>
              <a:gd name="connsiteY5" fmla="*/ 0 h 831175"/>
              <a:gd name="connsiteX6" fmla="*/ 316039 w 730361"/>
              <a:gd name="connsiteY6" fmla="*/ 170 h 831175"/>
              <a:gd name="connsiteX7" fmla="*/ 111570 w 730361"/>
              <a:gd name="connsiteY7" fmla="*/ 138827 h 831175"/>
              <a:gd name="connsiteX8" fmla="*/ 5115 w 730361"/>
              <a:gd name="connsiteY8" fmla="*/ 390823 h 831175"/>
              <a:gd name="connsiteX9" fmla="*/ 38938 w 730361"/>
              <a:gd name="connsiteY9" fmla="*/ 474686 h 831175"/>
              <a:gd name="connsiteX10" fmla="*/ 122801 w 730361"/>
              <a:gd name="connsiteY10" fmla="*/ 440864 h 831175"/>
              <a:gd name="connsiteX11" fmla="*/ 192897 w 730361"/>
              <a:gd name="connsiteY11" fmla="*/ 275545 h 831175"/>
              <a:gd name="connsiteX12" fmla="*/ 192897 w 730361"/>
              <a:gd name="connsiteY12" fmla="*/ 395320 h 831175"/>
              <a:gd name="connsiteX13" fmla="*/ 106561 w 730361"/>
              <a:gd name="connsiteY13" fmla="*/ 596741 h 831175"/>
              <a:gd name="connsiteX14" fmla="*/ 192897 w 730361"/>
              <a:gd name="connsiteY14" fmla="*/ 596741 h 831175"/>
              <a:gd name="connsiteX15" fmla="*/ 192897 w 730361"/>
              <a:gd name="connsiteY15" fmla="*/ 831175 h 831175"/>
              <a:gd name="connsiteX16" fmla="*/ 320770 w 730361"/>
              <a:gd name="connsiteY16" fmla="*/ 831175 h 831175"/>
              <a:gd name="connsiteX17" fmla="*/ 320770 w 730361"/>
              <a:gd name="connsiteY17" fmla="*/ 596741 h 831175"/>
              <a:gd name="connsiteX18" fmla="*/ 384707 w 730361"/>
              <a:gd name="connsiteY18" fmla="*/ 596741 h 831175"/>
              <a:gd name="connsiteX19" fmla="*/ 384707 w 730361"/>
              <a:gd name="connsiteY19" fmla="*/ 831175 h 831175"/>
              <a:gd name="connsiteX20" fmla="*/ 512580 w 730361"/>
              <a:gd name="connsiteY20" fmla="*/ 831175 h 831175"/>
              <a:gd name="connsiteX21" fmla="*/ 512580 w 730361"/>
              <a:gd name="connsiteY21" fmla="*/ 596741 h 831175"/>
              <a:gd name="connsiteX22" fmla="*/ 596742 w 730361"/>
              <a:gd name="connsiteY22" fmla="*/ 596741 h 831175"/>
              <a:gd name="connsiteX23" fmla="*/ 512580 w 730361"/>
              <a:gd name="connsiteY23" fmla="*/ 400328 h 831175"/>
              <a:gd name="connsiteX24" fmla="*/ 512580 w 730361"/>
              <a:gd name="connsiteY24" fmla="*/ 217759 h 831175"/>
              <a:gd name="connsiteX25" fmla="*/ 590328 w 730361"/>
              <a:gd name="connsiteY25" fmla="*/ 395670 h 831175"/>
              <a:gd name="connsiteX0" fmla="*/ 590328 w 732300"/>
              <a:gd name="connsiteY0" fmla="*/ 395670 h 831175"/>
              <a:gd name="connsiteX1" fmla="*/ 667365 w 732300"/>
              <a:gd name="connsiteY1" fmla="*/ 472757 h 831175"/>
              <a:gd name="connsiteX2" fmla="*/ 712608 w 732300"/>
              <a:gd name="connsiteY2" fmla="*/ 372745 h 831175"/>
              <a:gd name="connsiteX3" fmla="*/ 591165 w 732300"/>
              <a:gd name="connsiteY3" fmla="*/ 125094 h 831175"/>
              <a:gd name="connsiteX4" fmla="*/ 462582 w 732300"/>
              <a:gd name="connsiteY4" fmla="*/ 0 h 831175"/>
              <a:gd name="connsiteX5" fmla="*/ 320770 w 732300"/>
              <a:gd name="connsiteY5" fmla="*/ 0 h 831175"/>
              <a:gd name="connsiteX6" fmla="*/ 316039 w 732300"/>
              <a:gd name="connsiteY6" fmla="*/ 170 h 831175"/>
              <a:gd name="connsiteX7" fmla="*/ 111570 w 732300"/>
              <a:gd name="connsiteY7" fmla="*/ 138827 h 831175"/>
              <a:gd name="connsiteX8" fmla="*/ 5115 w 732300"/>
              <a:gd name="connsiteY8" fmla="*/ 390823 h 831175"/>
              <a:gd name="connsiteX9" fmla="*/ 38938 w 732300"/>
              <a:gd name="connsiteY9" fmla="*/ 474686 h 831175"/>
              <a:gd name="connsiteX10" fmla="*/ 122801 w 732300"/>
              <a:gd name="connsiteY10" fmla="*/ 440864 h 831175"/>
              <a:gd name="connsiteX11" fmla="*/ 192897 w 732300"/>
              <a:gd name="connsiteY11" fmla="*/ 275545 h 831175"/>
              <a:gd name="connsiteX12" fmla="*/ 192897 w 732300"/>
              <a:gd name="connsiteY12" fmla="*/ 395320 h 831175"/>
              <a:gd name="connsiteX13" fmla="*/ 106561 w 732300"/>
              <a:gd name="connsiteY13" fmla="*/ 596741 h 831175"/>
              <a:gd name="connsiteX14" fmla="*/ 192897 w 732300"/>
              <a:gd name="connsiteY14" fmla="*/ 596741 h 831175"/>
              <a:gd name="connsiteX15" fmla="*/ 192897 w 732300"/>
              <a:gd name="connsiteY15" fmla="*/ 831175 h 831175"/>
              <a:gd name="connsiteX16" fmla="*/ 320770 w 732300"/>
              <a:gd name="connsiteY16" fmla="*/ 831175 h 831175"/>
              <a:gd name="connsiteX17" fmla="*/ 320770 w 732300"/>
              <a:gd name="connsiteY17" fmla="*/ 596741 h 831175"/>
              <a:gd name="connsiteX18" fmla="*/ 384707 w 732300"/>
              <a:gd name="connsiteY18" fmla="*/ 596741 h 831175"/>
              <a:gd name="connsiteX19" fmla="*/ 384707 w 732300"/>
              <a:gd name="connsiteY19" fmla="*/ 831175 h 831175"/>
              <a:gd name="connsiteX20" fmla="*/ 512580 w 732300"/>
              <a:gd name="connsiteY20" fmla="*/ 831175 h 831175"/>
              <a:gd name="connsiteX21" fmla="*/ 512580 w 732300"/>
              <a:gd name="connsiteY21" fmla="*/ 596741 h 831175"/>
              <a:gd name="connsiteX22" fmla="*/ 596742 w 732300"/>
              <a:gd name="connsiteY22" fmla="*/ 596741 h 831175"/>
              <a:gd name="connsiteX23" fmla="*/ 512580 w 732300"/>
              <a:gd name="connsiteY23" fmla="*/ 400328 h 831175"/>
              <a:gd name="connsiteX24" fmla="*/ 512580 w 732300"/>
              <a:gd name="connsiteY24" fmla="*/ 217759 h 831175"/>
              <a:gd name="connsiteX25" fmla="*/ 590328 w 732300"/>
              <a:gd name="connsiteY25" fmla="*/ 395670 h 831175"/>
              <a:gd name="connsiteX0" fmla="*/ 590328 w 736206"/>
              <a:gd name="connsiteY0" fmla="*/ 395670 h 831175"/>
              <a:gd name="connsiteX1" fmla="*/ 684034 w 736206"/>
              <a:gd name="connsiteY1" fmla="*/ 465613 h 831175"/>
              <a:gd name="connsiteX2" fmla="*/ 712608 w 736206"/>
              <a:gd name="connsiteY2" fmla="*/ 372745 h 831175"/>
              <a:gd name="connsiteX3" fmla="*/ 591165 w 736206"/>
              <a:gd name="connsiteY3" fmla="*/ 125094 h 831175"/>
              <a:gd name="connsiteX4" fmla="*/ 462582 w 736206"/>
              <a:gd name="connsiteY4" fmla="*/ 0 h 831175"/>
              <a:gd name="connsiteX5" fmla="*/ 320770 w 736206"/>
              <a:gd name="connsiteY5" fmla="*/ 0 h 831175"/>
              <a:gd name="connsiteX6" fmla="*/ 316039 w 736206"/>
              <a:gd name="connsiteY6" fmla="*/ 170 h 831175"/>
              <a:gd name="connsiteX7" fmla="*/ 111570 w 736206"/>
              <a:gd name="connsiteY7" fmla="*/ 138827 h 831175"/>
              <a:gd name="connsiteX8" fmla="*/ 5115 w 736206"/>
              <a:gd name="connsiteY8" fmla="*/ 390823 h 831175"/>
              <a:gd name="connsiteX9" fmla="*/ 38938 w 736206"/>
              <a:gd name="connsiteY9" fmla="*/ 474686 h 831175"/>
              <a:gd name="connsiteX10" fmla="*/ 122801 w 736206"/>
              <a:gd name="connsiteY10" fmla="*/ 440864 h 831175"/>
              <a:gd name="connsiteX11" fmla="*/ 192897 w 736206"/>
              <a:gd name="connsiteY11" fmla="*/ 275545 h 831175"/>
              <a:gd name="connsiteX12" fmla="*/ 192897 w 736206"/>
              <a:gd name="connsiteY12" fmla="*/ 395320 h 831175"/>
              <a:gd name="connsiteX13" fmla="*/ 106561 w 736206"/>
              <a:gd name="connsiteY13" fmla="*/ 596741 h 831175"/>
              <a:gd name="connsiteX14" fmla="*/ 192897 w 736206"/>
              <a:gd name="connsiteY14" fmla="*/ 596741 h 831175"/>
              <a:gd name="connsiteX15" fmla="*/ 192897 w 736206"/>
              <a:gd name="connsiteY15" fmla="*/ 831175 h 831175"/>
              <a:gd name="connsiteX16" fmla="*/ 320770 w 736206"/>
              <a:gd name="connsiteY16" fmla="*/ 831175 h 831175"/>
              <a:gd name="connsiteX17" fmla="*/ 320770 w 736206"/>
              <a:gd name="connsiteY17" fmla="*/ 596741 h 831175"/>
              <a:gd name="connsiteX18" fmla="*/ 384707 w 736206"/>
              <a:gd name="connsiteY18" fmla="*/ 596741 h 831175"/>
              <a:gd name="connsiteX19" fmla="*/ 384707 w 736206"/>
              <a:gd name="connsiteY19" fmla="*/ 831175 h 831175"/>
              <a:gd name="connsiteX20" fmla="*/ 512580 w 736206"/>
              <a:gd name="connsiteY20" fmla="*/ 831175 h 831175"/>
              <a:gd name="connsiteX21" fmla="*/ 512580 w 736206"/>
              <a:gd name="connsiteY21" fmla="*/ 596741 h 831175"/>
              <a:gd name="connsiteX22" fmla="*/ 596742 w 736206"/>
              <a:gd name="connsiteY22" fmla="*/ 596741 h 831175"/>
              <a:gd name="connsiteX23" fmla="*/ 512580 w 736206"/>
              <a:gd name="connsiteY23" fmla="*/ 400328 h 831175"/>
              <a:gd name="connsiteX24" fmla="*/ 512580 w 736206"/>
              <a:gd name="connsiteY24" fmla="*/ 217759 h 831175"/>
              <a:gd name="connsiteX25" fmla="*/ 590328 w 736206"/>
              <a:gd name="connsiteY25" fmla="*/ 395670 h 831175"/>
              <a:gd name="connsiteX0" fmla="*/ 590328 w 733635"/>
              <a:gd name="connsiteY0" fmla="*/ 395670 h 831175"/>
              <a:gd name="connsiteX1" fmla="*/ 684034 w 733635"/>
              <a:gd name="connsiteY1" fmla="*/ 465613 h 831175"/>
              <a:gd name="connsiteX2" fmla="*/ 712608 w 733635"/>
              <a:gd name="connsiteY2" fmla="*/ 372745 h 831175"/>
              <a:gd name="connsiteX3" fmla="*/ 591165 w 733635"/>
              <a:gd name="connsiteY3" fmla="*/ 125094 h 831175"/>
              <a:gd name="connsiteX4" fmla="*/ 462582 w 733635"/>
              <a:gd name="connsiteY4" fmla="*/ 0 h 831175"/>
              <a:gd name="connsiteX5" fmla="*/ 320770 w 733635"/>
              <a:gd name="connsiteY5" fmla="*/ 0 h 831175"/>
              <a:gd name="connsiteX6" fmla="*/ 316039 w 733635"/>
              <a:gd name="connsiteY6" fmla="*/ 170 h 831175"/>
              <a:gd name="connsiteX7" fmla="*/ 111570 w 733635"/>
              <a:gd name="connsiteY7" fmla="*/ 138827 h 831175"/>
              <a:gd name="connsiteX8" fmla="*/ 5115 w 733635"/>
              <a:gd name="connsiteY8" fmla="*/ 390823 h 831175"/>
              <a:gd name="connsiteX9" fmla="*/ 38938 w 733635"/>
              <a:gd name="connsiteY9" fmla="*/ 474686 h 831175"/>
              <a:gd name="connsiteX10" fmla="*/ 122801 w 733635"/>
              <a:gd name="connsiteY10" fmla="*/ 440864 h 831175"/>
              <a:gd name="connsiteX11" fmla="*/ 192897 w 733635"/>
              <a:gd name="connsiteY11" fmla="*/ 275545 h 831175"/>
              <a:gd name="connsiteX12" fmla="*/ 192897 w 733635"/>
              <a:gd name="connsiteY12" fmla="*/ 395320 h 831175"/>
              <a:gd name="connsiteX13" fmla="*/ 106561 w 733635"/>
              <a:gd name="connsiteY13" fmla="*/ 596741 h 831175"/>
              <a:gd name="connsiteX14" fmla="*/ 192897 w 733635"/>
              <a:gd name="connsiteY14" fmla="*/ 596741 h 831175"/>
              <a:gd name="connsiteX15" fmla="*/ 192897 w 733635"/>
              <a:gd name="connsiteY15" fmla="*/ 831175 h 831175"/>
              <a:gd name="connsiteX16" fmla="*/ 320770 w 733635"/>
              <a:gd name="connsiteY16" fmla="*/ 831175 h 831175"/>
              <a:gd name="connsiteX17" fmla="*/ 320770 w 733635"/>
              <a:gd name="connsiteY17" fmla="*/ 596741 h 831175"/>
              <a:gd name="connsiteX18" fmla="*/ 384707 w 733635"/>
              <a:gd name="connsiteY18" fmla="*/ 596741 h 831175"/>
              <a:gd name="connsiteX19" fmla="*/ 384707 w 733635"/>
              <a:gd name="connsiteY19" fmla="*/ 831175 h 831175"/>
              <a:gd name="connsiteX20" fmla="*/ 512580 w 733635"/>
              <a:gd name="connsiteY20" fmla="*/ 831175 h 831175"/>
              <a:gd name="connsiteX21" fmla="*/ 512580 w 733635"/>
              <a:gd name="connsiteY21" fmla="*/ 596741 h 831175"/>
              <a:gd name="connsiteX22" fmla="*/ 596742 w 733635"/>
              <a:gd name="connsiteY22" fmla="*/ 596741 h 831175"/>
              <a:gd name="connsiteX23" fmla="*/ 512580 w 733635"/>
              <a:gd name="connsiteY23" fmla="*/ 400328 h 831175"/>
              <a:gd name="connsiteX24" fmla="*/ 512580 w 733635"/>
              <a:gd name="connsiteY24" fmla="*/ 217759 h 831175"/>
              <a:gd name="connsiteX25" fmla="*/ 590328 w 733635"/>
              <a:gd name="connsiteY25" fmla="*/ 395670 h 831175"/>
              <a:gd name="connsiteX0" fmla="*/ 590328 w 714842"/>
              <a:gd name="connsiteY0" fmla="*/ 395670 h 831175"/>
              <a:gd name="connsiteX1" fmla="*/ 684034 w 714842"/>
              <a:gd name="connsiteY1" fmla="*/ 465613 h 831175"/>
              <a:gd name="connsiteX2" fmla="*/ 691176 w 714842"/>
              <a:gd name="connsiteY2" fmla="*/ 356076 h 831175"/>
              <a:gd name="connsiteX3" fmla="*/ 591165 w 714842"/>
              <a:gd name="connsiteY3" fmla="*/ 125094 h 831175"/>
              <a:gd name="connsiteX4" fmla="*/ 462582 w 714842"/>
              <a:gd name="connsiteY4" fmla="*/ 0 h 831175"/>
              <a:gd name="connsiteX5" fmla="*/ 320770 w 714842"/>
              <a:gd name="connsiteY5" fmla="*/ 0 h 831175"/>
              <a:gd name="connsiteX6" fmla="*/ 316039 w 714842"/>
              <a:gd name="connsiteY6" fmla="*/ 170 h 831175"/>
              <a:gd name="connsiteX7" fmla="*/ 111570 w 714842"/>
              <a:gd name="connsiteY7" fmla="*/ 138827 h 831175"/>
              <a:gd name="connsiteX8" fmla="*/ 5115 w 714842"/>
              <a:gd name="connsiteY8" fmla="*/ 390823 h 831175"/>
              <a:gd name="connsiteX9" fmla="*/ 38938 w 714842"/>
              <a:gd name="connsiteY9" fmla="*/ 474686 h 831175"/>
              <a:gd name="connsiteX10" fmla="*/ 122801 w 714842"/>
              <a:gd name="connsiteY10" fmla="*/ 440864 h 831175"/>
              <a:gd name="connsiteX11" fmla="*/ 192897 w 714842"/>
              <a:gd name="connsiteY11" fmla="*/ 275545 h 831175"/>
              <a:gd name="connsiteX12" fmla="*/ 192897 w 714842"/>
              <a:gd name="connsiteY12" fmla="*/ 395320 h 831175"/>
              <a:gd name="connsiteX13" fmla="*/ 106561 w 714842"/>
              <a:gd name="connsiteY13" fmla="*/ 596741 h 831175"/>
              <a:gd name="connsiteX14" fmla="*/ 192897 w 714842"/>
              <a:gd name="connsiteY14" fmla="*/ 596741 h 831175"/>
              <a:gd name="connsiteX15" fmla="*/ 192897 w 714842"/>
              <a:gd name="connsiteY15" fmla="*/ 831175 h 831175"/>
              <a:gd name="connsiteX16" fmla="*/ 320770 w 714842"/>
              <a:gd name="connsiteY16" fmla="*/ 831175 h 831175"/>
              <a:gd name="connsiteX17" fmla="*/ 320770 w 714842"/>
              <a:gd name="connsiteY17" fmla="*/ 596741 h 831175"/>
              <a:gd name="connsiteX18" fmla="*/ 384707 w 714842"/>
              <a:gd name="connsiteY18" fmla="*/ 596741 h 831175"/>
              <a:gd name="connsiteX19" fmla="*/ 384707 w 714842"/>
              <a:gd name="connsiteY19" fmla="*/ 831175 h 831175"/>
              <a:gd name="connsiteX20" fmla="*/ 512580 w 714842"/>
              <a:gd name="connsiteY20" fmla="*/ 831175 h 831175"/>
              <a:gd name="connsiteX21" fmla="*/ 512580 w 714842"/>
              <a:gd name="connsiteY21" fmla="*/ 596741 h 831175"/>
              <a:gd name="connsiteX22" fmla="*/ 596742 w 714842"/>
              <a:gd name="connsiteY22" fmla="*/ 596741 h 831175"/>
              <a:gd name="connsiteX23" fmla="*/ 512580 w 714842"/>
              <a:gd name="connsiteY23" fmla="*/ 400328 h 831175"/>
              <a:gd name="connsiteX24" fmla="*/ 512580 w 714842"/>
              <a:gd name="connsiteY24" fmla="*/ 217759 h 831175"/>
              <a:gd name="connsiteX25" fmla="*/ 590328 w 714842"/>
              <a:gd name="connsiteY25" fmla="*/ 395670 h 831175"/>
              <a:gd name="connsiteX0" fmla="*/ 590328 w 710750"/>
              <a:gd name="connsiteY0" fmla="*/ 395670 h 831175"/>
              <a:gd name="connsiteX1" fmla="*/ 667366 w 710750"/>
              <a:gd name="connsiteY1" fmla="*/ 463232 h 831175"/>
              <a:gd name="connsiteX2" fmla="*/ 691176 w 710750"/>
              <a:gd name="connsiteY2" fmla="*/ 356076 h 831175"/>
              <a:gd name="connsiteX3" fmla="*/ 591165 w 710750"/>
              <a:gd name="connsiteY3" fmla="*/ 125094 h 831175"/>
              <a:gd name="connsiteX4" fmla="*/ 462582 w 710750"/>
              <a:gd name="connsiteY4" fmla="*/ 0 h 831175"/>
              <a:gd name="connsiteX5" fmla="*/ 320770 w 710750"/>
              <a:gd name="connsiteY5" fmla="*/ 0 h 831175"/>
              <a:gd name="connsiteX6" fmla="*/ 316039 w 710750"/>
              <a:gd name="connsiteY6" fmla="*/ 170 h 831175"/>
              <a:gd name="connsiteX7" fmla="*/ 111570 w 710750"/>
              <a:gd name="connsiteY7" fmla="*/ 138827 h 831175"/>
              <a:gd name="connsiteX8" fmla="*/ 5115 w 710750"/>
              <a:gd name="connsiteY8" fmla="*/ 390823 h 831175"/>
              <a:gd name="connsiteX9" fmla="*/ 38938 w 710750"/>
              <a:gd name="connsiteY9" fmla="*/ 474686 h 831175"/>
              <a:gd name="connsiteX10" fmla="*/ 122801 w 710750"/>
              <a:gd name="connsiteY10" fmla="*/ 440864 h 831175"/>
              <a:gd name="connsiteX11" fmla="*/ 192897 w 710750"/>
              <a:gd name="connsiteY11" fmla="*/ 275545 h 831175"/>
              <a:gd name="connsiteX12" fmla="*/ 192897 w 710750"/>
              <a:gd name="connsiteY12" fmla="*/ 395320 h 831175"/>
              <a:gd name="connsiteX13" fmla="*/ 106561 w 710750"/>
              <a:gd name="connsiteY13" fmla="*/ 596741 h 831175"/>
              <a:gd name="connsiteX14" fmla="*/ 192897 w 710750"/>
              <a:gd name="connsiteY14" fmla="*/ 596741 h 831175"/>
              <a:gd name="connsiteX15" fmla="*/ 192897 w 710750"/>
              <a:gd name="connsiteY15" fmla="*/ 831175 h 831175"/>
              <a:gd name="connsiteX16" fmla="*/ 320770 w 710750"/>
              <a:gd name="connsiteY16" fmla="*/ 831175 h 831175"/>
              <a:gd name="connsiteX17" fmla="*/ 320770 w 710750"/>
              <a:gd name="connsiteY17" fmla="*/ 596741 h 831175"/>
              <a:gd name="connsiteX18" fmla="*/ 384707 w 710750"/>
              <a:gd name="connsiteY18" fmla="*/ 596741 h 831175"/>
              <a:gd name="connsiteX19" fmla="*/ 384707 w 710750"/>
              <a:gd name="connsiteY19" fmla="*/ 831175 h 831175"/>
              <a:gd name="connsiteX20" fmla="*/ 512580 w 710750"/>
              <a:gd name="connsiteY20" fmla="*/ 831175 h 831175"/>
              <a:gd name="connsiteX21" fmla="*/ 512580 w 710750"/>
              <a:gd name="connsiteY21" fmla="*/ 596741 h 831175"/>
              <a:gd name="connsiteX22" fmla="*/ 596742 w 710750"/>
              <a:gd name="connsiteY22" fmla="*/ 596741 h 831175"/>
              <a:gd name="connsiteX23" fmla="*/ 512580 w 710750"/>
              <a:gd name="connsiteY23" fmla="*/ 400328 h 831175"/>
              <a:gd name="connsiteX24" fmla="*/ 512580 w 710750"/>
              <a:gd name="connsiteY24" fmla="*/ 217759 h 831175"/>
              <a:gd name="connsiteX25" fmla="*/ 590328 w 710750"/>
              <a:gd name="connsiteY25" fmla="*/ 395670 h 831175"/>
              <a:gd name="connsiteX0" fmla="*/ 582791 w 710979"/>
              <a:gd name="connsiteY0" fmla="*/ 420791 h 831175"/>
              <a:gd name="connsiteX1" fmla="*/ 667366 w 710979"/>
              <a:gd name="connsiteY1" fmla="*/ 463232 h 831175"/>
              <a:gd name="connsiteX2" fmla="*/ 691176 w 710979"/>
              <a:gd name="connsiteY2" fmla="*/ 356076 h 831175"/>
              <a:gd name="connsiteX3" fmla="*/ 591165 w 710979"/>
              <a:gd name="connsiteY3" fmla="*/ 125094 h 831175"/>
              <a:gd name="connsiteX4" fmla="*/ 462582 w 710979"/>
              <a:gd name="connsiteY4" fmla="*/ 0 h 831175"/>
              <a:gd name="connsiteX5" fmla="*/ 320770 w 710979"/>
              <a:gd name="connsiteY5" fmla="*/ 0 h 831175"/>
              <a:gd name="connsiteX6" fmla="*/ 316039 w 710979"/>
              <a:gd name="connsiteY6" fmla="*/ 170 h 831175"/>
              <a:gd name="connsiteX7" fmla="*/ 111570 w 710979"/>
              <a:gd name="connsiteY7" fmla="*/ 138827 h 831175"/>
              <a:gd name="connsiteX8" fmla="*/ 5115 w 710979"/>
              <a:gd name="connsiteY8" fmla="*/ 390823 h 831175"/>
              <a:gd name="connsiteX9" fmla="*/ 38938 w 710979"/>
              <a:gd name="connsiteY9" fmla="*/ 474686 h 831175"/>
              <a:gd name="connsiteX10" fmla="*/ 122801 w 710979"/>
              <a:gd name="connsiteY10" fmla="*/ 440864 h 831175"/>
              <a:gd name="connsiteX11" fmla="*/ 192897 w 710979"/>
              <a:gd name="connsiteY11" fmla="*/ 275545 h 831175"/>
              <a:gd name="connsiteX12" fmla="*/ 192897 w 710979"/>
              <a:gd name="connsiteY12" fmla="*/ 395320 h 831175"/>
              <a:gd name="connsiteX13" fmla="*/ 106561 w 710979"/>
              <a:gd name="connsiteY13" fmla="*/ 596741 h 831175"/>
              <a:gd name="connsiteX14" fmla="*/ 192897 w 710979"/>
              <a:gd name="connsiteY14" fmla="*/ 596741 h 831175"/>
              <a:gd name="connsiteX15" fmla="*/ 192897 w 710979"/>
              <a:gd name="connsiteY15" fmla="*/ 831175 h 831175"/>
              <a:gd name="connsiteX16" fmla="*/ 320770 w 710979"/>
              <a:gd name="connsiteY16" fmla="*/ 831175 h 831175"/>
              <a:gd name="connsiteX17" fmla="*/ 320770 w 710979"/>
              <a:gd name="connsiteY17" fmla="*/ 596741 h 831175"/>
              <a:gd name="connsiteX18" fmla="*/ 384707 w 710979"/>
              <a:gd name="connsiteY18" fmla="*/ 596741 h 831175"/>
              <a:gd name="connsiteX19" fmla="*/ 384707 w 710979"/>
              <a:gd name="connsiteY19" fmla="*/ 831175 h 831175"/>
              <a:gd name="connsiteX20" fmla="*/ 512580 w 710979"/>
              <a:gd name="connsiteY20" fmla="*/ 831175 h 831175"/>
              <a:gd name="connsiteX21" fmla="*/ 512580 w 710979"/>
              <a:gd name="connsiteY21" fmla="*/ 596741 h 831175"/>
              <a:gd name="connsiteX22" fmla="*/ 596742 w 710979"/>
              <a:gd name="connsiteY22" fmla="*/ 596741 h 831175"/>
              <a:gd name="connsiteX23" fmla="*/ 512580 w 710979"/>
              <a:gd name="connsiteY23" fmla="*/ 400328 h 831175"/>
              <a:gd name="connsiteX24" fmla="*/ 512580 w 710979"/>
              <a:gd name="connsiteY24" fmla="*/ 217759 h 831175"/>
              <a:gd name="connsiteX25" fmla="*/ 582791 w 710979"/>
              <a:gd name="connsiteY25" fmla="*/ 420791 h 831175"/>
              <a:gd name="connsiteX0" fmla="*/ 582791 w 709976"/>
              <a:gd name="connsiteY0" fmla="*/ 420791 h 831175"/>
              <a:gd name="connsiteX1" fmla="*/ 662342 w 709976"/>
              <a:gd name="connsiteY1" fmla="*/ 445648 h 831175"/>
              <a:gd name="connsiteX2" fmla="*/ 691176 w 709976"/>
              <a:gd name="connsiteY2" fmla="*/ 356076 h 831175"/>
              <a:gd name="connsiteX3" fmla="*/ 591165 w 709976"/>
              <a:gd name="connsiteY3" fmla="*/ 125094 h 831175"/>
              <a:gd name="connsiteX4" fmla="*/ 462582 w 709976"/>
              <a:gd name="connsiteY4" fmla="*/ 0 h 831175"/>
              <a:gd name="connsiteX5" fmla="*/ 320770 w 709976"/>
              <a:gd name="connsiteY5" fmla="*/ 0 h 831175"/>
              <a:gd name="connsiteX6" fmla="*/ 316039 w 709976"/>
              <a:gd name="connsiteY6" fmla="*/ 170 h 831175"/>
              <a:gd name="connsiteX7" fmla="*/ 111570 w 709976"/>
              <a:gd name="connsiteY7" fmla="*/ 138827 h 831175"/>
              <a:gd name="connsiteX8" fmla="*/ 5115 w 709976"/>
              <a:gd name="connsiteY8" fmla="*/ 390823 h 831175"/>
              <a:gd name="connsiteX9" fmla="*/ 38938 w 709976"/>
              <a:gd name="connsiteY9" fmla="*/ 474686 h 831175"/>
              <a:gd name="connsiteX10" fmla="*/ 122801 w 709976"/>
              <a:gd name="connsiteY10" fmla="*/ 440864 h 831175"/>
              <a:gd name="connsiteX11" fmla="*/ 192897 w 709976"/>
              <a:gd name="connsiteY11" fmla="*/ 275545 h 831175"/>
              <a:gd name="connsiteX12" fmla="*/ 192897 w 709976"/>
              <a:gd name="connsiteY12" fmla="*/ 395320 h 831175"/>
              <a:gd name="connsiteX13" fmla="*/ 106561 w 709976"/>
              <a:gd name="connsiteY13" fmla="*/ 596741 h 831175"/>
              <a:gd name="connsiteX14" fmla="*/ 192897 w 709976"/>
              <a:gd name="connsiteY14" fmla="*/ 596741 h 831175"/>
              <a:gd name="connsiteX15" fmla="*/ 192897 w 709976"/>
              <a:gd name="connsiteY15" fmla="*/ 831175 h 831175"/>
              <a:gd name="connsiteX16" fmla="*/ 320770 w 709976"/>
              <a:gd name="connsiteY16" fmla="*/ 831175 h 831175"/>
              <a:gd name="connsiteX17" fmla="*/ 320770 w 709976"/>
              <a:gd name="connsiteY17" fmla="*/ 596741 h 831175"/>
              <a:gd name="connsiteX18" fmla="*/ 384707 w 709976"/>
              <a:gd name="connsiteY18" fmla="*/ 596741 h 831175"/>
              <a:gd name="connsiteX19" fmla="*/ 384707 w 709976"/>
              <a:gd name="connsiteY19" fmla="*/ 831175 h 831175"/>
              <a:gd name="connsiteX20" fmla="*/ 512580 w 709976"/>
              <a:gd name="connsiteY20" fmla="*/ 831175 h 831175"/>
              <a:gd name="connsiteX21" fmla="*/ 512580 w 709976"/>
              <a:gd name="connsiteY21" fmla="*/ 596741 h 831175"/>
              <a:gd name="connsiteX22" fmla="*/ 596742 w 709976"/>
              <a:gd name="connsiteY22" fmla="*/ 596741 h 831175"/>
              <a:gd name="connsiteX23" fmla="*/ 512580 w 709976"/>
              <a:gd name="connsiteY23" fmla="*/ 400328 h 831175"/>
              <a:gd name="connsiteX24" fmla="*/ 512580 w 709976"/>
              <a:gd name="connsiteY24" fmla="*/ 217759 h 831175"/>
              <a:gd name="connsiteX25" fmla="*/ 582791 w 709976"/>
              <a:gd name="connsiteY25" fmla="*/ 420791 h 831175"/>
              <a:gd name="connsiteX0" fmla="*/ 582791 w 701706"/>
              <a:gd name="connsiteY0" fmla="*/ 420791 h 831175"/>
              <a:gd name="connsiteX1" fmla="*/ 662342 w 701706"/>
              <a:gd name="connsiteY1" fmla="*/ 445648 h 831175"/>
              <a:gd name="connsiteX2" fmla="*/ 681128 w 701706"/>
              <a:gd name="connsiteY2" fmla="*/ 376172 h 831175"/>
              <a:gd name="connsiteX3" fmla="*/ 591165 w 701706"/>
              <a:gd name="connsiteY3" fmla="*/ 125094 h 831175"/>
              <a:gd name="connsiteX4" fmla="*/ 462582 w 701706"/>
              <a:gd name="connsiteY4" fmla="*/ 0 h 831175"/>
              <a:gd name="connsiteX5" fmla="*/ 320770 w 701706"/>
              <a:gd name="connsiteY5" fmla="*/ 0 h 831175"/>
              <a:gd name="connsiteX6" fmla="*/ 316039 w 701706"/>
              <a:gd name="connsiteY6" fmla="*/ 170 h 831175"/>
              <a:gd name="connsiteX7" fmla="*/ 111570 w 701706"/>
              <a:gd name="connsiteY7" fmla="*/ 138827 h 831175"/>
              <a:gd name="connsiteX8" fmla="*/ 5115 w 701706"/>
              <a:gd name="connsiteY8" fmla="*/ 390823 h 831175"/>
              <a:gd name="connsiteX9" fmla="*/ 38938 w 701706"/>
              <a:gd name="connsiteY9" fmla="*/ 474686 h 831175"/>
              <a:gd name="connsiteX10" fmla="*/ 122801 w 701706"/>
              <a:gd name="connsiteY10" fmla="*/ 440864 h 831175"/>
              <a:gd name="connsiteX11" fmla="*/ 192897 w 701706"/>
              <a:gd name="connsiteY11" fmla="*/ 275545 h 831175"/>
              <a:gd name="connsiteX12" fmla="*/ 192897 w 701706"/>
              <a:gd name="connsiteY12" fmla="*/ 395320 h 831175"/>
              <a:gd name="connsiteX13" fmla="*/ 106561 w 701706"/>
              <a:gd name="connsiteY13" fmla="*/ 596741 h 831175"/>
              <a:gd name="connsiteX14" fmla="*/ 192897 w 701706"/>
              <a:gd name="connsiteY14" fmla="*/ 596741 h 831175"/>
              <a:gd name="connsiteX15" fmla="*/ 192897 w 701706"/>
              <a:gd name="connsiteY15" fmla="*/ 831175 h 831175"/>
              <a:gd name="connsiteX16" fmla="*/ 320770 w 701706"/>
              <a:gd name="connsiteY16" fmla="*/ 831175 h 831175"/>
              <a:gd name="connsiteX17" fmla="*/ 320770 w 701706"/>
              <a:gd name="connsiteY17" fmla="*/ 596741 h 831175"/>
              <a:gd name="connsiteX18" fmla="*/ 384707 w 701706"/>
              <a:gd name="connsiteY18" fmla="*/ 596741 h 831175"/>
              <a:gd name="connsiteX19" fmla="*/ 384707 w 701706"/>
              <a:gd name="connsiteY19" fmla="*/ 831175 h 831175"/>
              <a:gd name="connsiteX20" fmla="*/ 512580 w 701706"/>
              <a:gd name="connsiteY20" fmla="*/ 831175 h 831175"/>
              <a:gd name="connsiteX21" fmla="*/ 512580 w 701706"/>
              <a:gd name="connsiteY21" fmla="*/ 596741 h 831175"/>
              <a:gd name="connsiteX22" fmla="*/ 596742 w 701706"/>
              <a:gd name="connsiteY22" fmla="*/ 596741 h 831175"/>
              <a:gd name="connsiteX23" fmla="*/ 512580 w 701706"/>
              <a:gd name="connsiteY23" fmla="*/ 400328 h 831175"/>
              <a:gd name="connsiteX24" fmla="*/ 512580 w 701706"/>
              <a:gd name="connsiteY24" fmla="*/ 217759 h 831175"/>
              <a:gd name="connsiteX25" fmla="*/ 582791 w 701706"/>
              <a:gd name="connsiteY25" fmla="*/ 420791 h 831175"/>
              <a:gd name="connsiteX0" fmla="*/ 582791 w 701706"/>
              <a:gd name="connsiteY0" fmla="*/ 420791 h 831175"/>
              <a:gd name="connsiteX1" fmla="*/ 662342 w 701706"/>
              <a:gd name="connsiteY1" fmla="*/ 445648 h 831175"/>
              <a:gd name="connsiteX2" fmla="*/ 681128 w 701706"/>
              <a:gd name="connsiteY2" fmla="*/ 376172 h 831175"/>
              <a:gd name="connsiteX3" fmla="*/ 591165 w 701706"/>
              <a:gd name="connsiteY3" fmla="*/ 125094 h 831175"/>
              <a:gd name="connsiteX4" fmla="*/ 462582 w 701706"/>
              <a:gd name="connsiteY4" fmla="*/ 0 h 831175"/>
              <a:gd name="connsiteX5" fmla="*/ 320770 w 701706"/>
              <a:gd name="connsiteY5" fmla="*/ 0 h 831175"/>
              <a:gd name="connsiteX6" fmla="*/ 316039 w 701706"/>
              <a:gd name="connsiteY6" fmla="*/ 170 h 831175"/>
              <a:gd name="connsiteX7" fmla="*/ 111570 w 701706"/>
              <a:gd name="connsiteY7" fmla="*/ 138827 h 831175"/>
              <a:gd name="connsiteX8" fmla="*/ 5115 w 701706"/>
              <a:gd name="connsiteY8" fmla="*/ 390823 h 831175"/>
              <a:gd name="connsiteX9" fmla="*/ 38938 w 701706"/>
              <a:gd name="connsiteY9" fmla="*/ 474686 h 831175"/>
              <a:gd name="connsiteX10" fmla="*/ 122801 w 701706"/>
              <a:gd name="connsiteY10" fmla="*/ 440864 h 831175"/>
              <a:gd name="connsiteX11" fmla="*/ 192897 w 701706"/>
              <a:gd name="connsiteY11" fmla="*/ 275545 h 831175"/>
              <a:gd name="connsiteX12" fmla="*/ 192897 w 701706"/>
              <a:gd name="connsiteY12" fmla="*/ 395320 h 831175"/>
              <a:gd name="connsiteX13" fmla="*/ 106561 w 701706"/>
              <a:gd name="connsiteY13" fmla="*/ 596741 h 831175"/>
              <a:gd name="connsiteX14" fmla="*/ 192897 w 701706"/>
              <a:gd name="connsiteY14" fmla="*/ 596741 h 831175"/>
              <a:gd name="connsiteX15" fmla="*/ 192897 w 701706"/>
              <a:gd name="connsiteY15" fmla="*/ 831175 h 831175"/>
              <a:gd name="connsiteX16" fmla="*/ 320770 w 701706"/>
              <a:gd name="connsiteY16" fmla="*/ 831175 h 831175"/>
              <a:gd name="connsiteX17" fmla="*/ 320770 w 701706"/>
              <a:gd name="connsiteY17" fmla="*/ 596741 h 831175"/>
              <a:gd name="connsiteX18" fmla="*/ 384707 w 701706"/>
              <a:gd name="connsiteY18" fmla="*/ 596741 h 831175"/>
              <a:gd name="connsiteX19" fmla="*/ 384707 w 701706"/>
              <a:gd name="connsiteY19" fmla="*/ 831175 h 831175"/>
              <a:gd name="connsiteX20" fmla="*/ 512580 w 701706"/>
              <a:gd name="connsiteY20" fmla="*/ 831175 h 831175"/>
              <a:gd name="connsiteX21" fmla="*/ 512580 w 701706"/>
              <a:gd name="connsiteY21" fmla="*/ 596741 h 831175"/>
              <a:gd name="connsiteX22" fmla="*/ 596742 w 701706"/>
              <a:gd name="connsiteY22" fmla="*/ 596741 h 831175"/>
              <a:gd name="connsiteX23" fmla="*/ 512580 w 701706"/>
              <a:gd name="connsiteY23" fmla="*/ 400328 h 831175"/>
              <a:gd name="connsiteX24" fmla="*/ 512580 w 701706"/>
              <a:gd name="connsiteY24" fmla="*/ 217759 h 831175"/>
              <a:gd name="connsiteX25" fmla="*/ 582791 w 701706"/>
              <a:gd name="connsiteY25" fmla="*/ 420791 h 831175"/>
              <a:gd name="connsiteX0" fmla="*/ 582791 w 687350"/>
              <a:gd name="connsiteY0" fmla="*/ 420791 h 831175"/>
              <a:gd name="connsiteX1" fmla="*/ 662342 w 687350"/>
              <a:gd name="connsiteY1" fmla="*/ 445648 h 831175"/>
              <a:gd name="connsiteX2" fmla="*/ 681128 w 687350"/>
              <a:gd name="connsiteY2" fmla="*/ 376172 h 831175"/>
              <a:gd name="connsiteX3" fmla="*/ 591165 w 687350"/>
              <a:gd name="connsiteY3" fmla="*/ 125094 h 831175"/>
              <a:gd name="connsiteX4" fmla="*/ 462582 w 687350"/>
              <a:gd name="connsiteY4" fmla="*/ 0 h 831175"/>
              <a:gd name="connsiteX5" fmla="*/ 320770 w 687350"/>
              <a:gd name="connsiteY5" fmla="*/ 0 h 831175"/>
              <a:gd name="connsiteX6" fmla="*/ 316039 w 687350"/>
              <a:gd name="connsiteY6" fmla="*/ 170 h 831175"/>
              <a:gd name="connsiteX7" fmla="*/ 111570 w 687350"/>
              <a:gd name="connsiteY7" fmla="*/ 138827 h 831175"/>
              <a:gd name="connsiteX8" fmla="*/ 5115 w 687350"/>
              <a:gd name="connsiteY8" fmla="*/ 390823 h 831175"/>
              <a:gd name="connsiteX9" fmla="*/ 38938 w 687350"/>
              <a:gd name="connsiteY9" fmla="*/ 474686 h 831175"/>
              <a:gd name="connsiteX10" fmla="*/ 122801 w 687350"/>
              <a:gd name="connsiteY10" fmla="*/ 440864 h 831175"/>
              <a:gd name="connsiteX11" fmla="*/ 192897 w 687350"/>
              <a:gd name="connsiteY11" fmla="*/ 275545 h 831175"/>
              <a:gd name="connsiteX12" fmla="*/ 192897 w 687350"/>
              <a:gd name="connsiteY12" fmla="*/ 395320 h 831175"/>
              <a:gd name="connsiteX13" fmla="*/ 106561 w 687350"/>
              <a:gd name="connsiteY13" fmla="*/ 596741 h 831175"/>
              <a:gd name="connsiteX14" fmla="*/ 192897 w 687350"/>
              <a:gd name="connsiteY14" fmla="*/ 596741 h 831175"/>
              <a:gd name="connsiteX15" fmla="*/ 192897 w 687350"/>
              <a:gd name="connsiteY15" fmla="*/ 831175 h 831175"/>
              <a:gd name="connsiteX16" fmla="*/ 320770 w 687350"/>
              <a:gd name="connsiteY16" fmla="*/ 831175 h 831175"/>
              <a:gd name="connsiteX17" fmla="*/ 320770 w 687350"/>
              <a:gd name="connsiteY17" fmla="*/ 596741 h 831175"/>
              <a:gd name="connsiteX18" fmla="*/ 384707 w 687350"/>
              <a:gd name="connsiteY18" fmla="*/ 596741 h 831175"/>
              <a:gd name="connsiteX19" fmla="*/ 384707 w 687350"/>
              <a:gd name="connsiteY19" fmla="*/ 831175 h 831175"/>
              <a:gd name="connsiteX20" fmla="*/ 512580 w 687350"/>
              <a:gd name="connsiteY20" fmla="*/ 831175 h 831175"/>
              <a:gd name="connsiteX21" fmla="*/ 512580 w 687350"/>
              <a:gd name="connsiteY21" fmla="*/ 596741 h 831175"/>
              <a:gd name="connsiteX22" fmla="*/ 596742 w 687350"/>
              <a:gd name="connsiteY22" fmla="*/ 596741 h 831175"/>
              <a:gd name="connsiteX23" fmla="*/ 512580 w 687350"/>
              <a:gd name="connsiteY23" fmla="*/ 400328 h 831175"/>
              <a:gd name="connsiteX24" fmla="*/ 512580 w 687350"/>
              <a:gd name="connsiteY24" fmla="*/ 217759 h 831175"/>
              <a:gd name="connsiteX25" fmla="*/ 582791 w 687350"/>
              <a:gd name="connsiteY25" fmla="*/ 420791 h 831175"/>
              <a:gd name="connsiteX0" fmla="*/ 582791 w 687350"/>
              <a:gd name="connsiteY0" fmla="*/ 420791 h 831175"/>
              <a:gd name="connsiteX1" fmla="*/ 662342 w 687350"/>
              <a:gd name="connsiteY1" fmla="*/ 445648 h 831175"/>
              <a:gd name="connsiteX2" fmla="*/ 681128 w 687350"/>
              <a:gd name="connsiteY2" fmla="*/ 376172 h 831175"/>
              <a:gd name="connsiteX3" fmla="*/ 591165 w 687350"/>
              <a:gd name="connsiteY3" fmla="*/ 125094 h 831175"/>
              <a:gd name="connsiteX4" fmla="*/ 506690 w 687350"/>
              <a:gd name="connsiteY4" fmla="*/ 20718 h 831175"/>
              <a:gd name="connsiteX5" fmla="*/ 320770 w 687350"/>
              <a:gd name="connsiteY5" fmla="*/ 0 h 831175"/>
              <a:gd name="connsiteX6" fmla="*/ 316039 w 687350"/>
              <a:gd name="connsiteY6" fmla="*/ 170 h 831175"/>
              <a:gd name="connsiteX7" fmla="*/ 111570 w 687350"/>
              <a:gd name="connsiteY7" fmla="*/ 138827 h 831175"/>
              <a:gd name="connsiteX8" fmla="*/ 5115 w 687350"/>
              <a:gd name="connsiteY8" fmla="*/ 390823 h 831175"/>
              <a:gd name="connsiteX9" fmla="*/ 38938 w 687350"/>
              <a:gd name="connsiteY9" fmla="*/ 474686 h 831175"/>
              <a:gd name="connsiteX10" fmla="*/ 122801 w 687350"/>
              <a:gd name="connsiteY10" fmla="*/ 440864 h 831175"/>
              <a:gd name="connsiteX11" fmla="*/ 192897 w 687350"/>
              <a:gd name="connsiteY11" fmla="*/ 275545 h 831175"/>
              <a:gd name="connsiteX12" fmla="*/ 192897 w 687350"/>
              <a:gd name="connsiteY12" fmla="*/ 395320 h 831175"/>
              <a:gd name="connsiteX13" fmla="*/ 106561 w 687350"/>
              <a:gd name="connsiteY13" fmla="*/ 596741 h 831175"/>
              <a:gd name="connsiteX14" fmla="*/ 192897 w 687350"/>
              <a:gd name="connsiteY14" fmla="*/ 596741 h 831175"/>
              <a:gd name="connsiteX15" fmla="*/ 192897 w 687350"/>
              <a:gd name="connsiteY15" fmla="*/ 831175 h 831175"/>
              <a:gd name="connsiteX16" fmla="*/ 320770 w 687350"/>
              <a:gd name="connsiteY16" fmla="*/ 831175 h 831175"/>
              <a:gd name="connsiteX17" fmla="*/ 320770 w 687350"/>
              <a:gd name="connsiteY17" fmla="*/ 596741 h 831175"/>
              <a:gd name="connsiteX18" fmla="*/ 384707 w 687350"/>
              <a:gd name="connsiteY18" fmla="*/ 596741 h 831175"/>
              <a:gd name="connsiteX19" fmla="*/ 384707 w 687350"/>
              <a:gd name="connsiteY19" fmla="*/ 831175 h 831175"/>
              <a:gd name="connsiteX20" fmla="*/ 512580 w 687350"/>
              <a:gd name="connsiteY20" fmla="*/ 831175 h 831175"/>
              <a:gd name="connsiteX21" fmla="*/ 512580 w 687350"/>
              <a:gd name="connsiteY21" fmla="*/ 596741 h 831175"/>
              <a:gd name="connsiteX22" fmla="*/ 596742 w 687350"/>
              <a:gd name="connsiteY22" fmla="*/ 596741 h 831175"/>
              <a:gd name="connsiteX23" fmla="*/ 512580 w 687350"/>
              <a:gd name="connsiteY23" fmla="*/ 400328 h 831175"/>
              <a:gd name="connsiteX24" fmla="*/ 512580 w 687350"/>
              <a:gd name="connsiteY24" fmla="*/ 217759 h 831175"/>
              <a:gd name="connsiteX25" fmla="*/ 582791 w 687350"/>
              <a:gd name="connsiteY25" fmla="*/ 420791 h 831175"/>
              <a:gd name="connsiteX0" fmla="*/ 582791 w 687350"/>
              <a:gd name="connsiteY0" fmla="*/ 425269 h 835653"/>
              <a:gd name="connsiteX1" fmla="*/ 662342 w 687350"/>
              <a:gd name="connsiteY1" fmla="*/ 450126 h 835653"/>
              <a:gd name="connsiteX2" fmla="*/ 681128 w 687350"/>
              <a:gd name="connsiteY2" fmla="*/ 380650 h 835653"/>
              <a:gd name="connsiteX3" fmla="*/ 591165 w 687350"/>
              <a:gd name="connsiteY3" fmla="*/ 129572 h 835653"/>
              <a:gd name="connsiteX4" fmla="*/ 506690 w 687350"/>
              <a:gd name="connsiteY4" fmla="*/ 25196 h 835653"/>
              <a:gd name="connsiteX5" fmla="*/ 320770 w 687350"/>
              <a:gd name="connsiteY5" fmla="*/ 4478 h 835653"/>
              <a:gd name="connsiteX6" fmla="*/ 316039 w 687350"/>
              <a:gd name="connsiteY6" fmla="*/ 4648 h 835653"/>
              <a:gd name="connsiteX7" fmla="*/ 111570 w 687350"/>
              <a:gd name="connsiteY7" fmla="*/ 143305 h 835653"/>
              <a:gd name="connsiteX8" fmla="*/ 5115 w 687350"/>
              <a:gd name="connsiteY8" fmla="*/ 395301 h 835653"/>
              <a:gd name="connsiteX9" fmla="*/ 38938 w 687350"/>
              <a:gd name="connsiteY9" fmla="*/ 479164 h 835653"/>
              <a:gd name="connsiteX10" fmla="*/ 122801 w 687350"/>
              <a:gd name="connsiteY10" fmla="*/ 445342 h 835653"/>
              <a:gd name="connsiteX11" fmla="*/ 192897 w 687350"/>
              <a:gd name="connsiteY11" fmla="*/ 280023 h 835653"/>
              <a:gd name="connsiteX12" fmla="*/ 192897 w 687350"/>
              <a:gd name="connsiteY12" fmla="*/ 399798 h 835653"/>
              <a:gd name="connsiteX13" fmla="*/ 106561 w 687350"/>
              <a:gd name="connsiteY13" fmla="*/ 601219 h 835653"/>
              <a:gd name="connsiteX14" fmla="*/ 192897 w 687350"/>
              <a:gd name="connsiteY14" fmla="*/ 601219 h 835653"/>
              <a:gd name="connsiteX15" fmla="*/ 192897 w 687350"/>
              <a:gd name="connsiteY15" fmla="*/ 835653 h 835653"/>
              <a:gd name="connsiteX16" fmla="*/ 320770 w 687350"/>
              <a:gd name="connsiteY16" fmla="*/ 835653 h 835653"/>
              <a:gd name="connsiteX17" fmla="*/ 320770 w 687350"/>
              <a:gd name="connsiteY17" fmla="*/ 601219 h 835653"/>
              <a:gd name="connsiteX18" fmla="*/ 384707 w 687350"/>
              <a:gd name="connsiteY18" fmla="*/ 601219 h 835653"/>
              <a:gd name="connsiteX19" fmla="*/ 384707 w 687350"/>
              <a:gd name="connsiteY19" fmla="*/ 835653 h 835653"/>
              <a:gd name="connsiteX20" fmla="*/ 512580 w 687350"/>
              <a:gd name="connsiteY20" fmla="*/ 835653 h 835653"/>
              <a:gd name="connsiteX21" fmla="*/ 512580 w 687350"/>
              <a:gd name="connsiteY21" fmla="*/ 601219 h 835653"/>
              <a:gd name="connsiteX22" fmla="*/ 596742 w 687350"/>
              <a:gd name="connsiteY22" fmla="*/ 601219 h 835653"/>
              <a:gd name="connsiteX23" fmla="*/ 512580 w 687350"/>
              <a:gd name="connsiteY23" fmla="*/ 404806 h 835653"/>
              <a:gd name="connsiteX24" fmla="*/ 512580 w 687350"/>
              <a:gd name="connsiteY24" fmla="*/ 222237 h 835653"/>
              <a:gd name="connsiteX25" fmla="*/ 582791 w 687350"/>
              <a:gd name="connsiteY25" fmla="*/ 425269 h 835653"/>
              <a:gd name="connsiteX0" fmla="*/ 582791 w 687350"/>
              <a:gd name="connsiteY0" fmla="*/ 425269 h 835653"/>
              <a:gd name="connsiteX1" fmla="*/ 662342 w 687350"/>
              <a:gd name="connsiteY1" fmla="*/ 450126 h 835653"/>
              <a:gd name="connsiteX2" fmla="*/ 681128 w 687350"/>
              <a:gd name="connsiteY2" fmla="*/ 380650 h 835653"/>
              <a:gd name="connsiteX3" fmla="*/ 591165 w 687350"/>
              <a:gd name="connsiteY3" fmla="*/ 129572 h 835653"/>
              <a:gd name="connsiteX4" fmla="*/ 506690 w 687350"/>
              <a:gd name="connsiteY4" fmla="*/ 25196 h 835653"/>
              <a:gd name="connsiteX5" fmla="*/ 320770 w 687350"/>
              <a:gd name="connsiteY5" fmla="*/ 4478 h 835653"/>
              <a:gd name="connsiteX6" fmla="*/ 111570 w 687350"/>
              <a:gd name="connsiteY6" fmla="*/ 143305 h 835653"/>
              <a:gd name="connsiteX7" fmla="*/ 5115 w 687350"/>
              <a:gd name="connsiteY7" fmla="*/ 395301 h 835653"/>
              <a:gd name="connsiteX8" fmla="*/ 38938 w 687350"/>
              <a:gd name="connsiteY8" fmla="*/ 479164 h 835653"/>
              <a:gd name="connsiteX9" fmla="*/ 122801 w 687350"/>
              <a:gd name="connsiteY9" fmla="*/ 445342 h 835653"/>
              <a:gd name="connsiteX10" fmla="*/ 192897 w 687350"/>
              <a:gd name="connsiteY10" fmla="*/ 280023 h 835653"/>
              <a:gd name="connsiteX11" fmla="*/ 192897 w 687350"/>
              <a:gd name="connsiteY11" fmla="*/ 399798 h 835653"/>
              <a:gd name="connsiteX12" fmla="*/ 106561 w 687350"/>
              <a:gd name="connsiteY12" fmla="*/ 601219 h 835653"/>
              <a:gd name="connsiteX13" fmla="*/ 192897 w 687350"/>
              <a:gd name="connsiteY13" fmla="*/ 601219 h 835653"/>
              <a:gd name="connsiteX14" fmla="*/ 192897 w 687350"/>
              <a:gd name="connsiteY14" fmla="*/ 835653 h 835653"/>
              <a:gd name="connsiteX15" fmla="*/ 320770 w 687350"/>
              <a:gd name="connsiteY15" fmla="*/ 835653 h 835653"/>
              <a:gd name="connsiteX16" fmla="*/ 320770 w 687350"/>
              <a:gd name="connsiteY16" fmla="*/ 601219 h 835653"/>
              <a:gd name="connsiteX17" fmla="*/ 384707 w 687350"/>
              <a:gd name="connsiteY17" fmla="*/ 601219 h 835653"/>
              <a:gd name="connsiteX18" fmla="*/ 384707 w 687350"/>
              <a:gd name="connsiteY18" fmla="*/ 835653 h 835653"/>
              <a:gd name="connsiteX19" fmla="*/ 512580 w 687350"/>
              <a:gd name="connsiteY19" fmla="*/ 835653 h 835653"/>
              <a:gd name="connsiteX20" fmla="*/ 512580 w 687350"/>
              <a:gd name="connsiteY20" fmla="*/ 601219 h 835653"/>
              <a:gd name="connsiteX21" fmla="*/ 596742 w 687350"/>
              <a:gd name="connsiteY21" fmla="*/ 601219 h 835653"/>
              <a:gd name="connsiteX22" fmla="*/ 512580 w 687350"/>
              <a:gd name="connsiteY22" fmla="*/ 404806 h 835653"/>
              <a:gd name="connsiteX23" fmla="*/ 512580 w 687350"/>
              <a:gd name="connsiteY23" fmla="*/ 222237 h 835653"/>
              <a:gd name="connsiteX24" fmla="*/ 582791 w 687350"/>
              <a:gd name="connsiteY24" fmla="*/ 425269 h 835653"/>
              <a:gd name="connsiteX0" fmla="*/ 582791 w 687350"/>
              <a:gd name="connsiteY0" fmla="*/ 427591 h 837975"/>
              <a:gd name="connsiteX1" fmla="*/ 662342 w 687350"/>
              <a:gd name="connsiteY1" fmla="*/ 452448 h 837975"/>
              <a:gd name="connsiteX2" fmla="*/ 681128 w 687350"/>
              <a:gd name="connsiteY2" fmla="*/ 382972 h 837975"/>
              <a:gd name="connsiteX3" fmla="*/ 591165 w 687350"/>
              <a:gd name="connsiteY3" fmla="*/ 131894 h 837975"/>
              <a:gd name="connsiteX4" fmla="*/ 506690 w 687350"/>
              <a:gd name="connsiteY4" fmla="*/ 27518 h 837975"/>
              <a:gd name="connsiteX5" fmla="*/ 301473 w 687350"/>
              <a:gd name="connsiteY5" fmla="*/ 1620 h 837975"/>
              <a:gd name="connsiteX6" fmla="*/ 111570 w 687350"/>
              <a:gd name="connsiteY6" fmla="*/ 145627 h 837975"/>
              <a:gd name="connsiteX7" fmla="*/ 5115 w 687350"/>
              <a:gd name="connsiteY7" fmla="*/ 397623 h 837975"/>
              <a:gd name="connsiteX8" fmla="*/ 38938 w 687350"/>
              <a:gd name="connsiteY8" fmla="*/ 481486 h 837975"/>
              <a:gd name="connsiteX9" fmla="*/ 122801 w 687350"/>
              <a:gd name="connsiteY9" fmla="*/ 447664 h 837975"/>
              <a:gd name="connsiteX10" fmla="*/ 192897 w 687350"/>
              <a:gd name="connsiteY10" fmla="*/ 282345 h 837975"/>
              <a:gd name="connsiteX11" fmla="*/ 192897 w 687350"/>
              <a:gd name="connsiteY11" fmla="*/ 402120 h 837975"/>
              <a:gd name="connsiteX12" fmla="*/ 106561 w 687350"/>
              <a:gd name="connsiteY12" fmla="*/ 603541 h 837975"/>
              <a:gd name="connsiteX13" fmla="*/ 192897 w 687350"/>
              <a:gd name="connsiteY13" fmla="*/ 603541 h 837975"/>
              <a:gd name="connsiteX14" fmla="*/ 192897 w 687350"/>
              <a:gd name="connsiteY14" fmla="*/ 837975 h 837975"/>
              <a:gd name="connsiteX15" fmla="*/ 320770 w 687350"/>
              <a:gd name="connsiteY15" fmla="*/ 837975 h 837975"/>
              <a:gd name="connsiteX16" fmla="*/ 320770 w 687350"/>
              <a:gd name="connsiteY16" fmla="*/ 603541 h 837975"/>
              <a:gd name="connsiteX17" fmla="*/ 384707 w 687350"/>
              <a:gd name="connsiteY17" fmla="*/ 603541 h 837975"/>
              <a:gd name="connsiteX18" fmla="*/ 384707 w 687350"/>
              <a:gd name="connsiteY18" fmla="*/ 837975 h 837975"/>
              <a:gd name="connsiteX19" fmla="*/ 512580 w 687350"/>
              <a:gd name="connsiteY19" fmla="*/ 837975 h 837975"/>
              <a:gd name="connsiteX20" fmla="*/ 512580 w 687350"/>
              <a:gd name="connsiteY20" fmla="*/ 603541 h 837975"/>
              <a:gd name="connsiteX21" fmla="*/ 596742 w 687350"/>
              <a:gd name="connsiteY21" fmla="*/ 603541 h 837975"/>
              <a:gd name="connsiteX22" fmla="*/ 512580 w 687350"/>
              <a:gd name="connsiteY22" fmla="*/ 407128 h 837975"/>
              <a:gd name="connsiteX23" fmla="*/ 512580 w 687350"/>
              <a:gd name="connsiteY23" fmla="*/ 224559 h 837975"/>
              <a:gd name="connsiteX24" fmla="*/ 582791 w 687350"/>
              <a:gd name="connsiteY24" fmla="*/ 427591 h 837975"/>
              <a:gd name="connsiteX0" fmla="*/ 582791 w 687350"/>
              <a:gd name="connsiteY0" fmla="*/ 427591 h 837975"/>
              <a:gd name="connsiteX1" fmla="*/ 662342 w 687350"/>
              <a:gd name="connsiteY1" fmla="*/ 452448 h 837975"/>
              <a:gd name="connsiteX2" fmla="*/ 681128 w 687350"/>
              <a:gd name="connsiteY2" fmla="*/ 382972 h 837975"/>
              <a:gd name="connsiteX3" fmla="*/ 506690 w 687350"/>
              <a:gd name="connsiteY3" fmla="*/ 27518 h 837975"/>
              <a:gd name="connsiteX4" fmla="*/ 301473 w 687350"/>
              <a:gd name="connsiteY4" fmla="*/ 1620 h 837975"/>
              <a:gd name="connsiteX5" fmla="*/ 111570 w 687350"/>
              <a:gd name="connsiteY5" fmla="*/ 145627 h 837975"/>
              <a:gd name="connsiteX6" fmla="*/ 5115 w 687350"/>
              <a:gd name="connsiteY6" fmla="*/ 397623 h 837975"/>
              <a:gd name="connsiteX7" fmla="*/ 38938 w 687350"/>
              <a:gd name="connsiteY7" fmla="*/ 481486 h 837975"/>
              <a:gd name="connsiteX8" fmla="*/ 122801 w 687350"/>
              <a:gd name="connsiteY8" fmla="*/ 447664 h 837975"/>
              <a:gd name="connsiteX9" fmla="*/ 192897 w 687350"/>
              <a:gd name="connsiteY9" fmla="*/ 282345 h 837975"/>
              <a:gd name="connsiteX10" fmla="*/ 192897 w 687350"/>
              <a:gd name="connsiteY10" fmla="*/ 402120 h 837975"/>
              <a:gd name="connsiteX11" fmla="*/ 106561 w 687350"/>
              <a:gd name="connsiteY11" fmla="*/ 603541 h 837975"/>
              <a:gd name="connsiteX12" fmla="*/ 192897 w 687350"/>
              <a:gd name="connsiteY12" fmla="*/ 603541 h 837975"/>
              <a:gd name="connsiteX13" fmla="*/ 192897 w 687350"/>
              <a:gd name="connsiteY13" fmla="*/ 837975 h 837975"/>
              <a:gd name="connsiteX14" fmla="*/ 320770 w 687350"/>
              <a:gd name="connsiteY14" fmla="*/ 837975 h 837975"/>
              <a:gd name="connsiteX15" fmla="*/ 320770 w 687350"/>
              <a:gd name="connsiteY15" fmla="*/ 603541 h 837975"/>
              <a:gd name="connsiteX16" fmla="*/ 384707 w 687350"/>
              <a:gd name="connsiteY16" fmla="*/ 603541 h 837975"/>
              <a:gd name="connsiteX17" fmla="*/ 384707 w 687350"/>
              <a:gd name="connsiteY17" fmla="*/ 837975 h 837975"/>
              <a:gd name="connsiteX18" fmla="*/ 512580 w 687350"/>
              <a:gd name="connsiteY18" fmla="*/ 837975 h 837975"/>
              <a:gd name="connsiteX19" fmla="*/ 512580 w 687350"/>
              <a:gd name="connsiteY19" fmla="*/ 603541 h 837975"/>
              <a:gd name="connsiteX20" fmla="*/ 596742 w 687350"/>
              <a:gd name="connsiteY20" fmla="*/ 603541 h 837975"/>
              <a:gd name="connsiteX21" fmla="*/ 512580 w 687350"/>
              <a:gd name="connsiteY21" fmla="*/ 407128 h 837975"/>
              <a:gd name="connsiteX22" fmla="*/ 512580 w 687350"/>
              <a:gd name="connsiteY22" fmla="*/ 224559 h 837975"/>
              <a:gd name="connsiteX23" fmla="*/ 582791 w 687350"/>
              <a:gd name="connsiteY23" fmla="*/ 427591 h 837975"/>
              <a:gd name="connsiteX0" fmla="*/ 582791 w 749580"/>
              <a:gd name="connsiteY0" fmla="*/ 548585 h 958969"/>
              <a:gd name="connsiteX1" fmla="*/ 662342 w 749580"/>
              <a:gd name="connsiteY1" fmla="*/ 573442 h 958969"/>
              <a:gd name="connsiteX2" fmla="*/ 747290 w 749580"/>
              <a:gd name="connsiteY2" fmla="*/ 11904 h 958969"/>
              <a:gd name="connsiteX3" fmla="*/ 506690 w 749580"/>
              <a:gd name="connsiteY3" fmla="*/ 148512 h 958969"/>
              <a:gd name="connsiteX4" fmla="*/ 301473 w 749580"/>
              <a:gd name="connsiteY4" fmla="*/ 122614 h 958969"/>
              <a:gd name="connsiteX5" fmla="*/ 111570 w 749580"/>
              <a:gd name="connsiteY5" fmla="*/ 266621 h 958969"/>
              <a:gd name="connsiteX6" fmla="*/ 5115 w 749580"/>
              <a:gd name="connsiteY6" fmla="*/ 518617 h 958969"/>
              <a:gd name="connsiteX7" fmla="*/ 38938 w 749580"/>
              <a:gd name="connsiteY7" fmla="*/ 602480 h 958969"/>
              <a:gd name="connsiteX8" fmla="*/ 122801 w 749580"/>
              <a:gd name="connsiteY8" fmla="*/ 568658 h 958969"/>
              <a:gd name="connsiteX9" fmla="*/ 192897 w 749580"/>
              <a:gd name="connsiteY9" fmla="*/ 403339 h 958969"/>
              <a:gd name="connsiteX10" fmla="*/ 192897 w 749580"/>
              <a:gd name="connsiteY10" fmla="*/ 523114 h 958969"/>
              <a:gd name="connsiteX11" fmla="*/ 106561 w 749580"/>
              <a:gd name="connsiteY11" fmla="*/ 724535 h 958969"/>
              <a:gd name="connsiteX12" fmla="*/ 192897 w 749580"/>
              <a:gd name="connsiteY12" fmla="*/ 724535 h 958969"/>
              <a:gd name="connsiteX13" fmla="*/ 192897 w 749580"/>
              <a:gd name="connsiteY13" fmla="*/ 958969 h 958969"/>
              <a:gd name="connsiteX14" fmla="*/ 320770 w 749580"/>
              <a:gd name="connsiteY14" fmla="*/ 958969 h 958969"/>
              <a:gd name="connsiteX15" fmla="*/ 320770 w 749580"/>
              <a:gd name="connsiteY15" fmla="*/ 724535 h 958969"/>
              <a:gd name="connsiteX16" fmla="*/ 384707 w 749580"/>
              <a:gd name="connsiteY16" fmla="*/ 724535 h 958969"/>
              <a:gd name="connsiteX17" fmla="*/ 384707 w 749580"/>
              <a:gd name="connsiteY17" fmla="*/ 958969 h 958969"/>
              <a:gd name="connsiteX18" fmla="*/ 512580 w 749580"/>
              <a:gd name="connsiteY18" fmla="*/ 958969 h 958969"/>
              <a:gd name="connsiteX19" fmla="*/ 512580 w 749580"/>
              <a:gd name="connsiteY19" fmla="*/ 724535 h 958969"/>
              <a:gd name="connsiteX20" fmla="*/ 596742 w 749580"/>
              <a:gd name="connsiteY20" fmla="*/ 724535 h 958969"/>
              <a:gd name="connsiteX21" fmla="*/ 512580 w 749580"/>
              <a:gd name="connsiteY21" fmla="*/ 528122 h 958969"/>
              <a:gd name="connsiteX22" fmla="*/ 512580 w 749580"/>
              <a:gd name="connsiteY22" fmla="*/ 345553 h 958969"/>
              <a:gd name="connsiteX23" fmla="*/ 582791 w 749580"/>
              <a:gd name="connsiteY23" fmla="*/ 548585 h 958969"/>
              <a:gd name="connsiteX0" fmla="*/ 582791 w 749580"/>
              <a:gd name="connsiteY0" fmla="*/ 536681 h 947065"/>
              <a:gd name="connsiteX1" fmla="*/ 662342 w 749580"/>
              <a:gd name="connsiteY1" fmla="*/ 561538 h 947065"/>
              <a:gd name="connsiteX2" fmla="*/ 747290 w 749580"/>
              <a:gd name="connsiteY2" fmla="*/ 0 h 947065"/>
              <a:gd name="connsiteX3" fmla="*/ 506690 w 749580"/>
              <a:gd name="connsiteY3" fmla="*/ 136608 h 947065"/>
              <a:gd name="connsiteX4" fmla="*/ 301473 w 749580"/>
              <a:gd name="connsiteY4" fmla="*/ 110710 h 947065"/>
              <a:gd name="connsiteX5" fmla="*/ 111570 w 749580"/>
              <a:gd name="connsiteY5" fmla="*/ 254717 h 947065"/>
              <a:gd name="connsiteX6" fmla="*/ 5115 w 749580"/>
              <a:gd name="connsiteY6" fmla="*/ 506713 h 947065"/>
              <a:gd name="connsiteX7" fmla="*/ 38938 w 749580"/>
              <a:gd name="connsiteY7" fmla="*/ 590576 h 947065"/>
              <a:gd name="connsiteX8" fmla="*/ 122801 w 749580"/>
              <a:gd name="connsiteY8" fmla="*/ 556754 h 947065"/>
              <a:gd name="connsiteX9" fmla="*/ 192897 w 749580"/>
              <a:gd name="connsiteY9" fmla="*/ 391435 h 947065"/>
              <a:gd name="connsiteX10" fmla="*/ 192897 w 749580"/>
              <a:gd name="connsiteY10" fmla="*/ 511210 h 947065"/>
              <a:gd name="connsiteX11" fmla="*/ 106561 w 749580"/>
              <a:gd name="connsiteY11" fmla="*/ 712631 h 947065"/>
              <a:gd name="connsiteX12" fmla="*/ 192897 w 749580"/>
              <a:gd name="connsiteY12" fmla="*/ 712631 h 947065"/>
              <a:gd name="connsiteX13" fmla="*/ 192897 w 749580"/>
              <a:gd name="connsiteY13" fmla="*/ 947065 h 947065"/>
              <a:gd name="connsiteX14" fmla="*/ 320770 w 749580"/>
              <a:gd name="connsiteY14" fmla="*/ 947065 h 947065"/>
              <a:gd name="connsiteX15" fmla="*/ 320770 w 749580"/>
              <a:gd name="connsiteY15" fmla="*/ 712631 h 947065"/>
              <a:gd name="connsiteX16" fmla="*/ 384707 w 749580"/>
              <a:gd name="connsiteY16" fmla="*/ 712631 h 947065"/>
              <a:gd name="connsiteX17" fmla="*/ 384707 w 749580"/>
              <a:gd name="connsiteY17" fmla="*/ 947065 h 947065"/>
              <a:gd name="connsiteX18" fmla="*/ 512580 w 749580"/>
              <a:gd name="connsiteY18" fmla="*/ 947065 h 947065"/>
              <a:gd name="connsiteX19" fmla="*/ 512580 w 749580"/>
              <a:gd name="connsiteY19" fmla="*/ 712631 h 947065"/>
              <a:gd name="connsiteX20" fmla="*/ 596742 w 749580"/>
              <a:gd name="connsiteY20" fmla="*/ 712631 h 947065"/>
              <a:gd name="connsiteX21" fmla="*/ 512580 w 749580"/>
              <a:gd name="connsiteY21" fmla="*/ 516218 h 947065"/>
              <a:gd name="connsiteX22" fmla="*/ 512580 w 749580"/>
              <a:gd name="connsiteY22" fmla="*/ 333649 h 947065"/>
              <a:gd name="connsiteX23" fmla="*/ 582791 w 749580"/>
              <a:gd name="connsiteY23" fmla="*/ 536681 h 947065"/>
              <a:gd name="connsiteX0" fmla="*/ 582791 w 712342"/>
              <a:gd name="connsiteY0" fmla="*/ 549629 h 960013"/>
              <a:gd name="connsiteX1" fmla="*/ 662342 w 712342"/>
              <a:gd name="connsiteY1" fmla="*/ 574486 h 960013"/>
              <a:gd name="connsiteX2" fmla="*/ 708695 w 712342"/>
              <a:gd name="connsiteY2" fmla="*/ 0 h 960013"/>
              <a:gd name="connsiteX3" fmla="*/ 506690 w 712342"/>
              <a:gd name="connsiteY3" fmla="*/ 149556 h 960013"/>
              <a:gd name="connsiteX4" fmla="*/ 301473 w 712342"/>
              <a:gd name="connsiteY4" fmla="*/ 123658 h 960013"/>
              <a:gd name="connsiteX5" fmla="*/ 111570 w 712342"/>
              <a:gd name="connsiteY5" fmla="*/ 267665 h 960013"/>
              <a:gd name="connsiteX6" fmla="*/ 5115 w 712342"/>
              <a:gd name="connsiteY6" fmla="*/ 519661 h 960013"/>
              <a:gd name="connsiteX7" fmla="*/ 38938 w 712342"/>
              <a:gd name="connsiteY7" fmla="*/ 603524 h 960013"/>
              <a:gd name="connsiteX8" fmla="*/ 122801 w 712342"/>
              <a:gd name="connsiteY8" fmla="*/ 569702 h 960013"/>
              <a:gd name="connsiteX9" fmla="*/ 192897 w 712342"/>
              <a:gd name="connsiteY9" fmla="*/ 404383 h 960013"/>
              <a:gd name="connsiteX10" fmla="*/ 192897 w 712342"/>
              <a:gd name="connsiteY10" fmla="*/ 524158 h 960013"/>
              <a:gd name="connsiteX11" fmla="*/ 106561 w 712342"/>
              <a:gd name="connsiteY11" fmla="*/ 725579 h 960013"/>
              <a:gd name="connsiteX12" fmla="*/ 192897 w 712342"/>
              <a:gd name="connsiteY12" fmla="*/ 725579 h 960013"/>
              <a:gd name="connsiteX13" fmla="*/ 192897 w 712342"/>
              <a:gd name="connsiteY13" fmla="*/ 960013 h 960013"/>
              <a:gd name="connsiteX14" fmla="*/ 320770 w 712342"/>
              <a:gd name="connsiteY14" fmla="*/ 960013 h 960013"/>
              <a:gd name="connsiteX15" fmla="*/ 320770 w 712342"/>
              <a:gd name="connsiteY15" fmla="*/ 725579 h 960013"/>
              <a:gd name="connsiteX16" fmla="*/ 384707 w 712342"/>
              <a:gd name="connsiteY16" fmla="*/ 725579 h 960013"/>
              <a:gd name="connsiteX17" fmla="*/ 384707 w 712342"/>
              <a:gd name="connsiteY17" fmla="*/ 960013 h 960013"/>
              <a:gd name="connsiteX18" fmla="*/ 512580 w 712342"/>
              <a:gd name="connsiteY18" fmla="*/ 960013 h 960013"/>
              <a:gd name="connsiteX19" fmla="*/ 512580 w 712342"/>
              <a:gd name="connsiteY19" fmla="*/ 725579 h 960013"/>
              <a:gd name="connsiteX20" fmla="*/ 596742 w 712342"/>
              <a:gd name="connsiteY20" fmla="*/ 725579 h 960013"/>
              <a:gd name="connsiteX21" fmla="*/ 512580 w 712342"/>
              <a:gd name="connsiteY21" fmla="*/ 529166 h 960013"/>
              <a:gd name="connsiteX22" fmla="*/ 512580 w 712342"/>
              <a:gd name="connsiteY22" fmla="*/ 346597 h 960013"/>
              <a:gd name="connsiteX23" fmla="*/ 582791 w 712342"/>
              <a:gd name="connsiteY23" fmla="*/ 549629 h 960013"/>
              <a:gd name="connsiteX0" fmla="*/ 582791 w 787131"/>
              <a:gd name="connsiteY0" fmla="*/ 549629 h 960013"/>
              <a:gd name="connsiteX1" fmla="*/ 783639 w 787131"/>
              <a:gd name="connsiteY1" fmla="*/ 126450 h 960013"/>
              <a:gd name="connsiteX2" fmla="*/ 708695 w 787131"/>
              <a:gd name="connsiteY2" fmla="*/ 0 h 960013"/>
              <a:gd name="connsiteX3" fmla="*/ 506690 w 787131"/>
              <a:gd name="connsiteY3" fmla="*/ 149556 h 960013"/>
              <a:gd name="connsiteX4" fmla="*/ 301473 w 787131"/>
              <a:gd name="connsiteY4" fmla="*/ 123658 h 960013"/>
              <a:gd name="connsiteX5" fmla="*/ 111570 w 787131"/>
              <a:gd name="connsiteY5" fmla="*/ 267665 h 960013"/>
              <a:gd name="connsiteX6" fmla="*/ 5115 w 787131"/>
              <a:gd name="connsiteY6" fmla="*/ 519661 h 960013"/>
              <a:gd name="connsiteX7" fmla="*/ 38938 w 787131"/>
              <a:gd name="connsiteY7" fmla="*/ 603524 h 960013"/>
              <a:gd name="connsiteX8" fmla="*/ 122801 w 787131"/>
              <a:gd name="connsiteY8" fmla="*/ 569702 h 960013"/>
              <a:gd name="connsiteX9" fmla="*/ 192897 w 787131"/>
              <a:gd name="connsiteY9" fmla="*/ 404383 h 960013"/>
              <a:gd name="connsiteX10" fmla="*/ 192897 w 787131"/>
              <a:gd name="connsiteY10" fmla="*/ 524158 h 960013"/>
              <a:gd name="connsiteX11" fmla="*/ 106561 w 787131"/>
              <a:gd name="connsiteY11" fmla="*/ 725579 h 960013"/>
              <a:gd name="connsiteX12" fmla="*/ 192897 w 787131"/>
              <a:gd name="connsiteY12" fmla="*/ 725579 h 960013"/>
              <a:gd name="connsiteX13" fmla="*/ 192897 w 787131"/>
              <a:gd name="connsiteY13" fmla="*/ 960013 h 960013"/>
              <a:gd name="connsiteX14" fmla="*/ 320770 w 787131"/>
              <a:gd name="connsiteY14" fmla="*/ 960013 h 960013"/>
              <a:gd name="connsiteX15" fmla="*/ 320770 w 787131"/>
              <a:gd name="connsiteY15" fmla="*/ 725579 h 960013"/>
              <a:gd name="connsiteX16" fmla="*/ 384707 w 787131"/>
              <a:gd name="connsiteY16" fmla="*/ 725579 h 960013"/>
              <a:gd name="connsiteX17" fmla="*/ 384707 w 787131"/>
              <a:gd name="connsiteY17" fmla="*/ 960013 h 960013"/>
              <a:gd name="connsiteX18" fmla="*/ 512580 w 787131"/>
              <a:gd name="connsiteY18" fmla="*/ 960013 h 960013"/>
              <a:gd name="connsiteX19" fmla="*/ 512580 w 787131"/>
              <a:gd name="connsiteY19" fmla="*/ 725579 h 960013"/>
              <a:gd name="connsiteX20" fmla="*/ 596742 w 787131"/>
              <a:gd name="connsiteY20" fmla="*/ 725579 h 960013"/>
              <a:gd name="connsiteX21" fmla="*/ 512580 w 787131"/>
              <a:gd name="connsiteY21" fmla="*/ 529166 h 960013"/>
              <a:gd name="connsiteX22" fmla="*/ 512580 w 787131"/>
              <a:gd name="connsiteY22" fmla="*/ 346597 h 960013"/>
              <a:gd name="connsiteX23" fmla="*/ 582791 w 787131"/>
              <a:gd name="connsiteY23" fmla="*/ 549629 h 960013"/>
              <a:gd name="connsiteX0" fmla="*/ 682034 w 783862"/>
              <a:gd name="connsiteY0" fmla="*/ 246623 h 960013"/>
              <a:gd name="connsiteX1" fmla="*/ 783639 w 783862"/>
              <a:gd name="connsiteY1" fmla="*/ 126450 h 960013"/>
              <a:gd name="connsiteX2" fmla="*/ 708695 w 783862"/>
              <a:gd name="connsiteY2" fmla="*/ 0 h 960013"/>
              <a:gd name="connsiteX3" fmla="*/ 506690 w 783862"/>
              <a:gd name="connsiteY3" fmla="*/ 149556 h 960013"/>
              <a:gd name="connsiteX4" fmla="*/ 301473 w 783862"/>
              <a:gd name="connsiteY4" fmla="*/ 123658 h 960013"/>
              <a:gd name="connsiteX5" fmla="*/ 111570 w 783862"/>
              <a:gd name="connsiteY5" fmla="*/ 267665 h 960013"/>
              <a:gd name="connsiteX6" fmla="*/ 5115 w 783862"/>
              <a:gd name="connsiteY6" fmla="*/ 519661 h 960013"/>
              <a:gd name="connsiteX7" fmla="*/ 38938 w 783862"/>
              <a:gd name="connsiteY7" fmla="*/ 603524 h 960013"/>
              <a:gd name="connsiteX8" fmla="*/ 122801 w 783862"/>
              <a:gd name="connsiteY8" fmla="*/ 569702 h 960013"/>
              <a:gd name="connsiteX9" fmla="*/ 192897 w 783862"/>
              <a:gd name="connsiteY9" fmla="*/ 404383 h 960013"/>
              <a:gd name="connsiteX10" fmla="*/ 192897 w 783862"/>
              <a:gd name="connsiteY10" fmla="*/ 524158 h 960013"/>
              <a:gd name="connsiteX11" fmla="*/ 106561 w 783862"/>
              <a:gd name="connsiteY11" fmla="*/ 725579 h 960013"/>
              <a:gd name="connsiteX12" fmla="*/ 192897 w 783862"/>
              <a:gd name="connsiteY12" fmla="*/ 725579 h 960013"/>
              <a:gd name="connsiteX13" fmla="*/ 192897 w 783862"/>
              <a:gd name="connsiteY13" fmla="*/ 960013 h 960013"/>
              <a:gd name="connsiteX14" fmla="*/ 320770 w 783862"/>
              <a:gd name="connsiteY14" fmla="*/ 960013 h 960013"/>
              <a:gd name="connsiteX15" fmla="*/ 320770 w 783862"/>
              <a:gd name="connsiteY15" fmla="*/ 725579 h 960013"/>
              <a:gd name="connsiteX16" fmla="*/ 384707 w 783862"/>
              <a:gd name="connsiteY16" fmla="*/ 725579 h 960013"/>
              <a:gd name="connsiteX17" fmla="*/ 384707 w 783862"/>
              <a:gd name="connsiteY17" fmla="*/ 960013 h 960013"/>
              <a:gd name="connsiteX18" fmla="*/ 512580 w 783862"/>
              <a:gd name="connsiteY18" fmla="*/ 960013 h 960013"/>
              <a:gd name="connsiteX19" fmla="*/ 512580 w 783862"/>
              <a:gd name="connsiteY19" fmla="*/ 725579 h 960013"/>
              <a:gd name="connsiteX20" fmla="*/ 596742 w 783862"/>
              <a:gd name="connsiteY20" fmla="*/ 725579 h 960013"/>
              <a:gd name="connsiteX21" fmla="*/ 512580 w 783862"/>
              <a:gd name="connsiteY21" fmla="*/ 529166 h 960013"/>
              <a:gd name="connsiteX22" fmla="*/ 512580 w 783862"/>
              <a:gd name="connsiteY22" fmla="*/ 346597 h 960013"/>
              <a:gd name="connsiteX23" fmla="*/ 682034 w 783862"/>
              <a:gd name="connsiteY23" fmla="*/ 246623 h 960013"/>
              <a:gd name="connsiteX0" fmla="*/ 512580 w 783862"/>
              <a:gd name="connsiteY0" fmla="*/ 346597 h 960013"/>
              <a:gd name="connsiteX1" fmla="*/ 783639 w 783862"/>
              <a:gd name="connsiteY1" fmla="*/ 126450 h 960013"/>
              <a:gd name="connsiteX2" fmla="*/ 708695 w 783862"/>
              <a:gd name="connsiteY2" fmla="*/ 0 h 960013"/>
              <a:gd name="connsiteX3" fmla="*/ 506690 w 783862"/>
              <a:gd name="connsiteY3" fmla="*/ 149556 h 960013"/>
              <a:gd name="connsiteX4" fmla="*/ 301473 w 783862"/>
              <a:gd name="connsiteY4" fmla="*/ 123658 h 960013"/>
              <a:gd name="connsiteX5" fmla="*/ 111570 w 783862"/>
              <a:gd name="connsiteY5" fmla="*/ 267665 h 960013"/>
              <a:gd name="connsiteX6" fmla="*/ 5115 w 783862"/>
              <a:gd name="connsiteY6" fmla="*/ 519661 h 960013"/>
              <a:gd name="connsiteX7" fmla="*/ 38938 w 783862"/>
              <a:gd name="connsiteY7" fmla="*/ 603524 h 960013"/>
              <a:gd name="connsiteX8" fmla="*/ 122801 w 783862"/>
              <a:gd name="connsiteY8" fmla="*/ 569702 h 960013"/>
              <a:gd name="connsiteX9" fmla="*/ 192897 w 783862"/>
              <a:gd name="connsiteY9" fmla="*/ 404383 h 960013"/>
              <a:gd name="connsiteX10" fmla="*/ 192897 w 783862"/>
              <a:gd name="connsiteY10" fmla="*/ 524158 h 960013"/>
              <a:gd name="connsiteX11" fmla="*/ 106561 w 783862"/>
              <a:gd name="connsiteY11" fmla="*/ 725579 h 960013"/>
              <a:gd name="connsiteX12" fmla="*/ 192897 w 783862"/>
              <a:gd name="connsiteY12" fmla="*/ 725579 h 960013"/>
              <a:gd name="connsiteX13" fmla="*/ 192897 w 783862"/>
              <a:gd name="connsiteY13" fmla="*/ 960013 h 960013"/>
              <a:gd name="connsiteX14" fmla="*/ 320770 w 783862"/>
              <a:gd name="connsiteY14" fmla="*/ 960013 h 960013"/>
              <a:gd name="connsiteX15" fmla="*/ 320770 w 783862"/>
              <a:gd name="connsiteY15" fmla="*/ 725579 h 960013"/>
              <a:gd name="connsiteX16" fmla="*/ 384707 w 783862"/>
              <a:gd name="connsiteY16" fmla="*/ 725579 h 960013"/>
              <a:gd name="connsiteX17" fmla="*/ 384707 w 783862"/>
              <a:gd name="connsiteY17" fmla="*/ 960013 h 960013"/>
              <a:gd name="connsiteX18" fmla="*/ 512580 w 783862"/>
              <a:gd name="connsiteY18" fmla="*/ 960013 h 960013"/>
              <a:gd name="connsiteX19" fmla="*/ 512580 w 783862"/>
              <a:gd name="connsiteY19" fmla="*/ 725579 h 960013"/>
              <a:gd name="connsiteX20" fmla="*/ 596742 w 783862"/>
              <a:gd name="connsiteY20" fmla="*/ 725579 h 960013"/>
              <a:gd name="connsiteX21" fmla="*/ 512580 w 783862"/>
              <a:gd name="connsiteY21" fmla="*/ 529166 h 960013"/>
              <a:gd name="connsiteX22" fmla="*/ 512580 w 783862"/>
              <a:gd name="connsiteY22" fmla="*/ 346597 h 96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83862" h="960013">
                <a:moveTo>
                  <a:pt x="512580" y="346597"/>
                </a:moveTo>
                <a:lnTo>
                  <a:pt x="783639" y="126450"/>
                </a:lnTo>
                <a:cubicBezTo>
                  <a:pt x="788082" y="85346"/>
                  <a:pt x="724853" y="23261"/>
                  <a:pt x="708695" y="0"/>
                </a:cubicBezTo>
                <a:lnTo>
                  <a:pt x="506690" y="149556"/>
                </a:lnTo>
                <a:cubicBezTo>
                  <a:pt x="417149" y="103803"/>
                  <a:pt x="363446" y="130564"/>
                  <a:pt x="301473" y="123658"/>
                </a:cubicBezTo>
                <a:cubicBezTo>
                  <a:pt x="235620" y="143343"/>
                  <a:pt x="160963" y="201665"/>
                  <a:pt x="111570" y="267665"/>
                </a:cubicBezTo>
                <a:cubicBezTo>
                  <a:pt x="62177" y="333665"/>
                  <a:pt x="45054" y="425674"/>
                  <a:pt x="5115" y="519661"/>
                </a:cubicBezTo>
                <a:cubicBezTo>
                  <a:pt x="-8703" y="552160"/>
                  <a:pt x="6439" y="589705"/>
                  <a:pt x="38938" y="603524"/>
                </a:cubicBezTo>
                <a:cubicBezTo>
                  <a:pt x="71437" y="617343"/>
                  <a:pt x="108983" y="602201"/>
                  <a:pt x="122801" y="569702"/>
                </a:cubicBezTo>
                <a:lnTo>
                  <a:pt x="192897" y="404383"/>
                </a:lnTo>
                <a:lnTo>
                  <a:pt x="192897" y="524158"/>
                </a:lnTo>
                <a:lnTo>
                  <a:pt x="106561" y="725579"/>
                </a:lnTo>
                <a:lnTo>
                  <a:pt x="192897" y="725579"/>
                </a:lnTo>
                <a:lnTo>
                  <a:pt x="192897" y="960013"/>
                </a:lnTo>
                <a:lnTo>
                  <a:pt x="320770" y="960013"/>
                </a:lnTo>
                <a:lnTo>
                  <a:pt x="320770" y="725579"/>
                </a:lnTo>
                <a:lnTo>
                  <a:pt x="384707" y="725579"/>
                </a:lnTo>
                <a:lnTo>
                  <a:pt x="384707" y="960013"/>
                </a:lnTo>
                <a:lnTo>
                  <a:pt x="512580" y="960013"/>
                </a:lnTo>
                <a:lnTo>
                  <a:pt x="512580" y="725579"/>
                </a:lnTo>
                <a:lnTo>
                  <a:pt x="596742" y="725579"/>
                </a:lnTo>
                <a:lnTo>
                  <a:pt x="512580" y="529166"/>
                </a:lnTo>
                <a:lnTo>
                  <a:pt x="512580" y="346597"/>
                </a:lnTo>
                <a:close/>
              </a:path>
            </a:pathLst>
          </a:custGeom>
          <a:solidFill>
            <a:srgbClr val="FF6600"/>
          </a:solidFill>
          <a:ln w="212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11">
            <a:extLst>
              <a:ext uri="{FF2B5EF4-FFF2-40B4-BE49-F238E27FC236}">
                <a16:creationId xmlns:a16="http://schemas.microsoft.com/office/drawing/2014/main" id="{A49B52DB-4454-44F6-984E-84AE21A42F86}"/>
              </a:ext>
            </a:extLst>
          </p:cNvPr>
          <p:cNvSpPr/>
          <p:nvPr/>
        </p:nvSpPr>
        <p:spPr>
          <a:xfrm rot="21565382">
            <a:off x="10144736" y="886893"/>
            <a:ext cx="997161" cy="1725221"/>
          </a:xfrm>
          <a:custGeom>
            <a:avLst/>
            <a:gdLst>
              <a:gd name="connsiteX0" fmla="*/ 1448130 w 1453235"/>
              <a:gd name="connsiteY0" fmla="*/ 1075556 h 2514287"/>
              <a:gd name="connsiteX1" fmla="*/ 1210914 w 1453235"/>
              <a:gd name="connsiteY1" fmla="*/ 209524 h 2514287"/>
              <a:gd name="connsiteX2" fmla="*/ 1158200 w 1453235"/>
              <a:gd name="connsiteY2" fmla="*/ 132698 h 2514287"/>
              <a:gd name="connsiteX3" fmla="*/ 881449 w 1453235"/>
              <a:gd name="connsiteY3" fmla="*/ 13968 h 2514287"/>
              <a:gd name="connsiteX4" fmla="*/ 729895 w 1453235"/>
              <a:gd name="connsiteY4" fmla="*/ 0 h 2514287"/>
              <a:gd name="connsiteX5" fmla="*/ 578341 w 1453235"/>
              <a:gd name="connsiteY5" fmla="*/ 13968 h 2514287"/>
              <a:gd name="connsiteX6" fmla="*/ 301590 w 1453235"/>
              <a:gd name="connsiteY6" fmla="*/ 132698 h 2514287"/>
              <a:gd name="connsiteX7" fmla="*/ 248876 w 1453235"/>
              <a:gd name="connsiteY7" fmla="*/ 209524 h 2514287"/>
              <a:gd name="connsiteX8" fmla="*/ 5071 w 1453235"/>
              <a:gd name="connsiteY8" fmla="*/ 1075556 h 2514287"/>
              <a:gd name="connsiteX9" fmla="*/ 97322 w 1453235"/>
              <a:gd name="connsiteY9" fmla="*/ 1250160 h 2514287"/>
              <a:gd name="connsiteX10" fmla="*/ 136857 w 1453235"/>
              <a:gd name="connsiteY10" fmla="*/ 1257144 h 2514287"/>
              <a:gd name="connsiteX11" fmla="*/ 262054 w 1453235"/>
              <a:gd name="connsiteY11" fmla="*/ 1159366 h 2514287"/>
              <a:gd name="connsiteX12" fmla="*/ 466323 w 1453235"/>
              <a:gd name="connsiteY12" fmla="*/ 426032 h 2514287"/>
              <a:gd name="connsiteX13" fmla="*/ 466323 w 1453235"/>
              <a:gd name="connsiteY13" fmla="*/ 670477 h 2514287"/>
              <a:gd name="connsiteX14" fmla="*/ 222518 w 1453235"/>
              <a:gd name="connsiteY14" fmla="*/ 1536509 h 2514287"/>
              <a:gd name="connsiteX15" fmla="*/ 400430 w 1453235"/>
              <a:gd name="connsiteY15" fmla="*/ 1536509 h 2514287"/>
              <a:gd name="connsiteX16" fmla="*/ 400430 w 1453235"/>
              <a:gd name="connsiteY16" fmla="*/ 2514287 h 2514287"/>
              <a:gd name="connsiteX17" fmla="*/ 664002 w 1453235"/>
              <a:gd name="connsiteY17" fmla="*/ 2514287 h 2514287"/>
              <a:gd name="connsiteX18" fmla="*/ 664002 w 1453235"/>
              <a:gd name="connsiteY18" fmla="*/ 1536509 h 2514287"/>
              <a:gd name="connsiteX19" fmla="*/ 795788 w 1453235"/>
              <a:gd name="connsiteY19" fmla="*/ 1536509 h 2514287"/>
              <a:gd name="connsiteX20" fmla="*/ 795788 w 1453235"/>
              <a:gd name="connsiteY20" fmla="*/ 2514287 h 2514287"/>
              <a:gd name="connsiteX21" fmla="*/ 1059360 w 1453235"/>
              <a:gd name="connsiteY21" fmla="*/ 2514287 h 2514287"/>
              <a:gd name="connsiteX22" fmla="*/ 1059360 w 1453235"/>
              <a:gd name="connsiteY22" fmla="*/ 1536509 h 2514287"/>
              <a:gd name="connsiteX23" fmla="*/ 1237272 w 1453235"/>
              <a:gd name="connsiteY23" fmla="*/ 1536509 h 2514287"/>
              <a:gd name="connsiteX24" fmla="*/ 993467 w 1453235"/>
              <a:gd name="connsiteY24" fmla="*/ 670477 h 2514287"/>
              <a:gd name="connsiteX25" fmla="*/ 993467 w 1453235"/>
              <a:gd name="connsiteY25" fmla="*/ 426032 h 2514287"/>
              <a:gd name="connsiteX26" fmla="*/ 1197736 w 1453235"/>
              <a:gd name="connsiteY26" fmla="*/ 1159366 h 2514287"/>
              <a:gd name="connsiteX27" fmla="*/ 1322933 w 1453235"/>
              <a:gd name="connsiteY27" fmla="*/ 1257144 h 2514287"/>
              <a:gd name="connsiteX28" fmla="*/ 1362469 w 1453235"/>
              <a:gd name="connsiteY28" fmla="*/ 1250160 h 2514287"/>
              <a:gd name="connsiteX29" fmla="*/ 1448130 w 1453235"/>
              <a:gd name="connsiteY29" fmla="*/ 1075556 h 251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453235" h="2514287">
                <a:moveTo>
                  <a:pt x="1448130" y="1075556"/>
                </a:moveTo>
                <a:lnTo>
                  <a:pt x="1210914" y="209524"/>
                </a:lnTo>
                <a:cubicBezTo>
                  <a:pt x="1204325" y="174603"/>
                  <a:pt x="1184557" y="146667"/>
                  <a:pt x="1158200" y="132698"/>
                </a:cubicBezTo>
                <a:cubicBezTo>
                  <a:pt x="1079128" y="76825"/>
                  <a:pt x="986878" y="41905"/>
                  <a:pt x="881449" y="13968"/>
                </a:cubicBezTo>
                <a:cubicBezTo>
                  <a:pt x="828735" y="6984"/>
                  <a:pt x="782610" y="0"/>
                  <a:pt x="729895" y="0"/>
                </a:cubicBezTo>
                <a:cubicBezTo>
                  <a:pt x="677181" y="0"/>
                  <a:pt x="631055" y="6984"/>
                  <a:pt x="578341" y="13968"/>
                </a:cubicBezTo>
                <a:cubicBezTo>
                  <a:pt x="472912" y="34921"/>
                  <a:pt x="380662" y="76825"/>
                  <a:pt x="301590" y="132698"/>
                </a:cubicBezTo>
                <a:cubicBezTo>
                  <a:pt x="275233" y="153651"/>
                  <a:pt x="255465" y="174603"/>
                  <a:pt x="248876" y="209524"/>
                </a:cubicBezTo>
                <a:lnTo>
                  <a:pt x="5071" y="1075556"/>
                </a:lnTo>
                <a:cubicBezTo>
                  <a:pt x="-14697" y="1152382"/>
                  <a:pt x="24839" y="1229207"/>
                  <a:pt x="97322" y="1250160"/>
                </a:cubicBezTo>
                <a:cubicBezTo>
                  <a:pt x="110500" y="1257144"/>
                  <a:pt x="123679" y="1257144"/>
                  <a:pt x="136857" y="1257144"/>
                </a:cubicBezTo>
                <a:cubicBezTo>
                  <a:pt x="196161" y="1257144"/>
                  <a:pt x="248876" y="1215239"/>
                  <a:pt x="262054" y="1159366"/>
                </a:cubicBezTo>
                <a:lnTo>
                  <a:pt x="466323" y="426032"/>
                </a:lnTo>
                <a:lnTo>
                  <a:pt x="466323" y="670477"/>
                </a:lnTo>
                <a:lnTo>
                  <a:pt x="222518" y="1536509"/>
                </a:lnTo>
                <a:lnTo>
                  <a:pt x="400430" y="1536509"/>
                </a:lnTo>
                <a:lnTo>
                  <a:pt x="400430" y="2514287"/>
                </a:lnTo>
                <a:lnTo>
                  <a:pt x="664002" y="2514287"/>
                </a:lnTo>
                <a:lnTo>
                  <a:pt x="664002" y="1536509"/>
                </a:lnTo>
                <a:lnTo>
                  <a:pt x="795788" y="1536509"/>
                </a:lnTo>
                <a:lnTo>
                  <a:pt x="795788" y="2514287"/>
                </a:lnTo>
                <a:lnTo>
                  <a:pt x="1059360" y="2514287"/>
                </a:lnTo>
                <a:lnTo>
                  <a:pt x="1059360" y="1536509"/>
                </a:lnTo>
                <a:lnTo>
                  <a:pt x="1237272" y="1536509"/>
                </a:lnTo>
                <a:lnTo>
                  <a:pt x="993467" y="670477"/>
                </a:lnTo>
                <a:lnTo>
                  <a:pt x="993467" y="426032"/>
                </a:lnTo>
                <a:lnTo>
                  <a:pt x="1197736" y="1159366"/>
                </a:lnTo>
                <a:cubicBezTo>
                  <a:pt x="1217504" y="1222223"/>
                  <a:pt x="1270218" y="1257144"/>
                  <a:pt x="1322933" y="1257144"/>
                </a:cubicBezTo>
                <a:cubicBezTo>
                  <a:pt x="1336111" y="1257144"/>
                  <a:pt x="1349290" y="1257144"/>
                  <a:pt x="1362469" y="1250160"/>
                </a:cubicBezTo>
                <a:cubicBezTo>
                  <a:pt x="1428362" y="1229207"/>
                  <a:pt x="1467897" y="1152382"/>
                  <a:pt x="1448130" y="1075556"/>
                </a:cubicBezTo>
                <a:close/>
              </a:path>
            </a:pathLst>
          </a:custGeom>
          <a:solidFill>
            <a:srgbClr val="FF6600"/>
          </a:solidFill>
          <a:ln w="329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Freeform: Shape 12">
            <a:extLst>
              <a:ext uri="{FF2B5EF4-FFF2-40B4-BE49-F238E27FC236}">
                <a16:creationId xmlns:a16="http://schemas.microsoft.com/office/drawing/2014/main" id="{949034A0-2E28-481C-99CE-747530E303C7}"/>
              </a:ext>
            </a:extLst>
          </p:cNvPr>
          <p:cNvSpPr/>
          <p:nvPr/>
        </p:nvSpPr>
        <p:spPr>
          <a:xfrm rot="21565382">
            <a:off x="9236327" y="879267"/>
            <a:ext cx="1053856" cy="1724497"/>
          </a:xfrm>
          <a:custGeom>
            <a:avLst/>
            <a:gdLst>
              <a:gd name="connsiteX0" fmla="*/ 1528882 w 1535862"/>
              <a:gd name="connsiteY0" fmla="*/ 1089066 h 2513229"/>
              <a:gd name="connsiteX1" fmla="*/ 1333408 w 1535862"/>
              <a:gd name="connsiteY1" fmla="*/ 258304 h 2513229"/>
              <a:gd name="connsiteX2" fmla="*/ 1291521 w 1535862"/>
              <a:gd name="connsiteY2" fmla="*/ 181511 h 2513229"/>
              <a:gd name="connsiteX3" fmla="*/ 998311 w 1535862"/>
              <a:gd name="connsiteY3" fmla="*/ 27925 h 2513229"/>
              <a:gd name="connsiteX4" fmla="*/ 767931 w 1535862"/>
              <a:gd name="connsiteY4" fmla="*/ 0 h 2513229"/>
              <a:gd name="connsiteX5" fmla="*/ 537552 w 1535862"/>
              <a:gd name="connsiteY5" fmla="*/ 34906 h 2513229"/>
              <a:gd name="connsiteX6" fmla="*/ 244342 w 1535862"/>
              <a:gd name="connsiteY6" fmla="*/ 188492 h 2513229"/>
              <a:gd name="connsiteX7" fmla="*/ 202455 w 1535862"/>
              <a:gd name="connsiteY7" fmla="*/ 265285 h 2513229"/>
              <a:gd name="connsiteX8" fmla="*/ 6981 w 1535862"/>
              <a:gd name="connsiteY8" fmla="*/ 1096048 h 2513229"/>
              <a:gd name="connsiteX9" fmla="*/ 0 w 1535862"/>
              <a:gd name="connsiteY9" fmla="*/ 1130954 h 2513229"/>
              <a:gd name="connsiteX10" fmla="*/ 139624 w 1535862"/>
              <a:gd name="connsiteY10" fmla="*/ 1270577 h 2513229"/>
              <a:gd name="connsiteX11" fmla="*/ 272267 w 1535862"/>
              <a:gd name="connsiteY11" fmla="*/ 1165859 h 2513229"/>
              <a:gd name="connsiteX12" fmla="*/ 418872 w 1535862"/>
              <a:gd name="connsiteY12" fmla="*/ 558496 h 2513229"/>
              <a:gd name="connsiteX13" fmla="*/ 418872 w 1535862"/>
              <a:gd name="connsiteY13" fmla="*/ 2513230 h 2513229"/>
              <a:gd name="connsiteX14" fmla="*/ 698119 w 1535862"/>
              <a:gd name="connsiteY14" fmla="*/ 2513230 h 2513229"/>
              <a:gd name="connsiteX15" fmla="*/ 698119 w 1535862"/>
              <a:gd name="connsiteY15" fmla="*/ 1256615 h 2513229"/>
              <a:gd name="connsiteX16" fmla="*/ 837743 w 1535862"/>
              <a:gd name="connsiteY16" fmla="*/ 1256615 h 2513229"/>
              <a:gd name="connsiteX17" fmla="*/ 837743 w 1535862"/>
              <a:gd name="connsiteY17" fmla="*/ 2513230 h 2513229"/>
              <a:gd name="connsiteX18" fmla="*/ 1116991 w 1535862"/>
              <a:gd name="connsiteY18" fmla="*/ 2513230 h 2513229"/>
              <a:gd name="connsiteX19" fmla="*/ 1116991 w 1535862"/>
              <a:gd name="connsiteY19" fmla="*/ 551514 h 2513229"/>
              <a:gd name="connsiteX20" fmla="*/ 1263596 w 1535862"/>
              <a:gd name="connsiteY20" fmla="*/ 1158878 h 2513229"/>
              <a:gd name="connsiteX21" fmla="*/ 1396239 w 1535862"/>
              <a:gd name="connsiteY21" fmla="*/ 1263596 h 2513229"/>
              <a:gd name="connsiteX22" fmla="*/ 1535863 w 1535862"/>
              <a:gd name="connsiteY22" fmla="*/ 1123972 h 2513229"/>
              <a:gd name="connsiteX23" fmla="*/ 1528882 w 1535862"/>
              <a:gd name="connsiteY23" fmla="*/ 1089066 h 2513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35862" h="2513229">
                <a:moveTo>
                  <a:pt x="1528882" y="1089066"/>
                </a:moveTo>
                <a:lnTo>
                  <a:pt x="1333408" y="258304"/>
                </a:lnTo>
                <a:cubicBezTo>
                  <a:pt x="1326427" y="230379"/>
                  <a:pt x="1312464" y="202455"/>
                  <a:pt x="1291521" y="181511"/>
                </a:cubicBezTo>
                <a:cubicBezTo>
                  <a:pt x="1207747" y="111699"/>
                  <a:pt x="1110010" y="62831"/>
                  <a:pt x="998311" y="27925"/>
                </a:cubicBezTo>
                <a:cubicBezTo>
                  <a:pt x="921518" y="13962"/>
                  <a:pt x="844725" y="0"/>
                  <a:pt x="767931" y="0"/>
                </a:cubicBezTo>
                <a:cubicBezTo>
                  <a:pt x="691138" y="0"/>
                  <a:pt x="614345" y="13962"/>
                  <a:pt x="537552" y="34906"/>
                </a:cubicBezTo>
                <a:cubicBezTo>
                  <a:pt x="425853" y="62831"/>
                  <a:pt x="328116" y="118680"/>
                  <a:pt x="244342" y="188492"/>
                </a:cubicBezTo>
                <a:cubicBezTo>
                  <a:pt x="223398" y="209436"/>
                  <a:pt x="209436" y="237361"/>
                  <a:pt x="202455" y="265285"/>
                </a:cubicBezTo>
                <a:lnTo>
                  <a:pt x="6981" y="1096048"/>
                </a:lnTo>
                <a:cubicBezTo>
                  <a:pt x="6981" y="1103029"/>
                  <a:pt x="0" y="1116991"/>
                  <a:pt x="0" y="1130954"/>
                </a:cubicBezTo>
                <a:cubicBezTo>
                  <a:pt x="0" y="1207747"/>
                  <a:pt x="62831" y="1270577"/>
                  <a:pt x="139624" y="1270577"/>
                </a:cubicBezTo>
                <a:cubicBezTo>
                  <a:pt x="202455" y="1270577"/>
                  <a:pt x="258304" y="1221709"/>
                  <a:pt x="272267" y="1165859"/>
                </a:cubicBezTo>
                <a:lnTo>
                  <a:pt x="418872" y="558496"/>
                </a:lnTo>
                <a:lnTo>
                  <a:pt x="418872" y="2513230"/>
                </a:lnTo>
                <a:lnTo>
                  <a:pt x="698119" y="2513230"/>
                </a:lnTo>
                <a:lnTo>
                  <a:pt x="698119" y="1256615"/>
                </a:lnTo>
                <a:lnTo>
                  <a:pt x="837743" y="1256615"/>
                </a:lnTo>
                <a:lnTo>
                  <a:pt x="837743" y="2513230"/>
                </a:lnTo>
                <a:lnTo>
                  <a:pt x="1116991" y="2513230"/>
                </a:lnTo>
                <a:lnTo>
                  <a:pt x="1116991" y="551514"/>
                </a:lnTo>
                <a:lnTo>
                  <a:pt x="1263596" y="1158878"/>
                </a:lnTo>
                <a:cubicBezTo>
                  <a:pt x="1277558" y="1214728"/>
                  <a:pt x="1333408" y="1263596"/>
                  <a:pt x="1396239" y="1263596"/>
                </a:cubicBezTo>
                <a:cubicBezTo>
                  <a:pt x="1473032" y="1263596"/>
                  <a:pt x="1535863" y="1200765"/>
                  <a:pt x="1535863" y="1123972"/>
                </a:cubicBezTo>
                <a:cubicBezTo>
                  <a:pt x="1535863" y="1110010"/>
                  <a:pt x="1528882" y="1096048"/>
                  <a:pt x="1528882" y="1089066"/>
                </a:cubicBezTo>
                <a:close/>
              </a:path>
            </a:pathLst>
          </a:custGeom>
          <a:solidFill>
            <a:srgbClr val="FF6600"/>
          </a:solidFill>
          <a:ln w="34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8" name="!!Oval 1">
            <a:extLst>
              <a:ext uri="{FF2B5EF4-FFF2-40B4-BE49-F238E27FC236}">
                <a16:creationId xmlns:a16="http://schemas.microsoft.com/office/drawing/2014/main" id="{04482DCE-4043-4614-9F7A-059D0DD65AB5}"/>
              </a:ext>
            </a:extLst>
          </p:cNvPr>
          <p:cNvSpPr/>
          <p:nvPr/>
        </p:nvSpPr>
        <p:spPr>
          <a:xfrm rot="21565382">
            <a:off x="7853661" y="1443182"/>
            <a:ext cx="413846" cy="414554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!!Oval 2">
            <a:extLst>
              <a:ext uri="{FF2B5EF4-FFF2-40B4-BE49-F238E27FC236}">
                <a16:creationId xmlns:a16="http://schemas.microsoft.com/office/drawing/2014/main" id="{1FAD7D35-101E-4811-AA8E-5082D4DB08F1}"/>
              </a:ext>
            </a:extLst>
          </p:cNvPr>
          <p:cNvSpPr/>
          <p:nvPr/>
        </p:nvSpPr>
        <p:spPr>
          <a:xfrm rot="21565382">
            <a:off x="8646252" y="1260876"/>
            <a:ext cx="445523" cy="435626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!!Oval 3">
            <a:extLst>
              <a:ext uri="{FF2B5EF4-FFF2-40B4-BE49-F238E27FC236}">
                <a16:creationId xmlns:a16="http://schemas.microsoft.com/office/drawing/2014/main" id="{12435D6E-DD34-4E22-8D96-5FBB3FAD2B40}"/>
              </a:ext>
            </a:extLst>
          </p:cNvPr>
          <p:cNvSpPr/>
          <p:nvPr/>
        </p:nvSpPr>
        <p:spPr>
          <a:xfrm rot="21565382">
            <a:off x="9553192" y="390226"/>
            <a:ext cx="445523" cy="446284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!!Oval 4">
            <a:extLst>
              <a:ext uri="{FF2B5EF4-FFF2-40B4-BE49-F238E27FC236}">
                <a16:creationId xmlns:a16="http://schemas.microsoft.com/office/drawing/2014/main" id="{B413D17C-5219-4D6C-BCEB-881FA0ADCB3C}"/>
              </a:ext>
            </a:extLst>
          </p:cNvPr>
          <p:cNvSpPr/>
          <p:nvPr/>
        </p:nvSpPr>
        <p:spPr>
          <a:xfrm rot="21565382">
            <a:off x="10389978" y="413531"/>
            <a:ext cx="445523" cy="446284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!!Oval 5">
            <a:extLst>
              <a:ext uri="{FF2B5EF4-FFF2-40B4-BE49-F238E27FC236}">
                <a16:creationId xmlns:a16="http://schemas.microsoft.com/office/drawing/2014/main" id="{D1020393-EE20-4F08-B951-63140C5C6B1D}"/>
              </a:ext>
            </a:extLst>
          </p:cNvPr>
          <p:cNvSpPr/>
          <p:nvPr/>
        </p:nvSpPr>
        <p:spPr>
          <a:xfrm rot="21565382">
            <a:off x="11280534" y="1234671"/>
            <a:ext cx="380785" cy="381437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8B4E5A1-F0AB-430F-8D2A-BAC29CCAB9AD}"/>
              </a:ext>
            </a:extLst>
          </p:cNvPr>
          <p:cNvSpPr txBox="1"/>
          <p:nvPr/>
        </p:nvSpPr>
        <p:spPr>
          <a:xfrm>
            <a:off x="535227" y="949291"/>
            <a:ext cx="7019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2E3336"/>
                </a:solidFill>
                <a:effectLst/>
              </a:rPr>
              <a:t>Love the </a:t>
            </a:r>
            <a:r>
              <a:rPr lang="en-US" sz="2800" b="0" i="0" cap="small" dirty="0">
                <a:solidFill>
                  <a:srgbClr val="2E3336"/>
                </a:solidFill>
                <a:effectLst/>
              </a:rPr>
              <a:t>Lord</a:t>
            </a:r>
            <a:r>
              <a:rPr lang="en-US" sz="2800" b="0" i="0" dirty="0">
                <a:solidFill>
                  <a:srgbClr val="2E3336"/>
                </a:solidFill>
                <a:effectLst/>
              </a:rPr>
              <a:t> your God with all your heart and with all your soul and with all your strength. </a:t>
            </a:r>
            <a:endParaRPr lang="en-US" sz="2800" b="1" dirty="0">
              <a:solidFill>
                <a:srgbClr val="2E3336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F43E046-AA96-4C9F-B5A8-266270933580}"/>
              </a:ext>
            </a:extLst>
          </p:cNvPr>
          <p:cNvSpPr txBox="1"/>
          <p:nvPr/>
        </p:nvSpPr>
        <p:spPr>
          <a:xfrm>
            <a:off x="535227" y="1867462"/>
            <a:ext cx="58780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 commandments that I give you today are to be on your hearts.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lang="en-US" sz="2800" b="1" dirty="0">
              <a:solidFill>
                <a:srgbClr val="FF6600"/>
              </a:solidFill>
            </a:endParaRPr>
          </a:p>
        </p:txBody>
      </p:sp>
      <p:sp>
        <p:nvSpPr>
          <p:cNvPr id="18" name="!!Oval 1">
            <a:extLst>
              <a:ext uri="{FF2B5EF4-FFF2-40B4-BE49-F238E27FC236}">
                <a16:creationId xmlns:a16="http://schemas.microsoft.com/office/drawing/2014/main" id="{711A61DA-B217-4958-9856-7FF48D3684AA}"/>
              </a:ext>
            </a:extLst>
          </p:cNvPr>
          <p:cNvSpPr/>
          <p:nvPr/>
        </p:nvSpPr>
        <p:spPr>
          <a:xfrm rot="42666">
            <a:off x="155473" y="3435764"/>
            <a:ext cx="2792079" cy="2796863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!!Oval 2">
            <a:extLst>
              <a:ext uri="{FF2B5EF4-FFF2-40B4-BE49-F238E27FC236}">
                <a16:creationId xmlns:a16="http://schemas.microsoft.com/office/drawing/2014/main" id="{C3A4651F-2102-4356-B9B3-63D022F0F88E}"/>
              </a:ext>
            </a:extLst>
          </p:cNvPr>
          <p:cNvSpPr/>
          <p:nvPr/>
        </p:nvSpPr>
        <p:spPr>
          <a:xfrm rot="42666">
            <a:off x="2037618" y="3259253"/>
            <a:ext cx="3379564" cy="3304473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07C50C-ECB6-40D0-94F9-18E08631D8A6}"/>
              </a:ext>
            </a:extLst>
          </p:cNvPr>
          <p:cNvSpPr txBox="1"/>
          <p:nvPr/>
        </p:nvSpPr>
        <p:spPr>
          <a:xfrm>
            <a:off x="519596" y="3914857"/>
            <a:ext cx="194428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chemeClr val="bg1"/>
                </a:solidFill>
                <a:effectLst/>
              </a:rPr>
              <a:t>Impress them on your children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2E08D1-799A-4BF0-9035-F12E15B05B9B}"/>
              </a:ext>
            </a:extLst>
          </p:cNvPr>
          <p:cNvSpPr txBox="1"/>
          <p:nvPr/>
        </p:nvSpPr>
        <p:spPr>
          <a:xfrm>
            <a:off x="2478589" y="3914857"/>
            <a:ext cx="246941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chemeClr val="bg1"/>
                </a:solidFill>
                <a:effectLst/>
              </a:rPr>
              <a:t>Talk about them when you sit at home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86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03"/>
    </mc:Choice>
    <mc:Fallback xmlns="">
      <p:transition advTm="170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5">
            <a:extLst>
              <a:ext uri="{FF2B5EF4-FFF2-40B4-BE49-F238E27FC236}">
                <a16:creationId xmlns:a16="http://schemas.microsoft.com/office/drawing/2014/main" id="{A7E2A775-1CAC-4B39-BFCB-73AF53D4E2D7}"/>
              </a:ext>
            </a:extLst>
          </p:cNvPr>
          <p:cNvSpPr txBox="1">
            <a:spLocks/>
          </p:cNvSpPr>
          <p:nvPr/>
        </p:nvSpPr>
        <p:spPr>
          <a:xfrm>
            <a:off x="2545322" y="-1874193"/>
            <a:ext cx="7101355" cy="2354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6600"/>
                </a:solidFill>
                <a:latin typeface="+mn-lt"/>
              </a:rPr>
              <a:t>What does the Bible say to families and households?</a:t>
            </a: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40AD6AFE-52DA-4DC5-853B-AFD1EF30B81E}"/>
              </a:ext>
            </a:extLst>
          </p:cNvPr>
          <p:cNvSpPr/>
          <p:nvPr/>
        </p:nvSpPr>
        <p:spPr>
          <a:xfrm>
            <a:off x="622195" y="342103"/>
            <a:ext cx="929421" cy="674106"/>
          </a:xfrm>
          <a:custGeom>
            <a:avLst/>
            <a:gdLst>
              <a:gd name="connsiteX0" fmla="*/ 3148249 w 3151845"/>
              <a:gd name="connsiteY0" fmla="*/ 1653288 h 2092089"/>
              <a:gd name="connsiteX1" fmla="*/ 3040347 w 3151845"/>
              <a:gd name="connsiteY1" fmla="*/ 487945 h 2092089"/>
              <a:gd name="connsiteX2" fmla="*/ 2968413 w 3151845"/>
              <a:gd name="connsiteY2" fmla="*/ 423204 h 2092089"/>
              <a:gd name="connsiteX3" fmla="*/ 2914462 w 3151845"/>
              <a:gd name="connsiteY3" fmla="*/ 423204 h 2092089"/>
              <a:gd name="connsiteX4" fmla="*/ 2896478 w 3151845"/>
              <a:gd name="connsiteY4" fmla="*/ 214594 h 2092089"/>
              <a:gd name="connsiteX5" fmla="*/ 2831737 w 3151845"/>
              <a:gd name="connsiteY5" fmla="*/ 210997 h 2092089"/>
              <a:gd name="connsiteX6" fmla="*/ 2673480 w 3151845"/>
              <a:gd name="connsiteY6" fmla="*/ 214594 h 2092089"/>
              <a:gd name="connsiteX7" fmla="*/ 2655496 w 3151845"/>
              <a:gd name="connsiteY7" fmla="*/ 20370 h 2092089"/>
              <a:gd name="connsiteX8" fmla="*/ 2601545 w 3151845"/>
              <a:gd name="connsiteY8" fmla="*/ 9580 h 2092089"/>
              <a:gd name="connsiteX9" fmla="*/ 1572879 w 3151845"/>
              <a:gd name="connsiteY9" fmla="*/ 354866 h 2092089"/>
              <a:gd name="connsiteX10" fmla="*/ 544213 w 3151845"/>
              <a:gd name="connsiteY10" fmla="*/ 9580 h 2092089"/>
              <a:gd name="connsiteX11" fmla="*/ 490262 w 3151845"/>
              <a:gd name="connsiteY11" fmla="*/ 20370 h 2092089"/>
              <a:gd name="connsiteX12" fmla="*/ 472278 w 3151845"/>
              <a:gd name="connsiteY12" fmla="*/ 214594 h 2092089"/>
              <a:gd name="connsiteX13" fmla="*/ 314022 w 3151845"/>
              <a:gd name="connsiteY13" fmla="*/ 210997 h 2092089"/>
              <a:gd name="connsiteX14" fmla="*/ 252877 w 3151845"/>
              <a:gd name="connsiteY14" fmla="*/ 214594 h 2092089"/>
              <a:gd name="connsiteX15" fmla="*/ 234893 w 3151845"/>
              <a:gd name="connsiteY15" fmla="*/ 423204 h 2092089"/>
              <a:gd name="connsiteX16" fmla="*/ 180942 w 3151845"/>
              <a:gd name="connsiteY16" fmla="*/ 423204 h 2092089"/>
              <a:gd name="connsiteX17" fmla="*/ 109008 w 3151845"/>
              <a:gd name="connsiteY17" fmla="*/ 487945 h 2092089"/>
              <a:gd name="connsiteX18" fmla="*/ 1106 w 3151845"/>
              <a:gd name="connsiteY18" fmla="*/ 1653288 h 2092089"/>
              <a:gd name="connsiteX19" fmla="*/ 62250 w 3151845"/>
              <a:gd name="connsiteY19" fmla="*/ 1732416 h 2092089"/>
              <a:gd name="connsiteX20" fmla="*/ 73040 w 3151845"/>
              <a:gd name="connsiteY20" fmla="*/ 1732416 h 2092089"/>
              <a:gd name="connsiteX21" fmla="*/ 1407429 w 3151845"/>
              <a:gd name="connsiteY21" fmla="*/ 2066912 h 2092089"/>
              <a:gd name="connsiteX22" fmla="*/ 1486557 w 3151845"/>
              <a:gd name="connsiteY22" fmla="*/ 2092089 h 2092089"/>
              <a:gd name="connsiteX23" fmla="*/ 1666394 w 3151845"/>
              <a:gd name="connsiteY23" fmla="*/ 2092089 h 2092089"/>
              <a:gd name="connsiteX24" fmla="*/ 1741926 w 3151845"/>
              <a:gd name="connsiteY24" fmla="*/ 2070509 h 2092089"/>
              <a:gd name="connsiteX25" fmla="*/ 3076315 w 3151845"/>
              <a:gd name="connsiteY25" fmla="*/ 1736012 h 2092089"/>
              <a:gd name="connsiteX26" fmla="*/ 3151846 w 3151845"/>
              <a:gd name="connsiteY26" fmla="*/ 1667675 h 2092089"/>
              <a:gd name="connsiteX27" fmla="*/ 3148249 w 3151845"/>
              <a:gd name="connsiteY27" fmla="*/ 1653288 h 2092089"/>
              <a:gd name="connsiteX28" fmla="*/ 1644814 w 3151845"/>
              <a:gd name="connsiteY28" fmla="*/ 484349 h 2092089"/>
              <a:gd name="connsiteX29" fmla="*/ 2522417 w 3151845"/>
              <a:gd name="connsiteY29" fmla="*/ 142659 h 2092089"/>
              <a:gd name="connsiteX30" fmla="*/ 2619529 w 3151845"/>
              <a:gd name="connsiteY30" fmla="*/ 1257647 h 2092089"/>
              <a:gd name="connsiteX31" fmla="*/ 1644814 w 3151845"/>
              <a:gd name="connsiteY31" fmla="*/ 1714432 h 2092089"/>
              <a:gd name="connsiteX32" fmla="*/ 1644814 w 3151845"/>
              <a:gd name="connsiteY32" fmla="*/ 484349 h 2092089"/>
              <a:gd name="connsiteX33" fmla="*/ 623341 w 3151845"/>
              <a:gd name="connsiteY33" fmla="*/ 146256 h 2092089"/>
              <a:gd name="connsiteX34" fmla="*/ 1500944 w 3151845"/>
              <a:gd name="connsiteY34" fmla="*/ 487945 h 2092089"/>
              <a:gd name="connsiteX35" fmla="*/ 1500944 w 3151845"/>
              <a:gd name="connsiteY35" fmla="*/ 1718029 h 2092089"/>
              <a:gd name="connsiteX36" fmla="*/ 526229 w 3151845"/>
              <a:gd name="connsiteY36" fmla="*/ 1261244 h 2092089"/>
              <a:gd name="connsiteX37" fmla="*/ 623341 w 3151845"/>
              <a:gd name="connsiteY37" fmla="*/ 146256 h 2092089"/>
              <a:gd name="connsiteX38" fmla="*/ 278054 w 3151845"/>
              <a:gd name="connsiteY38" fmla="*/ 1477048 h 2092089"/>
              <a:gd name="connsiteX39" fmla="*/ 385956 w 3151845"/>
              <a:gd name="connsiteY39" fmla="*/ 351269 h 2092089"/>
              <a:gd name="connsiteX40" fmla="*/ 461488 w 3151845"/>
              <a:gd name="connsiteY40" fmla="*/ 354866 h 2092089"/>
              <a:gd name="connsiteX41" fmla="*/ 371569 w 3151845"/>
              <a:gd name="connsiteY41" fmla="*/ 1383533 h 2092089"/>
              <a:gd name="connsiteX42" fmla="*/ 439907 w 3151845"/>
              <a:gd name="connsiteY42" fmla="*/ 1390726 h 2092089"/>
              <a:gd name="connsiteX43" fmla="*/ 1479364 w 3151845"/>
              <a:gd name="connsiteY43" fmla="*/ 1890672 h 2092089"/>
              <a:gd name="connsiteX44" fmla="*/ 1479364 w 3151845"/>
              <a:gd name="connsiteY44" fmla="*/ 1890672 h 2092089"/>
              <a:gd name="connsiteX45" fmla="*/ 278054 w 3151845"/>
              <a:gd name="connsiteY45" fmla="*/ 1477048 h 2092089"/>
              <a:gd name="connsiteX46" fmla="*/ 1666394 w 3151845"/>
              <a:gd name="connsiteY46" fmla="*/ 1897866 h 2092089"/>
              <a:gd name="connsiteX47" fmla="*/ 1666394 w 3151845"/>
              <a:gd name="connsiteY47" fmla="*/ 1897866 h 2092089"/>
              <a:gd name="connsiteX48" fmla="*/ 2705851 w 3151845"/>
              <a:gd name="connsiteY48" fmla="*/ 1390726 h 2092089"/>
              <a:gd name="connsiteX49" fmla="*/ 2774189 w 3151845"/>
              <a:gd name="connsiteY49" fmla="*/ 1383533 h 2092089"/>
              <a:gd name="connsiteX50" fmla="*/ 2684270 w 3151845"/>
              <a:gd name="connsiteY50" fmla="*/ 354866 h 2092089"/>
              <a:gd name="connsiteX51" fmla="*/ 2759802 w 3151845"/>
              <a:gd name="connsiteY51" fmla="*/ 351269 h 2092089"/>
              <a:gd name="connsiteX52" fmla="*/ 2867704 w 3151845"/>
              <a:gd name="connsiteY52" fmla="*/ 1477048 h 2092089"/>
              <a:gd name="connsiteX53" fmla="*/ 1666394 w 3151845"/>
              <a:gd name="connsiteY53" fmla="*/ 1897866 h 209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151845" h="2092089">
                <a:moveTo>
                  <a:pt x="3148249" y="1653288"/>
                </a:moveTo>
                <a:lnTo>
                  <a:pt x="3040347" y="487945"/>
                </a:lnTo>
                <a:cubicBezTo>
                  <a:pt x="3036750" y="451978"/>
                  <a:pt x="3004380" y="423204"/>
                  <a:pt x="2968413" y="423204"/>
                </a:cubicBezTo>
                <a:cubicBezTo>
                  <a:pt x="2954026" y="423204"/>
                  <a:pt x="2932445" y="423204"/>
                  <a:pt x="2914462" y="423204"/>
                </a:cubicBezTo>
                <a:lnTo>
                  <a:pt x="2896478" y="214594"/>
                </a:lnTo>
                <a:lnTo>
                  <a:pt x="2831737" y="210997"/>
                </a:lnTo>
                <a:cubicBezTo>
                  <a:pt x="2777785" y="207400"/>
                  <a:pt x="2723834" y="210997"/>
                  <a:pt x="2673480" y="214594"/>
                </a:cubicBezTo>
                <a:lnTo>
                  <a:pt x="2655496" y="20370"/>
                </a:lnTo>
                <a:lnTo>
                  <a:pt x="2601545" y="9580"/>
                </a:lnTo>
                <a:cubicBezTo>
                  <a:pt x="2223888" y="-37178"/>
                  <a:pt x="1846231" y="88708"/>
                  <a:pt x="1572879" y="354866"/>
                </a:cubicBezTo>
                <a:cubicBezTo>
                  <a:pt x="1299527" y="88708"/>
                  <a:pt x="921870" y="-37178"/>
                  <a:pt x="544213" y="9580"/>
                </a:cubicBezTo>
                <a:lnTo>
                  <a:pt x="490262" y="20370"/>
                </a:lnTo>
                <a:lnTo>
                  <a:pt x="472278" y="214594"/>
                </a:lnTo>
                <a:cubicBezTo>
                  <a:pt x="418327" y="210997"/>
                  <a:pt x="367973" y="207400"/>
                  <a:pt x="314022" y="210997"/>
                </a:cubicBezTo>
                <a:lnTo>
                  <a:pt x="252877" y="214594"/>
                </a:lnTo>
                <a:lnTo>
                  <a:pt x="234893" y="423204"/>
                </a:lnTo>
                <a:cubicBezTo>
                  <a:pt x="213313" y="423204"/>
                  <a:pt x="195329" y="423204"/>
                  <a:pt x="180942" y="423204"/>
                </a:cubicBezTo>
                <a:cubicBezTo>
                  <a:pt x="144975" y="423204"/>
                  <a:pt x="112604" y="451978"/>
                  <a:pt x="109008" y="487945"/>
                </a:cubicBezTo>
                <a:lnTo>
                  <a:pt x="1106" y="1653288"/>
                </a:lnTo>
                <a:cubicBezTo>
                  <a:pt x="-6088" y="1692852"/>
                  <a:pt x="22686" y="1728819"/>
                  <a:pt x="62250" y="1732416"/>
                </a:cubicBezTo>
                <a:cubicBezTo>
                  <a:pt x="65847" y="1732416"/>
                  <a:pt x="69444" y="1732416"/>
                  <a:pt x="73040" y="1732416"/>
                </a:cubicBezTo>
                <a:cubicBezTo>
                  <a:pt x="292441" y="1725222"/>
                  <a:pt x="907483" y="1739609"/>
                  <a:pt x="1407429" y="2066912"/>
                </a:cubicBezTo>
                <a:cubicBezTo>
                  <a:pt x="1432606" y="2081299"/>
                  <a:pt x="1457783" y="2092089"/>
                  <a:pt x="1486557" y="2092089"/>
                </a:cubicBezTo>
                <a:lnTo>
                  <a:pt x="1666394" y="2092089"/>
                </a:lnTo>
                <a:cubicBezTo>
                  <a:pt x="1695168" y="2092089"/>
                  <a:pt x="1720345" y="2084896"/>
                  <a:pt x="1741926" y="2070509"/>
                </a:cubicBezTo>
                <a:cubicBezTo>
                  <a:pt x="2267049" y="1743206"/>
                  <a:pt x="2864107" y="1728819"/>
                  <a:pt x="3076315" y="1736012"/>
                </a:cubicBezTo>
                <a:cubicBezTo>
                  <a:pt x="3115879" y="1736012"/>
                  <a:pt x="3148249" y="1707239"/>
                  <a:pt x="3151846" y="1667675"/>
                </a:cubicBezTo>
                <a:cubicBezTo>
                  <a:pt x="3148249" y="1656884"/>
                  <a:pt x="3148249" y="1656884"/>
                  <a:pt x="3148249" y="1653288"/>
                </a:cubicBezTo>
                <a:close/>
                <a:moveTo>
                  <a:pt x="1644814" y="484349"/>
                </a:moveTo>
                <a:cubicBezTo>
                  <a:pt x="1875005" y="246964"/>
                  <a:pt x="2195114" y="124675"/>
                  <a:pt x="2522417" y="142659"/>
                </a:cubicBezTo>
                <a:lnTo>
                  <a:pt x="2619529" y="1257647"/>
                </a:lnTo>
                <a:cubicBezTo>
                  <a:pt x="2450483" y="1290018"/>
                  <a:pt x="2011681" y="1397920"/>
                  <a:pt x="1644814" y="1714432"/>
                </a:cubicBezTo>
                <a:lnTo>
                  <a:pt x="1644814" y="484349"/>
                </a:lnTo>
                <a:close/>
                <a:moveTo>
                  <a:pt x="623341" y="146256"/>
                </a:moveTo>
                <a:cubicBezTo>
                  <a:pt x="950644" y="128272"/>
                  <a:pt x="1270753" y="250561"/>
                  <a:pt x="1500944" y="487945"/>
                </a:cubicBezTo>
                <a:lnTo>
                  <a:pt x="1500944" y="1718029"/>
                </a:lnTo>
                <a:cubicBezTo>
                  <a:pt x="1134077" y="1401516"/>
                  <a:pt x="695276" y="1293614"/>
                  <a:pt x="526229" y="1261244"/>
                </a:cubicBezTo>
                <a:lnTo>
                  <a:pt x="623341" y="146256"/>
                </a:lnTo>
                <a:close/>
                <a:moveTo>
                  <a:pt x="278054" y="1477048"/>
                </a:moveTo>
                <a:lnTo>
                  <a:pt x="385956" y="351269"/>
                </a:lnTo>
                <a:cubicBezTo>
                  <a:pt x="407537" y="351269"/>
                  <a:pt x="432714" y="354866"/>
                  <a:pt x="461488" y="354866"/>
                </a:cubicBezTo>
                <a:lnTo>
                  <a:pt x="371569" y="1383533"/>
                </a:lnTo>
                <a:lnTo>
                  <a:pt x="439907" y="1390726"/>
                </a:lnTo>
                <a:cubicBezTo>
                  <a:pt x="447101" y="1390726"/>
                  <a:pt x="1054949" y="1469854"/>
                  <a:pt x="1479364" y="1890672"/>
                </a:cubicBezTo>
                <a:lnTo>
                  <a:pt x="1479364" y="1890672"/>
                </a:lnTo>
                <a:cubicBezTo>
                  <a:pt x="1008192" y="1530999"/>
                  <a:pt x="483068" y="1484241"/>
                  <a:pt x="278054" y="1477048"/>
                </a:cubicBezTo>
                <a:close/>
                <a:moveTo>
                  <a:pt x="1666394" y="1897866"/>
                </a:moveTo>
                <a:lnTo>
                  <a:pt x="1666394" y="1897866"/>
                </a:lnTo>
                <a:cubicBezTo>
                  <a:pt x="2098002" y="1473451"/>
                  <a:pt x="2702254" y="1390726"/>
                  <a:pt x="2705851" y="1390726"/>
                </a:cubicBezTo>
                <a:lnTo>
                  <a:pt x="2774189" y="1383533"/>
                </a:lnTo>
                <a:lnTo>
                  <a:pt x="2684270" y="354866"/>
                </a:lnTo>
                <a:cubicBezTo>
                  <a:pt x="2713044" y="351269"/>
                  <a:pt x="2738221" y="351269"/>
                  <a:pt x="2759802" y="351269"/>
                </a:cubicBezTo>
                <a:lnTo>
                  <a:pt x="2867704" y="1477048"/>
                </a:lnTo>
                <a:cubicBezTo>
                  <a:pt x="2662690" y="1484241"/>
                  <a:pt x="2137567" y="1534595"/>
                  <a:pt x="1666394" y="1897866"/>
                </a:cubicBezTo>
                <a:close/>
              </a:path>
            </a:pathLst>
          </a:custGeom>
          <a:solidFill>
            <a:srgbClr val="FF6600"/>
          </a:solidFill>
          <a:ln w="359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Title 5">
            <a:extLst>
              <a:ext uri="{FF2B5EF4-FFF2-40B4-BE49-F238E27FC236}">
                <a16:creationId xmlns:a16="http://schemas.microsoft.com/office/drawing/2014/main" id="{7C3A6EB0-0F7F-479A-8627-64A18E9F2F07}"/>
              </a:ext>
            </a:extLst>
          </p:cNvPr>
          <p:cNvSpPr txBox="1">
            <a:spLocks/>
          </p:cNvSpPr>
          <p:nvPr/>
        </p:nvSpPr>
        <p:spPr>
          <a:xfrm>
            <a:off x="1695182" y="-224943"/>
            <a:ext cx="5081663" cy="1788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Deuteronomy 6:5-9</a:t>
            </a:r>
          </a:p>
        </p:txBody>
      </p:sp>
      <p:sp>
        <p:nvSpPr>
          <p:cNvPr id="63" name="!!balloon">
            <a:extLst>
              <a:ext uri="{FF2B5EF4-FFF2-40B4-BE49-F238E27FC236}">
                <a16:creationId xmlns:a16="http://schemas.microsoft.com/office/drawing/2014/main" id="{08C6A370-1F69-41B3-A9D6-D6407082DC24}"/>
              </a:ext>
            </a:extLst>
          </p:cNvPr>
          <p:cNvSpPr/>
          <p:nvPr/>
        </p:nvSpPr>
        <p:spPr>
          <a:xfrm rot="21565382" flipH="1">
            <a:off x="7554312" y="835107"/>
            <a:ext cx="820133" cy="1815604"/>
          </a:xfrm>
          <a:custGeom>
            <a:avLst/>
            <a:gdLst>
              <a:gd name="connsiteX0" fmla="*/ 1195241 w 1195240"/>
              <a:gd name="connsiteY0" fmla="*/ 230087 h 2646005"/>
              <a:gd name="connsiteX1" fmla="*/ 993914 w 1195240"/>
              <a:gd name="connsiteY1" fmla="*/ 0 h 2646005"/>
              <a:gd name="connsiteX2" fmla="*/ 792588 w 1195240"/>
              <a:gd name="connsiteY2" fmla="*/ 230087 h 2646005"/>
              <a:gd name="connsiteX3" fmla="*/ 965154 w 1195240"/>
              <a:gd name="connsiteY3" fmla="*/ 512232 h 2646005"/>
              <a:gd name="connsiteX4" fmla="*/ 965154 w 1195240"/>
              <a:gd name="connsiteY4" fmla="*/ 517697 h 2646005"/>
              <a:gd name="connsiteX5" fmla="*/ 993914 w 1195240"/>
              <a:gd name="connsiteY5" fmla="*/ 726789 h 2646005"/>
              <a:gd name="connsiteX6" fmla="*/ 1022675 w 1195240"/>
              <a:gd name="connsiteY6" fmla="*/ 920350 h 2646005"/>
              <a:gd name="connsiteX7" fmla="*/ 993914 w 1195240"/>
              <a:gd name="connsiteY7" fmla="*/ 1113911 h 2646005"/>
              <a:gd name="connsiteX8" fmla="*/ 976945 w 1195240"/>
              <a:gd name="connsiteY8" fmla="*/ 1180924 h 2646005"/>
              <a:gd name="connsiteX9" fmla="*/ 930640 w 1195240"/>
              <a:gd name="connsiteY9" fmla="*/ 1205658 h 2646005"/>
              <a:gd name="connsiteX10" fmla="*/ 624337 w 1195240"/>
              <a:gd name="connsiteY10" fmla="*/ 1524329 h 2646005"/>
              <a:gd name="connsiteX11" fmla="*/ 426749 w 1195240"/>
              <a:gd name="connsiteY11" fmla="*/ 1524329 h 2646005"/>
              <a:gd name="connsiteX12" fmla="*/ 150644 w 1195240"/>
              <a:gd name="connsiteY12" fmla="*/ 1711275 h 2646005"/>
              <a:gd name="connsiteX13" fmla="*/ 6839 w 1195240"/>
              <a:gd name="connsiteY13" fmla="*/ 2051517 h 2646005"/>
              <a:gd name="connsiteX14" fmla="*/ 52569 w 1195240"/>
              <a:gd name="connsiteY14" fmla="*/ 2164548 h 2646005"/>
              <a:gd name="connsiteX15" fmla="*/ 86220 w 1195240"/>
              <a:gd name="connsiteY15" fmla="*/ 2171450 h 2646005"/>
              <a:gd name="connsiteX16" fmla="*/ 165600 w 1195240"/>
              <a:gd name="connsiteY16" fmla="*/ 2119105 h 2646005"/>
              <a:gd name="connsiteX17" fmla="*/ 260511 w 1195240"/>
              <a:gd name="connsiteY17" fmla="*/ 1896208 h 2646005"/>
              <a:gd name="connsiteX18" fmla="*/ 260511 w 1195240"/>
              <a:gd name="connsiteY18" fmla="*/ 2646005 h 2646005"/>
              <a:gd name="connsiteX19" fmla="*/ 433076 w 1195240"/>
              <a:gd name="connsiteY19" fmla="*/ 2646005 h 2646005"/>
              <a:gd name="connsiteX20" fmla="*/ 433076 w 1195240"/>
              <a:gd name="connsiteY20" fmla="*/ 2128309 h 2646005"/>
              <a:gd name="connsiteX21" fmla="*/ 519359 w 1195240"/>
              <a:gd name="connsiteY21" fmla="*/ 2128309 h 2646005"/>
              <a:gd name="connsiteX22" fmla="*/ 519359 w 1195240"/>
              <a:gd name="connsiteY22" fmla="*/ 2646005 h 2646005"/>
              <a:gd name="connsiteX23" fmla="*/ 691925 w 1195240"/>
              <a:gd name="connsiteY23" fmla="*/ 2646005 h 2646005"/>
              <a:gd name="connsiteX24" fmla="*/ 691925 w 1195240"/>
              <a:gd name="connsiteY24" fmla="*/ 1702935 h 2646005"/>
              <a:gd name="connsiteX25" fmla="*/ 1056038 w 1195240"/>
              <a:gd name="connsiteY25" fmla="*/ 1325304 h 2646005"/>
              <a:gd name="connsiteX26" fmla="*/ 1053737 w 1195240"/>
              <a:gd name="connsiteY26" fmla="*/ 1203357 h 2646005"/>
              <a:gd name="connsiteX27" fmla="*/ 1034755 w 1195240"/>
              <a:gd name="connsiteY27" fmla="*/ 1189840 h 2646005"/>
              <a:gd name="connsiteX28" fmla="*/ 1050286 w 1195240"/>
              <a:gd name="connsiteY28" fmla="*/ 1129442 h 2646005"/>
              <a:gd name="connsiteX29" fmla="*/ 1079047 w 1195240"/>
              <a:gd name="connsiteY29" fmla="*/ 920350 h 2646005"/>
              <a:gd name="connsiteX30" fmla="*/ 1050286 w 1195240"/>
              <a:gd name="connsiteY30" fmla="*/ 711258 h 2646005"/>
              <a:gd name="connsiteX31" fmla="*/ 1021525 w 1195240"/>
              <a:gd name="connsiteY31" fmla="*/ 517697 h 2646005"/>
              <a:gd name="connsiteX32" fmla="*/ 1021525 w 1195240"/>
              <a:gd name="connsiteY32" fmla="*/ 512232 h 2646005"/>
              <a:gd name="connsiteX33" fmla="*/ 1195241 w 1195240"/>
              <a:gd name="connsiteY33" fmla="*/ 230087 h 264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95240" h="2646005">
                <a:moveTo>
                  <a:pt x="1195241" y="230087"/>
                </a:moveTo>
                <a:cubicBezTo>
                  <a:pt x="1195241" y="102964"/>
                  <a:pt x="1105219" y="0"/>
                  <a:pt x="993914" y="0"/>
                </a:cubicBezTo>
                <a:cubicBezTo>
                  <a:pt x="882610" y="0"/>
                  <a:pt x="792588" y="102964"/>
                  <a:pt x="792588" y="230087"/>
                </a:cubicBezTo>
                <a:cubicBezTo>
                  <a:pt x="792588" y="345131"/>
                  <a:pt x="884911" y="484334"/>
                  <a:pt x="965154" y="512232"/>
                </a:cubicBezTo>
                <a:cubicBezTo>
                  <a:pt x="965018" y="514050"/>
                  <a:pt x="965018" y="515879"/>
                  <a:pt x="965154" y="517697"/>
                </a:cubicBezTo>
                <a:cubicBezTo>
                  <a:pt x="963382" y="588489"/>
                  <a:pt x="973094" y="659103"/>
                  <a:pt x="993914" y="726789"/>
                </a:cubicBezTo>
                <a:cubicBezTo>
                  <a:pt x="1013909" y="789329"/>
                  <a:pt x="1023622" y="854697"/>
                  <a:pt x="1022675" y="920350"/>
                </a:cubicBezTo>
                <a:cubicBezTo>
                  <a:pt x="1023622" y="986002"/>
                  <a:pt x="1013909" y="1051370"/>
                  <a:pt x="993914" y="1113911"/>
                </a:cubicBezTo>
                <a:cubicBezTo>
                  <a:pt x="987875" y="1134619"/>
                  <a:pt x="981835" y="1155902"/>
                  <a:pt x="976945" y="1180924"/>
                </a:cubicBezTo>
                <a:cubicBezTo>
                  <a:pt x="959272" y="1184027"/>
                  <a:pt x="943048" y="1192693"/>
                  <a:pt x="930640" y="1205658"/>
                </a:cubicBezTo>
                <a:lnTo>
                  <a:pt x="624337" y="1524329"/>
                </a:lnTo>
                <a:lnTo>
                  <a:pt x="426749" y="1524329"/>
                </a:lnTo>
                <a:cubicBezTo>
                  <a:pt x="291860" y="1534395"/>
                  <a:pt x="177967" y="1641386"/>
                  <a:pt x="150644" y="1711275"/>
                </a:cubicBezTo>
                <a:cubicBezTo>
                  <a:pt x="143741" y="1729395"/>
                  <a:pt x="60910" y="1924681"/>
                  <a:pt x="6839" y="2051517"/>
                </a:cubicBezTo>
                <a:cubicBezTo>
                  <a:pt x="-11706" y="2095357"/>
                  <a:pt x="8758" y="2145936"/>
                  <a:pt x="52569" y="2164548"/>
                </a:cubicBezTo>
                <a:cubicBezTo>
                  <a:pt x="63173" y="2169198"/>
                  <a:pt x="74640" y="2171551"/>
                  <a:pt x="86220" y="2171450"/>
                </a:cubicBezTo>
                <a:cubicBezTo>
                  <a:pt x="120773" y="2171470"/>
                  <a:pt x="152007" y="2150875"/>
                  <a:pt x="165600" y="2119105"/>
                </a:cubicBezTo>
                <a:lnTo>
                  <a:pt x="260511" y="1896208"/>
                </a:lnTo>
                <a:lnTo>
                  <a:pt x="260511" y="2646005"/>
                </a:lnTo>
                <a:lnTo>
                  <a:pt x="433076" y="2646005"/>
                </a:lnTo>
                <a:lnTo>
                  <a:pt x="433076" y="2128309"/>
                </a:lnTo>
                <a:lnTo>
                  <a:pt x="519359" y="2128309"/>
                </a:lnTo>
                <a:lnTo>
                  <a:pt x="519359" y="2646005"/>
                </a:lnTo>
                <a:lnTo>
                  <a:pt x="691925" y="2646005"/>
                </a:lnTo>
                <a:lnTo>
                  <a:pt x="691925" y="1702935"/>
                </a:lnTo>
                <a:lnTo>
                  <a:pt x="1056038" y="1325304"/>
                </a:lnTo>
                <a:cubicBezTo>
                  <a:pt x="1089056" y="1290986"/>
                  <a:pt x="1088026" y="1236406"/>
                  <a:pt x="1053737" y="1203357"/>
                </a:cubicBezTo>
                <a:cubicBezTo>
                  <a:pt x="1048051" y="1198014"/>
                  <a:pt x="1041663" y="1193466"/>
                  <a:pt x="1034755" y="1189840"/>
                </a:cubicBezTo>
                <a:cubicBezTo>
                  <a:pt x="1039357" y="1168269"/>
                  <a:pt x="1044821" y="1148999"/>
                  <a:pt x="1050286" y="1129442"/>
                </a:cubicBezTo>
                <a:cubicBezTo>
                  <a:pt x="1071106" y="1061756"/>
                  <a:pt x="1080818" y="991142"/>
                  <a:pt x="1079047" y="920350"/>
                </a:cubicBezTo>
                <a:cubicBezTo>
                  <a:pt x="1080818" y="849558"/>
                  <a:pt x="1071106" y="778944"/>
                  <a:pt x="1050286" y="711258"/>
                </a:cubicBezTo>
                <a:cubicBezTo>
                  <a:pt x="1030291" y="648717"/>
                  <a:pt x="1020579" y="583349"/>
                  <a:pt x="1021525" y="517697"/>
                </a:cubicBezTo>
                <a:cubicBezTo>
                  <a:pt x="1021660" y="515879"/>
                  <a:pt x="1021660" y="514050"/>
                  <a:pt x="1021525" y="512232"/>
                </a:cubicBezTo>
                <a:cubicBezTo>
                  <a:pt x="1102918" y="484334"/>
                  <a:pt x="1195241" y="345131"/>
                  <a:pt x="1195241" y="230087"/>
                </a:cubicBezTo>
                <a:close/>
              </a:path>
            </a:pathLst>
          </a:custGeom>
          <a:solidFill>
            <a:srgbClr val="FF6600"/>
          </a:solidFill>
          <a:ln w="286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4" name="Freeform: Shape 4">
            <a:extLst>
              <a:ext uri="{FF2B5EF4-FFF2-40B4-BE49-F238E27FC236}">
                <a16:creationId xmlns:a16="http://schemas.microsoft.com/office/drawing/2014/main" id="{C57BFD87-ED3C-49B5-A9C8-A877CDD5C0CE}"/>
              </a:ext>
            </a:extLst>
          </p:cNvPr>
          <p:cNvSpPr/>
          <p:nvPr/>
        </p:nvSpPr>
        <p:spPr>
          <a:xfrm rot="21565382">
            <a:off x="8501669" y="1558551"/>
            <a:ext cx="858076" cy="1082447"/>
          </a:xfrm>
          <a:custGeom>
            <a:avLst/>
            <a:gdLst>
              <a:gd name="connsiteX0" fmla="*/ 1406577 w 1406576"/>
              <a:gd name="connsiteY0" fmla="*/ 270770 h 3113856"/>
              <a:gd name="connsiteX1" fmla="*/ 1169653 w 1406576"/>
              <a:gd name="connsiteY1" fmla="*/ 0 h 3113856"/>
              <a:gd name="connsiteX2" fmla="*/ 932729 w 1406576"/>
              <a:gd name="connsiteY2" fmla="*/ 270770 h 3113856"/>
              <a:gd name="connsiteX3" fmla="*/ 1135807 w 1406576"/>
              <a:gd name="connsiteY3" fmla="*/ 602802 h 3113856"/>
              <a:gd name="connsiteX4" fmla="*/ 1135807 w 1406576"/>
              <a:gd name="connsiteY4" fmla="*/ 609233 h 3113856"/>
              <a:gd name="connsiteX5" fmla="*/ 1169653 w 1406576"/>
              <a:gd name="connsiteY5" fmla="*/ 855295 h 3113856"/>
              <a:gd name="connsiteX6" fmla="*/ 1203499 w 1406576"/>
              <a:gd name="connsiteY6" fmla="*/ 1083081 h 3113856"/>
              <a:gd name="connsiteX7" fmla="*/ 1169653 w 1406576"/>
              <a:gd name="connsiteY7" fmla="*/ 1310866 h 3113856"/>
              <a:gd name="connsiteX8" fmla="*/ 1149683 w 1406576"/>
              <a:gd name="connsiteY8" fmla="*/ 1389728 h 3113856"/>
              <a:gd name="connsiteX9" fmla="*/ 1095191 w 1406576"/>
              <a:gd name="connsiteY9" fmla="*/ 1418836 h 3113856"/>
              <a:gd name="connsiteX10" fmla="*/ 734728 w 1406576"/>
              <a:gd name="connsiteY10" fmla="*/ 1793852 h 3113856"/>
              <a:gd name="connsiteX11" fmla="*/ 502204 w 1406576"/>
              <a:gd name="connsiteY11" fmla="*/ 1793852 h 3113856"/>
              <a:gd name="connsiteX12" fmla="*/ 177280 w 1406576"/>
              <a:gd name="connsiteY12" fmla="*/ 2013853 h 3113856"/>
              <a:gd name="connsiteX13" fmla="*/ 8049 w 1406576"/>
              <a:gd name="connsiteY13" fmla="*/ 2414255 h 3113856"/>
              <a:gd name="connsiteX14" fmla="*/ 61864 w 1406576"/>
              <a:gd name="connsiteY14" fmla="*/ 2547271 h 3113856"/>
              <a:gd name="connsiteX15" fmla="*/ 101464 w 1406576"/>
              <a:gd name="connsiteY15" fmla="*/ 2555394 h 3113856"/>
              <a:gd name="connsiteX16" fmla="*/ 194880 w 1406576"/>
              <a:gd name="connsiteY16" fmla="*/ 2493793 h 3113856"/>
              <a:gd name="connsiteX17" fmla="*/ 306573 w 1406576"/>
              <a:gd name="connsiteY17" fmla="*/ 2231485 h 3113856"/>
              <a:gd name="connsiteX18" fmla="*/ 306573 w 1406576"/>
              <a:gd name="connsiteY18" fmla="*/ 3113857 h 3113856"/>
              <a:gd name="connsiteX19" fmla="*/ 509650 w 1406576"/>
              <a:gd name="connsiteY19" fmla="*/ 3113857 h 3113856"/>
              <a:gd name="connsiteX20" fmla="*/ 509650 w 1406576"/>
              <a:gd name="connsiteY20" fmla="*/ 2504624 h 3113856"/>
              <a:gd name="connsiteX21" fmla="*/ 611189 w 1406576"/>
              <a:gd name="connsiteY21" fmla="*/ 2504624 h 3113856"/>
              <a:gd name="connsiteX22" fmla="*/ 611189 w 1406576"/>
              <a:gd name="connsiteY22" fmla="*/ 3113857 h 3113856"/>
              <a:gd name="connsiteX23" fmla="*/ 814267 w 1406576"/>
              <a:gd name="connsiteY23" fmla="*/ 3113857 h 3113856"/>
              <a:gd name="connsiteX24" fmla="*/ 814267 w 1406576"/>
              <a:gd name="connsiteY24" fmla="*/ 2004038 h 3113856"/>
              <a:gd name="connsiteX25" fmla="*/ 1242761 w 1406576"/>
              <a:gd name="connsiteY25" fmla="*/ 1559636 h 3113856"/>
              <a:gd name="connsiteX26" fmla="*/ 1240053 w 1406576"/>
              <a:gd name="connsiteY26" fmla="*/ 1416128 h 3113856"/>
              <a:gd name="connsiteX27" fmla="*/ 1217714 w 1406576"/>
              <a:gd name="connsiteY27" fmla="*/ 1400220 h 3113856"/>
              <a:gd name="connsiteX28" fmla="*/ 1235991 w 1406576"/>
              <a:gd name="connsiteY28" fmla="*/ 1329143 h 3113856"/>
              <a:gd name="connsiteX29" fmla="*/ 1269838 w 1406576"/>
              <a:gd name="connsiteY29" fmla="*/ 1083081 h 3113856"/>
              <a:gd name="connsiteX30" fmla="*/ 1235991 w 1406576"/>
              <a:gd name="connsiteY30" fmla="*/ 837018 h 3113856"/>
              <a:gd name="connsiteX31" fmla="*/ 1202145 w 1406576"/>
              <a:gd name="connsiteY31" fmla="*/ 609233 h 3113856"/>
              <a:gd name="connsiteX32" fmla="*/ 1202145 w 1406576"/>
              <a:gd name="connsiteY32" fmla="*/ 602802 h 3113856"/>
              <a:gd name="connsiteX33" fmla="*/ 1406577 w 1406576"/>
              <a:gd name="connsiteY33" fmla="*/ 270770 h 3113856"/>
              <a:gd name="connsiteX0" fmla="*/ 1406577 w 1406577"/>
              <a:gd name="connsiteY0" fmla="*/ 41505 h 2884592"/>
              <a:gd name="connsiteX1" fmla="*/ 932729 w 1406577"/>
              <a:gd name="connsiteY1" fmla="*/ 41505 h 2884592"/>
              <a:gd name="connsiteX2" fmla="*/ 1135807 w 1406577"/>
              <a:gd name="connsiteY2" fmla="*/ 373537 h 2884592"/>
              <a:gd name="connsiteX3" fmla="*/ 1135807 w 1406577"/>
              <a:gd name="connsiteY3" fmla="*/ 379968 h 2884592"/>
              <a:gd name="connsiteX4" fmla="*/ 1169653 w 1406577"/>
              <a:gd name="connsiteY4" fmla="*/ 626030 h 2884592"/>
              <a:gd name="connsiteX5" fmla="*/ 1203499 w 1406577"/>
              <a:gd name="connsiteY5" fmla="*/ 853816 h 2884592"/>
              <a:gd name="connsiteX6" fmla="*/ 1169653 w 1406577"/>
              <a:gd name="connsiteY6" fmla="*/ 1081601 h 2884592"/>
              <a:gd name="connsiteX7" fmla="*/ 1149683 w 1406577"/>
              <a:gd name="connsiteY7" fmla="*/ 1160463 h 2884592"/>
              <a:gd name="connsiteX8" fmla="*/ 1095191 w 1406577"/>
              <a:gd name="connsiteY8" fmla="*/ 1189571 h 2884592"/>
              <a:gd name="connsiteX9" fmla="*/ 734728 w 1406577"/>
              <a:gd name="connsiteY9" fmla="*/ 1564587 h 2884592"/>
              <a:gd name="connsiteX10" fmla="*/ 502204 w 1406577"/>
              <a:gd name="connsiteY10" fmla="*/ 1564587 h 2884592"/>
              <a:gd name="connsiteX11" fmla="*/ 177280 w 1406577"/>
              <a:gd name="connsiteY11" fmla="*/ 1784588 h 2884592"/>
              <a:gd name="connsiteX12" fmla="*/ 8049 w 1406577"/>
              <a:gd name="connsiteY12" fmla="*/ 2184990 h 2884592"/>
              <a:gd name="connsiteX13" fmla="*/ 61864 w 1406577"/>
              <a:gd name="connsiteY13" fmla="*/ 2318006 h 2884592"/>
              <a:gd name="connsiteX14" fmla="*/ 101464 w 1406577"/>
              <a:gd name="connsiteY14" fmla="*/ 2326129 h 2884592"/>
              <a:gd name="connsiteX15" fmla="*/ 194880 w 1406577"/>
              <a:gd name="connsiteY15" fmla="*/ 2264528 h 2884592"/>
              <a:gd name="connsiteX16" fmla="*/ 306573 w 1406577"/>
              <a:gd name="connsiteY16" fmla="*/ 2002220 h 2884592"/>
              <a:gd name="connsiteX17" fmla="*/ 306573 w 1406577"/>
              <a:gd name="connsiteY17" fmla="*/ 2884592 h 2884592"/>
              <a:gd name="connsiteX18" fmla="*/ 509650 w 1406577"/>
              <a:gd name="connsiteY18" fmla="*/ 2884592 h 2884592"/>
              <a:gd name="connsiteX19" fmla="*/ 509650 w 1406577"/>
              <a:gd name="connsiteY19" fmla="*/ 2275359 h 2884592"/>
              <a:gd name="connsiteX20" fmla="*/ 611189 w 1406577"/>
              <a:gd name="connsiteY20" fmla="*/ 2275359 h 2884592"/>
              <a:gd name="connsiteX21" fmla="*/ 611189 w 1406577"/>
              <a:gd name="connsiteY21" fmla="*/ 2884592 h 2884592"/>
              <a:gd name="connsiteX22" fmla="*/ 814267 w 1406577"/>
              <a:gd name="connsiteY22" fmla="*/ 2884592 h 2884592"/>
              <a:gd name="connsiteX23" fmla="*/ 814267 w 1406577"/>
              <a:gd name="connsiteY23" fmla="*/ 1774773 h 2884592"/>
              <a:gd name="connsiteX24" fmla="*/ 1242761 w 1406577"/>
              <a:gd name="connsiteY24" fmla="*/ 1330371 h 2884592"/>
              <a:gd name="connsiteX25" fmla="*/ 1240053 w 1406577"/>
              <a:gd name="connsiteY25" fmla="*/ 1186863 h 2884592"/>
              <a:gd name="connsiteX26" fmla="*/ 1217714 w 1406577"/>
              <a:gd name="connsiteY26" fmla="*/ 1170955 h 2884592"/>
              <a:gd name="connsiteX27" fmla="*/ 1235991 w 1406577"/>
              <a:gd name="connsiteY27" fmla="*/ 1099878 h 2884592"/>
              <a:gd name="connsiteX28" fmla="*/ 1269838 w 1406577"/>
              <a:gd name="connsiteY28" fmla="*/ 853816 h 2884592"/>
              <a:gd name="connsiteX29" fmla="*/ 1235991 w 1406577"/>
              <a:gd name="connsiteY29" fmla="*/ 607753 h 2884592"/>
              <a:gd name="connsiteX30" fmla="*/ 1202145 w 1406577"/>
              <a:gd name="connsiteY30" fmla="*/ 379968 h 2884592"/>
              <a:gd name="connsiteX31" fmla="*/ 1202145 w 1406577"/>
              <a:gd name="connsiteY31" fmla="*/ 373537 h 2884592"/>
              <a:gd name="connsiteX32" fmla="*/ 1406577 w 1406577"/>
              <a:gd name="connsiteY32" fmla="*/ 41505 h 2884592"/>
              <a:gd name="connsiteX0" fmla="*/ 1406577 w 1406577"/>
              <a:gd name="connsiteY0" fmla="*/ 0 h 2843087"/>
              <a:gd name="connsiteX1" fmla="*/ 1135807 w 1406577"/>
              <a:gd name="connsiteY1" fmla="*/ 332032 h 2843087"/>
              <a:gd name="connsiteX2" fmla="*/ 1135807 w 1406577"/>
              <a:gd name="connsiteY2" fmla="*/ 338463 h 2843087"/>
              <a:gd name="connsiteX3" fmla="*/ 1169653 w 1406577"/>
              <a:gd name="connsiteY3" fmla="*/ 584525 h 2843087"/>
              <a:gd name="connsiteX4" fmla="*/ 1203499 w 1406577"/>
              <a:gd name="connsiteY4" fmla="*/ 812311 h 2843087"/>
              <a:gd name="connsiteX5" fmla="*/ 1169653 w 1406577"/>
              <a:gd name="connsiteY5" fmla="*/ 1040096 h 2843087"/>
              <a:gd name="connsiteX6" fmla="*/ 1149683 w 1406577"/>
              <a:gd name="connsiteY6" fmla="*/ 1118958 h 2843087"/>
              <a:gd name="connsiteX7" fmla="*/ 1095191 w 1406577"/>
              <a:gd name="connsiteY7" fmla="*/ 1148066 h 2843087"/>
              <a:gd name="connsiteX8" fmla="*/ 734728 w 1406577"/>
              <a:gd name="connsiteY8" fmla="*/ 1523082 h 2843087"/>
              <a:gd name="connsiteX9" fmla="*/ 502204 w 1406577"/>
              <a:gd name="connsiteY9" fmla="*/ 1523082 h 2843087"/>
              <a:gd name="connsiteX10" fmla="*/ 177280 w 1406577"/>
              <a:gd name="connsiteY10" fmla="*/ 1743083 h 2843087"/>
              <a:gd name="connsiteX11" fmla="*/ 8049 w 1406577"/>
              <a:gd name="connsiteY11" fmla="*/ 2143485 h 2843087"/>
              <a:gd name="connsiteX12" fmla="*/ 61864 w 1406577"/>
              <a:gd name="connsiteY12" fmla="*/ 2276501 h 2843087"/>
              <a:gd name="connsiteX13" fmla="*/ 101464 w 1406577"/>
              <a:gd name="connsiteY13" fmla="*/ 2284624 h 2843087"/>
              <a:gd name="connsiteX14" fmla="*/ 194880 w 1406577"/>
              <a:gd name="connsiteY14" fmla="*/ 2223023 h 2843087"/>
              <a:gd name="connsiteX15" fmla="*/ 306573 w 1406577"/>
              <a:gd name="connsiteY15" fmla="*/ 1960715 h 2843087"/>
              <a:gd name="connsiteX16" fmla="*/ 306573 w 1406577"/>
              <a:gd name="connsiteY16" fmla="*/ 2843087 h 2843087"/>
              <a:gd name="connsiteX17" fmla="*/ 509650 w 1406577"/>
              <a:gd name="connsiteY17" fmla="*/ 2843087 h 2843087"/>
              <a:gd name="connsiteX18" fmla="*/ 509650 w 1406577"/>
              <a:gd name="connsiteY18" fmla="*/ 2233854 h 2843087"/>
              <a:gd name="connsiteX19" fmla="*/ 611189 w 1406577"/>
              <a:gd name="connsiteY19" fmla="*/ 2233854 h 2843087"/>
              <a:gd name="connsiteX20" fmla="*/ 611189 w 1406577"/>
              <a:gd name="connsiteY20" fmla="*/ 2843087 h 2843087"/>
              <a:gd name="connsiteX21" fmla="*/ 814267 w 1406577"/>
              <a:gd name="connsiteY21" fmla="*/ 2843087 h 2843087"/>
              <a:gd name="connsiteX22" fmla="*/ 814267 w 1406577"/>
              <a:gd name="connsiteY22" fmla="*/ 1733268 h 2843087"/>
              <a:gd name="connsiteX23" fmla="*/ 1242761 w 1406577"/>
              <a:gd name="connsiteY23" fmla="*/ 1288866 h 2843087"/>
              <a:gd name="connsiteX24" fmla="*/ 1240053 w 1406577"/>
              <a:gd name="connsiteY24" fmla="*/ 1145358 h 2843087"/>
              <a:gd name="connsiteX25" fmla="*/ 1217714 w 1406577"/>
              <a:gd name="connsiteY25" fmla="*/ 1129450 h 2843087"/>
              <a:gd name="connsiteX26" fmla="*/ 1235991 w 1406577"/>
              <a:gd name="connsiteY26" fmla="*/ 1058373 h 2843087"/>
              <a:gd name="connsiteX27" fmla="*/ 1269838 w 1406577"/>
              <a:gd name="connsiteY27" fmla="*/ 812311 h 2843087"/>
              <a:gd name="connsiteX28" fmla="*/ 1235991 w 1406577"/>
              <a:gd name="connsiteY28" fmla="*/ 566248 h 2843087"/>
              <a:gd name="connsiteX29" fmla="*/ 1202145 w 1406577"/>
              <a:gd name="connsiteY29" fmla="*/ 338463 h 2843087"/>
              <a:gd name="connsiteX30" fmla="*/ 1202145 w 1406577"/>
              <a:gd name="connsiteY30" fmla="*/ 332032 h 2843087"/>
              <a:gd name="connsiteX31" fmla="*/ 1406577 w 1406577"/>
              <a:gd name="connsiteY31" fmla="*/ 0 h 2843087"/>
              <a:gd name="connsiteX0" fmla="*/ 1202145 w 1271127"/>
              <a:gd name="connsiteY0" fmla="*/ 804 h 2511859"/>
              <a:gd name="connsiteX1" fmla="*/ 1135807 w 1271127"/>
              <a:gd name="connsiteY1" fmla="*/ 804 h 2511859"/>
              <a:gd name="connsiteX2" fmla="*/ 1135807 w 1271127"/>
              <a:gd name="connsiteY2" fmla="*/ 7235 h 2511859"/>
              <a:gd name="connsiteX3" fmla="*/ 1169653 w 1271127"/>
              <a:gd name="connsiteY3" fmla="*/ 253297 h 2511859"/>
              <a:gd name="connsiteX4" fmla="*/ 1203499 w 1271127"/>
              <a:gd name="connsiteY4" fmla="*/ 481083 h 2511859"/>
              <a:gd name="connsiteX5" fmla="*/ 1169653 w 1271127"/>
              <a:gd name="connsiteY5" fmla="*/ 708868 h 2511859"/>
              <a:gd name="connsiteX6" fmla="*/ 1149683 w 1271127"/>
              <a:gd name="connsiteY6" fmla="*/ 787730 h 2511859"/>
              <a:gd name="connsiteX7" fmla="*/ 1095191 w 1271127"/>
              <a:gd name="connsiteY7" fmla="*/ 816838 h 2511859"/>
              <a:gd name="connsiteX8" fmla="*/ 734728 w 1271127"/>
              <a:gd name="connsiteY8" fmla="*/ 1191854 h 2511859"/>
              <a:gd name="connsiteX9" fmla="*/ 502204 w 1271127"/>
              <a:gd name="connsiteY9" fmla="*/ 1191854 h 2511859"/>
              <a:gd name="connsiteX10" fmla="*/ 177280 w 1271127"/>
              <a:gd name="connsiteY10" fmla="*/ 1411855 h 2511859"/>
              <a:gd name="connsiteX11" fmla="*/ 8049 w 1271127"/>
              <a:gd name="connsiteY11" fmla="*/ 1812257 h 2511859"/>
              <a:gd name="connsiteX12" fmla="*/ 61864 w 1271127"/>
              <a:gd name="connsiteY12" fmla="*/ 1945273 h 2511859"/>
              <a:gd name="connsiteX13" fmla="*/ 101464 w 1271127"/>
              <a:gd name="connsiteY13" fmla="*/ 1953396 h 2511859"/>
              <a:gd name="connsiteX14" fmla="*/ 194880 w 1271127"/>
              <a:gd name="connsiteY14" fmla="*/ 1891795 h 2511859"/>
              <a:gd name="connsiteX15" fmla="*/ 306573 w 1271127"/>
              <a:gd name="connsiteY15" fmla="*/ 1629487 h 2511859"/>
              <a:gd name="connsiteX16" fmla="*/ 306573 w 1271127"/>
              <a:gd name="connsiteY16" fmla="*/ 2511859 h 2511859"/>
              <a:gd name="connsiteX17" fmla="*/ 509650 w 1271127"/>
              <a:gd name="connsiteY17" fmla="*/ 2511859 h 2511859"/>
              <a:gd name="connsiteX18" fmla="*/ 509650 w 1271127"/>
              <a:gd name="connsiteY18" fmla="*/ 1902626 h 2511859"/>
              <a:gd name="connsiteX19" fmla="*/ 611189 w 1271127"/>
              <a:gd name="connsiteY19" fmla="*/ 1902626 h 2511859"/>
              <a:gd name="connsiteX20" fmla="*/ 611189 w 1271127"/>
              <a:gd name="connsiteY20" fmla="*/ 2511859 h 2511859"/>
              <a:gd name="connsiteX21" fmla="*/ 814267 w 1271127"/>
              <a:gd name="connsiteY21" fmla="*/ 2511859 h 2511859"/>
              <a:gd name="connsiteX22" fmla="*/ 814267 w 1271127"/>
              <a:gd name="connsiteY22" fmla="*/ 1402040 h 2511859"/>
              <a:gd name="connsiteX23" fmla="*/ 1242761 w 1271127"/>
              <a:gd name="connsiteY23" fmla="*/ 957638 h 2511859"/>
              <a:gd name="connsiteX24" fmla="*/ 1240053 w 1271127"/>
              <a:gd name="connsiteY24" fmla="*/ 814130 h 2511859"/>
              <a:gd name="connsiteX25" fmla="*/ 1217714 w 1271127"/>
              <a:gd name="connsiteY25" fmla="*/ 798222 h 2511859"/>
              <a:gd name="connsiteX26" fmla="*/ 1235991 w 1271127"/>
              <a:gd name="connsiteY26" fmla="*/ 727145 h 2511859"/>
              <a:gd name="connsiteX27" fmla="*/ 1269838 w 1271127"/>
              <a:gd name="connsiteY27" fmla="*/ 481083 h 2511859"/>
              <a:gd name="connsiteX28" fmla="*/ 1235991 w 1271127"/>
              <a:gd name="connsiteY28" fmla="*/ 235020 h 2511859"/>
              <a:gd name="connsiteX29" fmla="*/ 1202145 w 1271127"/>
              <a:gd name="connsiteY29" fmla="*/ 7235 h 2511859"/>
              <a:gd name="connsiteX30" fmla="*/ 1202145 w 1271127"/>
              <a:gd name="connsiteY30" fmla="*/ 804 h 2511859"/>
              <a:gd name="connsiteX0" fmla="*/ 1202145 w 1271127"/>
              <a:gd name="connsiteY0" fmla="*/ 19189 h 2523813"/>
              <a:gd name="connsiteX1" fmla="*/ 1135807 w 1271127"/>
              <a:gd name="connsiteY1" fmla="*/ 12758 h 2523813"/>
              <a:gd name="connsiteX2" fmla="*/ 1135807 w 1271127"/>
              <a:gd name="connsiteY2" fmla="*/ 19189 h 2523813"/>
              <a:gd name="connsiteX3" fmla="*/ 1169653 w 1271127"/>
              <a:gd name="connsiteY3" fmla="*/ 265251 h 2523813"/>
              <a:gd name="connsiteX4" fmla="*/ 1203499 w 1271127"/>
              <a:gd name="connsiteY4" fmla="*/ 493037 h 2523813"/>
              <a:gd name="connsiteX5" fmla="*/ 1169653 w 1271127"/>
              <a:gd name="connsiteY5" fmla="*/ 720822 h 2523813"/>
              <a:gd name="connsiteX6" fmla="*/ 1149683 w 1271127"/>
              <a:gd name="connsiteY6" fmla="*/ 799684 h 2523813"/>
              <a:gd name="connsiteX7" fmla="*/ 1095191 w 1271127"/>
              <a:gd name="connsiteY7" fmla="*/ 828792 h 2523813"/>
              <a:gd name="connsiteX8" fmla="*/ 734728 w 1271127"/>
              <a:gd name="connsiteY8" fmla="*/ 1203808 h 2523813"/>
              <a:gd name="connsiteX9" fmla="*/ 502204 w 1271127"/>
              <a:gd name="connsiteY9" fmla="*/ 1203808 h 2523813"/>
              <a:gd name="connsiteX10" fmla="*/ 177280 w 1271127"/>
              <a:gd name="connsiteY10" fmla="*/ 1423809 h 2523813"/>
              <a:gd name="connsiteX11" fmla="*/ 8049 w 1271127"/>
              <a:gd name="connsiteY11" fmla="*/ 1824211 h 2523813"/>
              <a:gd name="connsiteX12" fmla="*/ 61864 w 1271127"/>
              <a:gd name="connsiteY12" fmla="*/ 1957227 h 2523813"/>
              <a:gd name="connsiteX13" fmla="*/ 101464 w 1271127"/>
              <a:gd name="connsiteY13" fmla="*/ 1965350 h 2523813"/>
              <a:gd name="connsiteX14" fmla="*/ 194880 w 1271127"/>
              <a:gd name="connsiteY14" fmla="*/ 1903749 h 2523813"/>
              <a:gd name="connsiteX15" fmla="*/ 306573 w 1271127"/>
              <a:gd name="connsiteY15" fmla="*/ 1641441 h 2523813"/>
              <a:gd name="connsiteX16" fmla="*/ 306573 w 1271127"/>
              <a:gd name="connsiteY16" fmla="*/ 2523813 h 2523813"/>
              <a:gd name="connsiteX17" fmla="*/ 509650 w 1271127"/>
              <a:gd name="connsiteY17" fmla="*/ 2523813 h 2523813"/>
              <a:gd name="connsiteX18" fmla="*/ 509650 w 1271127"/>
              <a:gd name="connsiteY18" fmla="*/ 1914580 h 2523813"/>
              <a:gd name="connsiteX19" fmla="*/ 611189 w 1271127"/>
              <a:gd name="connsiteY19" fmla="*/ 1914580 h 2523813"/>
              <a:gd name="connsiteX20" fmla="*/ 611189 w 1271127"/>
              <a:gd name="connsiteY20" fmla="*/ 2523813 h 2523813"/>
              <a:gd name="connsiteX21" fmla="*/ 814267 w 1271127"/>
              <a:gd name="connsiteY21" fmla="*/ 2523813 h 2523813"/>
              <a:gd name="connsiteX22" fmla="*/ 814267 w 1271127"/>
              <a:gd name="connsiteY22" fmla="*/ 1413994 h 2523813"/>
              <a:gd name="connsiteX23" fmla="*/ 1242761 w 1271127"/>
              <a:gd name="connsiteY23" fmla="*/ 969592 h 2523813"/>
              <a:gd name="connsiteX24" fmla="*/ 1240053 w 1271127"/>
              <a:gd name="connsiteY24" fmla="*/ 826084 h 2523813"/>
              <a:gd name="connsiteX25" fmla="*/ 1217714 w 1271127"/>
              <a:gd name="connsiteY25" fmla="*/ 810176 h 2523813"/>
              <a:gd name="connsiteX26" fmla="*/ 1235991 w 1271127"/>
              <a:gd name="connsiteY26" fmla="*/ 739099 h 2523813"/>
              <a:gd name="connsiteX27" fmla="*/ 1269838 w 1271127"/>
              <a:gd name="connsiteY27" fmla="*/ 493037 h 2523813"/>
              <a:gd name="connsiteX28" fmla="*/ 1235991 w 1271127"/>
              <a:gd name="connsiteY28" fmla="*/ 246974 h 2523813"/>
              <a:gd name="connsiteX29" fmla="*/ 1202145 w 1271127"/>
              <a:gd name="connsiteY29" fmla="*/ 19189 h 2523813"/>
              <a:gd name="connsiteX0" fmla="*/ 1202145 w 1271127"/>
              <a:gd name="connsiteY0" fmla="*/ 19189 h 2523813"/>
              <a:gd name="connsiteX1" fmla="*/ 1135807 w 1271127"/>
              <a:gd name="connsiteY1" fmla="*/ 12758 h 2523813"/>
              <a:gd name="connsiteX2" fmla="*/ 1169653 w 1271127"/>
              <a:gd name="connsiteY2" fmla="*/ 265251 h 2523813"/>
              <a:gd name="connsiteX3" fmla="*/ 1203499 w 1271127"/>
              <a:gd name="connsiteY3" fmla="*/ 493037 h 2523813"/>
              <a:gd name="connsiteX4" fmla="*/ 1169653 w 1271127"/>
              <a:gd name="connsiteY4" fmla="*/ 720822 h 2523813"/>
              <a:gd name="connsiteX5" fmla="*/ 1149683 w 1271127"/>
              <a:gd name="connsiteY5" fmla="*/ 799684 h 2523813"/>
              <a:gd name="connsiteX6" fmla="*/ 1095191 w 1271127"/>
              <a:gd name="connsiteY6" fmla="*/ 828792 h 2523813"/>
              <a:gd name="connsiteX7" fmla="*/ 734728 w 1271127"/>
              <a:gd name="connsiteY7" fmla="*/ 1203808 h 2523813"/>
              <a:gd name="connsiteX8" fmla="*/ 502204 w 1271127"/>
              <a:gd name="connsiteY8" fmla="*/ 1203808 h 2523813"/>
              <a:gd name="connsiteX9" fmla="*/ 177280 w 1271127"/>
              <a:gd name="connsiteY9" fmla="*/ 1423809 h 2523813"/>
              <a:gd name="connsiteX10" fmla="*/ 8049 w 1271127"/>
              <a:gd name="connsiteY10" fmla="*/ 1824211 h 2523813"/>
              <a:gd name="connsiteX11" fmla="*/ 61864 w 1271127"/>
              <a:gd name="connsiteY11" fmla="*/ 1957227 h 2523813"/>
              <a:gd name="connsiteX12" fmla="*/ 101464 w 1271127"/>
              <a:gd name="connsiteY12" fmla="*/ 1965350 h 2523813"/>
              <a:gd name="connsiteX13" fmla="*/ 194880 w 1271127"/>
              <a:gd name="connsiteY13" fmla="*/ 1903749 h 2523813"/>
              <a:gd name="connsiteX14" fmla="*/ 306573 w 1271127"/>
              <a:gd name="connsiteY14" fmla="*/ 1641441 h 2523813"/>
              <a:gd name="connsiteX15" fmla="*/ 306573 w 1271127"/>
              <a:gd name="connsiteY15" fmla="*/ 2523813 h 2523813"/>
              <a:gd name="connsiteX16" fmla="*/ 509650 w 1271127"/>
              <a:gd name="connsiteY16" fmla="*/ 2523813 h 2523813"/>
              <a:gd name="connsiteX17" fmla="*/ 509650 w 1271127"/>
              <a:gd name="connsiteY17" fmla="*/ 1914580 h 2523813"/>
              <a:gd name="connsiteX18" fmla="*/ 611189 w 1271127"/>
              <a:gd name="connsiteY18" fmla="*/ 1914580 h 2523813"/>
              <a:gd name="connsiteX19" fmla="*/ 611189 w 1271127"/>
              <a:gd name="connsiteY19" fmla="*/ 2523813 h 2523813"/>
              <a:gd name="connsiteX20" fmla="*/ 814267 w 1271127"/>
              <a:gd name="connsiteY20" fmla="*/ 2523813 h 2523813"/>
              <a:gd name="connsiteX21" fmla="*/ 814267 w 1271127"/>
              <a:gd name="connsiteY21" fmla="*/ 1413994 h 2523813"/>
              <a:gd name="connsiteX22" fmla="*/ 1242761 w 1271127"/>
              <a:gd name="connsiteY22" fmla="*/ 969592 h 2523813"/>
              <a:gd name="connsiteX23" fmla="*/ 1240053 w 1271127"/>
              <a:gd name="connsiteY23" fmla="*/ 826084 h 2523813"/>
              <a:gd name="connsiteX24" fmla="*/ 1217714 w 1271127"/>
              <a:gd name="connsiteY24" fmla="*/ 810176 h 2523813"/>
              <a:gd name="connsiteX25" fmla="*/ 1235991 w 1271127"/>
              <a:gd name="connsiteY25" fmla="*/ 739099 h 2523813"/>
              <a:gd name="connsiteX26" fmla="*/ 1269838 w 1271127"/>
              <a:gd name="connsiteY26" fmla="*/ 493037 h 2523813"/>
              <a:gd name="connsiteX27" fmla="*/ 1235991 w 1271127"/>
              <a:gd name="connsiteY27" fmla="*/ 246974 h 2523813"/>
              <a:gd name="connsiteX28" fmla="*/ 1202145 w 1271127"/>
              <a:gd name="connsiteY28" fmla="*/ 19189 h 2523813"/>
              <a:gd name="connsiteX0" fmla="*/ 1235991 w 1271127"/>
              <a:gd name="connsiteY0" fmla="*/ 234260 h 2511099"/>
              <a:gd name="connsiteX1" fmla="*/ 1135807 w 1271127"/>
              <a:gd name="connsiteY1" fmla="*/ 44 h 2511099"/>
              <a:gd name="connsiteX2" fmla="*/ 1169653 w 1271127"/>
              <a:gd name="connsiteY2" fmla="*/ 252537 h 2511099"/>
              <a:gd name="connsiteX3" fmla="*/ 1203499 w 1271127"/>
              <a:gd name="connsiteY3" fmla="*/ 480323 h 2511099"/>
              <a:gd name="connsiteX4" fmla="*/ 1169653 w 1271127"/>
              <a:gd name="connsiteY4" fmla="*/ 708108 h 2511099"/>
              <a:gd name="connsiteX5" fmla="*/ 1149683 w 1271127"/>
              <a:gd name="connsiteY5" fmla="*/ 786970 h 2511099"/>
              <a:gd name="connsiteX6" fmla="*/ 1095191 w 1271127"/>
              <a:gd name="connsiteY6" fmla="*/ 816078 h 2511099"/>
              <a:gd name="connsiteX7" fmla="*/ 734728 w 1271127"/>
              <a:gd name="connsiteY7" fmla="*/ 1191094 h 2511099"/>
              <a:gd name="connsiteX8" fmla="*/ 502204 w 1271127"/>
              <a:gd name="connsiteY8" fmla="*/ 1191094 h 2511099"/>
              <a:gd name="connsiteX9" fmla="*/ 177280 w 1271127"/>
              <a:gd name="connsiteY9" fmla="*/ 1411095 h 2511099"/>
              <a:gd name="connsiteX10" fmla="*/ 8049 w 1271127"/>
              <a:gd name="connsiteY10" fmla="*/ 1811497 h 2511099"/>
              <a:gd name="connsiteX11" fmla="*/ 61864 w 1271127"/>
              <a:gd name="connsiteY11" fmla="*/ 1944513 h 2511099"/>
              <a:gd name="connsiteX12" fmla="*/ 101464 w 1271127"/>
              <a:gd name="connsiteY12" fmla="*/ 1952636 h 2511099"/>
              <a:gd name="connsiteX13" fmla="*/ 194880 w 1271127"/>
              <a:gd name="connsiteY13" fmla="*/ 1891035 h 2511099"/>
              <a:gd name="connsiteX14" fmla="*/ 306573 w 1271127"/>
              <a:gd name="connsiteY14" fmla="*/ 1628727 h 2511099"/>
              <a:gd name="connsiteX15" fmla="*/ 306573 w 1271127"/>
              <a:gd name="connsiteY15" fmla="*/ 2511099 h 2511099"/>
              <a:gd name="connsiteX16" fmla="*/ 509650 w 1271127"/>
              <a:gd name="connsiteY16" fmla="*/ 2511099 h 2511099"/>
              <a:gd name="connsiteX17" fmla="*/ 509650 w 1271127"/>
              <a:gd name="connsiteY17" fmla="*/ 1901866 h 2511099"/>
              <a:gd name="connsiteX18" fmla="*/ 611189 w 1271127"/>
              <a:gd name="connsiteY18" fmla="*/ 1901866 h 2511099"/>
              <a:gd name="connsiteX19" fmla="*/ 611189 w 1271127"/>
              <a:gd name="connsiteY19" fmla="*/ 2511099 h 2511099"/>
              <a:gd name="connsiteX20" fmla="*/ 814267 w 1271127"/>
              <a:gd name="connsiteY20" fmla="*/ 2511099 h 2511099"/>
              <a:gd name="connsiteX21" fmla="*/ 814267 w 1271127"/>
              <a:gd name="connsiteY21" fmla="*/ 1401280 h 2511099"/>
              <a:gd name="connsiteX22" fmla="*/ 1242761 w 1271127"/>
              <a:gd name="connsiteY22" fmla="*/ 956878 h 2511099"/>
              <a:gd name="connsiteX23" fmla="*/ 1240053 w 1271127"/>
              <a:gd name="connsiteY23" fmla="*/ 813370 h 2511099"/>
              <a:gd name="connsiteX24" fmla="*/ 1217714 w 1271127"/>
              <a:gd name="connsiteY24" fmla="*/ 797462 h 2511099"/>
              <a:gd name="connsiteX25" fmla="*/ 1235991 w 1271127"/>
              <a:gd name="connsiteY25" fmla="*/ 726385 h 2511099"/>
              <a:gd name="connsiteX26" fmla="*/ 1269838 w 1271127"/>
              <a:gd name="connsiteY26" fmla="*/ 480323 h 2511099"/>
              <a:gd name="connsiteX27" fmla="*/ 1235991 w 1271127"/>
              <a:gd name="connsiteY27" fmla="*/ 234260 h 2511099"/>
              <a:gd name="connsiteX0" fmla="*/ 1235991 w 1271127"/>
              <a:gd name="connsiteY0" fmla="*/ 21779 h 2298618"/>
              <a:gd name="connsiteX1" fmla="*/ 1169653 w 1271127"/>
              <a:gd name="connsiteY1" fmla="*/ 40056 h 2298618"/>
              <a:gd name="connsiteX2" fmla="*/ 1203499 w 1271127"/>
              <a:gd name="connsiteY2" fmla="*/ 267842 h 2298618"/>
              <a:gd name="connsiteX3" fmla="*/ 1169653 w 1271127"/>
              <a:gd name="connsiteY3" fmla="*/ 495627 h 2298618"/>
              <a:gd name="connsiteX4" fmla="*/ 1149683 w 1271127"/>
              <a:gd name="connsiteY4" fmla="*/ 574489 h 2298618"/>
              <a:gd name="connsiteX5" fmla="*/ 1095191 w 1271127"/>
              <a:gd name="connsiteY5" fmla="*/ 603597 h 2298618"/>
              <a:gd name="connsiteX6" fmla="*/ 734728 w 1271127"/>
              <a:gd name="connsiteY6" fmla="*/ 978613 h 2298618"/>
              <a:gd name="connsiteX7" fmla="*/ 502204 w 1271127"/>
              <a:gd name="connsiteY7" fmla="*/ 978613 h 2298618"/>
              <a:gd name="connsiteX8" fmla="*/ 177280 w 1271127"/>
              <a:gd name="connsiteY8" fmla="*/ 1198614 h 2298618"/>
              <a:gd name="connsiteX9" fmla="*/ 8049 w 1271127"/>
              <a:gd name="connsiteY9" fmla="*/ 1599016 h 2298618"/>
              <a:gd name="connsiteX10" fmla="*/ 61864 w 1271127"/>
              <a:gd name="connsiteY10" fmla="*/ 1732032 h 2298618"/>
              <a:gd name="connsiteX11" fmla="*/ 101464 w 1271127"/>
              <a:gd name="connsiteY11" fmla="*/ 1740155 h 2298618"/>
              <a:gd name="connsiteX12" fmla="*/ 194880 w 1271127"/>
              <a:gd name="connsiteY12" fmla="*/ 1678554 h 2298618"/>
              <a:gd name="connsiteX13" fmla="*/ 306573 w 1271127"/>
              <a:gd name="connsiteY13" fmla="*/ 1416246 h 2298618"/>
              <a:gd name="connsiteX14" fmla="*/ 306573 w 1271127"/>
              <a:gd name="connsiteY14" fmla="*/ 2298618 h 2298618"/>
              <a:gd name="connsiteX15" fmla="*/ 509650 w 1271127"/>
              <a:gd name="connsiteY15" fmla="*/ 2298618 h 2298618"/>
              <a:gd name="connsiteX16" fmla="*/ 509650 w 1271127"/>
              <a:gd name="connsiteY16" fmla="*/ 1689385 h 2298618"/>
              <a:gd name="connsiteX17" fmla="*/ 611189 w 1271127"/>
              <a:gd name="connsiteY17" fmla="*/ 1689385 h 2298618"/>
              <a:gd name="connsiteX18" fmla="*/ 611189 w 1271127"/>
              <a:gd name="connsiteY18" fmla="*/ 2298618 h 2298618"/>
              <a:gd name="connsiteX19" fmla="*/ 814267 w 1271127"/>
              <a:gd name="connsiteY19" fmla="*/ 2298618 h 2298618"/>
              <a:gd name="connsiteX20" fmla="*/ 814267 w 1271127"/>
              <a:gd name="connsiteY20" fmla="*/ 1188799 h 2298618"/>
              <a:gd name="connsiteX21" fmla="*/ 1242761 w 1271127"/>
              <a:gd name="connsiteY21" fmla="*/ 744397 h 2298618"/>
              <a:gd name="connsiteX22" fmla="*/ 1240053 w 1271127"/>
              <a:gd name="connsiteY22" fmla="*/ 600889 h 2298618"/>
              <a:gd name="connsiteX23" fmla="*/ 1217714 w 1271127"/>
              <a:gd name="connsiteY23" fmla="*/ 584981 h 2298618"/>
              <a:gd name="connsiteX24" fmla="*/ 1235991 w 1271127"/>
              <a:gd name="connsiteY24" fmla="*/ 513904 h 2298618"/>
              <a:gd name="connsiteX25" fmla="*/ 1269838 w 1271127"/>
              <a:gd name="connsiteY25" fmla="*/ 267842 h 2298618"/>
              <a:gd name="connsiteX26" fmla="*/ 1235991 w 1271127"/>
              <a:gd name="connsiteY26" fmla="*/ 21779 h 2298618"/>
              <a:gd name="connsiteX0" fmla="*/ 1235991 w 1271127"/>
              <a:gd name="connsiteY0" fmla="*/ 0 h 2276839"/>
              <a:gd name="connsiteX1" fmla="*/ 1203499 w 1271127"/>
              <a:gd name="connsiteY1" fmla="*/ 246063 h 2276839"/>
              <a:gd name="connsiteX2" fmla="*/ 1169653 w 1271127"/>
              <a:gd name="connsiteY2" fmla="*/ 473848 h 2276839"/>
              <a:gd name="connsiteX3" fmla="*/ 1149683 w 1271127"/>
              <a:gd name="connsiteY3" fmla="*/ 552710 h 2276839"/>
              <a:gd name="connsiteX4" fmla="*/ 1095191 w 1271127"/>
              <a:gd name="connsiteY4" fmla="*/ 581818 h 2276839"/>
              <a:gd name="connsiteX5" fmla="*/ 734728 w 1271127"/>
              <a:gd name="connsiteY5" fmla="*/ 956834 h 2276839"/>
              <a:gd name="connsiteX6" fmla="*/ 502204 w 1271127"/>
              <a:gd name="connsiteY6" fmla="*/ 956834 h 2276839"/>
              <a:gd name="connsiteX7" fmla="*/ 177280 w 1271127"/>
              <a:gd name="connsiteY7" fmla="*/ 1176835 h 2276839"/>
              <a:gd name="connsiteX8" fmla="*/ 8049 w 1271127"/>
              <a:gd name="connsiteY8" fmla="*/ 1577237 h 2276839"/>
              <a:gd name="connsiteX9" fmla="*/ 61864 w 1271127"/>
              <a:gd name="connsiteY9" fmla="*/ 1710253 h 2276839"/>
              <a:gd name="connsiteX10" fmla="*/ 101464 w 1271127"/>
              <a:gd name="connsiteY10" fmla="*/ 1718376 h 2276839"/>
              <a:gd name="connsiteX11" fmla="*/ 194880 w 1271127"/>
              <a:gd name="connsiteY11" fmla="*/ 1656775 h 2276839"/>
              <a:gd name="connsiteX12" fmla="*/ 306573 w 1271127"/>
              <a:gd name="connsiteY12" fmla="*/ 1394467 h 2276839"/>
              <a:gd name="connsiteX13" fmla="*/ 306573 w 1271127"/>
              <a:gd name="connsiteY13" fmla="*/ 2276839 h 2276839"/>
              <a:gd name="connsiteX14" fmla="*/ 509650 w 1271127"/>
              <a:gd name="connsiteY14" fmla="*/ 2276839 h 2276839"/>
              <a:gd name="connsiteX15" fmla="*/ 509650 w 1271127"/>
              <a:gd name="connsiteY15" fmla="*/ 1667606 h 2276839"/>
              <a:gd name="connsiteX16" fmla="*/ 611189 w 1271127"/>
              <a:gd name="connsiteY16" fmla="*/ 1667606 h 2276839"/>
              <a:gd name="connsiteX17" fmla="*/ 611189 w 1271127"/>
              <a:gd name="connsiteY17" fmla="*/ 2276839 h 2276839"/>
              <a:gd name="connsiteX18" fmla="*/ 814267 w 1271127"/>
              <a:gd name="connsiteY18" fmla="*/ 2276839 h 2276839"/>
              <a:gd name="connsiteX19" fmla="*/ 814267 w 1271127"/>
              <a:gd name="connsiteY19" fmla="*/ 1167020 h 2276839"/>
              <a:gd name="connsiteX20" fmla="*/ 1242761 w 1271127"/>
              <a:gd name="connsiteY20" fmla="*/ 722618 h 2276839"/>
              <a:gd name="connsiteX21" fmla="*/ 1240053 w 1271127"/>
              <a:gd name="connsiteY21" fmla="*/ 579110 h 2276839"/>
              <a:gd name="connsiteX22" fmla="*/ 1217714 w 1271127"/>
              <a:gd name="connsiteY22" fmla="*/ 563202 h 2276839"/>
              <a:gd name="connsiteX23" fmla="*/ 1235991 w 1271127"/>
              <a:gd name="connsiteY23" fmla="*/ 492125 h 2276839"/>
              <a:gd name="connsiteX24" fmla="*/ 1269838 w 1271127"/>
              <a:gd name="connsiteY24" fmla="*/ 246063 h 2276839"/>
              <a:gd name="connsiteX25" fmla="*/ 1235991 w 1271127"/>
              <a:gd name="connsiteY25" fmla="*/ 0 h 2276839"/>
              <a:gd name="connsiteX0" fmla="*/ 1269838 w 1271127"/>
              <a:gd name="connsiteY0" fmla="*/ 29627 h 2060403"/>
              <a:gd name="connsiteX1" fmla="*/ 1203499 w 1271127"/>
              <a:gd name="connsiteY1" fmla="*/ 29627 h 2060403"/>
              <a:gd name="connsiteX2" fmla="*/ 1169653 w 1271127"/>
              <a:gd name="connsiteY2" fmla="*/ 257412 h 2060403"/>
              <a:gd name="connsiteX3" fmla="*/ 1149683 w 1271127"/>
              <a:gd name="connsiteY3" fmla="*/ 336274 h 2060403"/>
              <a:gd name="connsiteX4" fmla="*/ 1095191 w 1271127"/>
              <a:gd name="connsiteY4" fmla="*/ 365382 h 2060403"/>
              <a:gd name="connsiteX5" fmla="*/ 734728 w 1271127"/>
              <a:gd name="connsiteY5" fmla="*/ 740398 h 2060403"/>
              <a:gd name="connsiteX6" fmla="*/ 502204 w 1271127"/>
              <a:gd name="connsiteY6" fmla="*/ 740398 h 2060403"/>
              <a:gd name="connsiteX7" fmla="*/ 177280 w 1271127"/>
              <a:gd name="connsiteY7" fmla="*/ 960399 h 2060403"/>
              <a:gd name="connsiteX8" fmla="*/ 8049 w 1271127"/>
              <a:gd name="connsiteY8" fmla="*/ 1360801 h 2060403"/>
              <a:gd name="connsiteX9" fmla="*/ 61864 w 1271127"/>
              <a:gd name="connsiteY9" fmla="*/ 1493817 h 2060403"/>
              <a:gd name="connsiteX10" fmla="*/ 101464 w 1271127"/>
              <a:gd name="connsiteY10" fmla="*/ 1501940 h 2060403"/>
              <a:gd name="connsiteX11" fmla="*/ 194880 w 1271127"/>
              <a:gd name="connsiteY11" fmla="*/ 1440339 h 2060403"/>
              <a:gd name="connsiteX12" fmla="*/ 306573 w 1271127"/>
              <a:gd name="connsiteY12" fmla="*/ 1178031 h 2060403"/>
              <a:gd name="connsiteX13" fmla="*/ 306573 w 1271127"/>
              <a:gd name="connsiteY13" fmla="*/ 2060403 h 2060403"/>
              <a:gd name="connsiteX14" fmla="*/ 509650 w 1271127"/>
              <a:gd name="connsiteY14" fmla="*/ 2060403 h 2060403"/>
              <a:gd name="connsiteX15" fmla="*/ 509650 w 1271127"/>
              <a:gd name="connsiteY15" fmla="*/ 1451170 h 2060403"/>
              <a:gd name="connsiteX16" fmla="*/ 611189 w 1271127"/>
              <a:gd name="connsiteY16" fmla="*/ 1451170 h 2060403"/>
              <a:gd name="connsiteX17" fmla="*/ 611189 w 1271127"/>
              <a:gd name="connsiteY17" fmla="*/ 2060403 h 2060403"/>
              <a:gd name="connsiteX18" fmla="*/ 814267 w 1271127"/>
              <a:gd name="connsiteY18" fmla="*/ 2060403 h 2060403"/>
              <a:gd name="connsiteX19" fmla="*/ 814267 w 1271127"/>
              <a:gd name="connsiteY19" fmla="*/ 950584 h 2060403"/>
              <a:gd name="connsiteX20" fmla="*/ 1242761 w 1271127"/>
              <a:gd name="connsiteY20" fmla="*/ 506182 h 2060403"/>
              <a:gd name="connsiteX21" fmla="*/ 1240053 w 1271127"/>
              <a:gd name="connsiteY21" fmla="*/ 362674 h 2060403"/>
              <a:gd name="connsiteX22" fmla="*/ 1217714 w 1271127"/>
              <a:gd name="connsiteY22" fmla="*/ 346766 h 2060403"/>
              <a:gd name="connsiteX23" fmla="*/ 1235991 w 1271127"/>
              <a:gd name="connsiteY23" fmla="*/ 275689 h 2060403"/>
              <a:gd name="connsiteX24" fmla="*/ 1269838 w 1271127"/>
              <a:gd name="connsiteY24" fmla="*/ 29627 h 2060403"/>
              <a:gd name="connsiteX0" fmla="*/ 1235991 w 1271127"/>
              <a:gd name="connsiteY0" fmla="*/ 246062 h 2030776"/>
              <a:gd name="connsiteX1" fmla="*/ 1203499 w 1271127"/>
              <a:gd name="connsiteY1" fmla="*/ 0 h 2030776"/>
              <a:gd name="connsiteX2" fmla="*/ 1169653 w 1271127"/>
              <a:gd name="connsiteY2" fmla="*/ 227785 h 2030776"/>
              <a:gd name="connsiteX3" fmla="*/ 1149683 w 1271127"/>
              <a:gd name="connsiteY3" fmla="*/ 306647 h 2030776"/>
              <a:gd name="connsiteX4" fmla="*/ 1095191 w 1271127"/>
              <a:gd name="connsiteY4" fmla="*/ 335755 h 2030776"/>
              <a:gd name="connsiteX5" fmla="*/ 734728 w 1271127"/>
              <a:gd name="connsiteY5" fmla="*/ 710771 h 2030776"/>
              <a:gd name="connsiteX6" fmla="*/ 502204 w 1271127"/>
              <a:gd name="connsiteY6" fmla="*/ 710771 h 2030776"/>
              <a:gd name="connsiteX7" fmla="*/ 177280 w 1271127"/>
              <a:gd name="connsiteY7" fmla="*/ 930772 h 2030776"/>
              <a:gd name="connsiteX8" fmla="*/ 8049 w 1271127"/>
              <a:gd name="connsiteY8" fmla="*/ 1331174 h 2030776"/>
              <a:gd name="connsiteX9" fmla="*/ 61864 w 1271127"/>
              <a:gd name="connsiteY9" fmla="*/ 1464190 h 2030776"/>
              <a:gd name="connsiteX10" fmla="*/ 101464 w 1271127"/>
              <a:gd name="connsiteY10" fmla="*/ 1472313 h 2030776"/>
              <a:gd name="connsiteX11" fmla="*/ 194880 w 1271127"/>
              <a:gd name="connsiteY11" fmla="*/ 1410712 h 2030776"/>
              <a:gd name="connsiteX12" fmla="*/ 306573 w 1271127"/>
              <a:gd name="connsiteY12" fmla="*/ 1148404 h 2030776"/>
              <a:gd name="connsiteX13" fmla="*/ 306573 w 1271127"/>
              <a:gd name="connsiteY13" fmla="*/ 2030776 h 2030776"/>
              <a:gd name="connsiteX14" fmla="*/ 509650 w 1271127"/>
              <a:gd name="connsiteY14" fmla="*/ 2030776 h 2030776"/>
              <a:gd name="connsiteX15" fmla="*/ 509650 w 1271127"/>
              <a:gd name="connsiteY15" fmla="*/ 1421543 h 2030776"/>
              <a:gd name="connsiteX16" fmla="*/ 611189 w 1271127"/>
              <a:gd name="connsiteY16" fmla="*/ 1421543 h 2030776"/>
              <a:gd name="connsiteX17" fmla="*/ 611189 w 1271127"/>
              <a:gd name="connsiteY17" fmla="*/ 2030776 h 2030776"/>
              <a:gd name="connsiteX18" fmla="*/ 814267 w 1271127"/>
              <a:gd name="connsiteY18" fmla="*/ 2030776 h 2030776"/>
              <a:gd name="connsiteX19" fmla="*/ 814267 w 1271127"/>
              <a:gd name="connsiteY19" fmla="*/ 920957 h 2030776"/>
              <a:gd name="connsiteX20" fmla="*/ 1242761 w 1271127"/>
              <a:gd name="connsiteY20" fmla="*/ 476555 h 2030776"/>
              <a:gd name="connsiteX21" fmla="*/ 1240053 w 1271127"/>
              <a:gd name="connsiteY21" fmla="*/ 333047 h 2030776"/>
              <a:gd name="connsiteX22" fmla="*/ 1217714 w 1271127"/>
              <a:gd name="connsiteY22" fmla="*/ 317139 h 2030776"/>
              <a:gd name="connsiteX23" fmla="*/ 1235991 w 1271127"/>
              <a:gd name="connsiteY23" fmla="*/ 246062 h 2030776"/>
              <a:gd name="connsiteX0" fmla="*/ 1235991 w 1271127"/>
              <a:gd name="connsiteY0" fmla="*/ 21779 h 1806493"/>
              <a:gd name="connsiteX1" fmla="*/ 1169653 w 1271127"/>
              <a:gd name="connsiteY1" fmla="*/ 3502 h 1806493"/>
              <a:gd name="connsiteX2" fmla="*/ 1149683 w 1271127"/>
              <a:gd name="connsiteY2" fmla="*/ 82364 h 1806493"/>
              <a:gd name="connsiteX3" fmla="*/ 1095191 w 1271127"/>
              <a:gd name="connsiteY3" fmla="*/ 111472 h 1806493"/>
              <a:gd name="connsiteX4" fmla="*/ 734728 w 1271127"/>
              <a:gd name="connsiteY4" fmla="*/ 486488 h 1806493"/>
              <a:gd name="connsiteX5" fmla="*/ 502204 w 1271127"/>
              <a:gd name="connsiteY5" fmla="*/ 486488 h 1806493"/>
              <a:gd name="connsiteX6" fmla="*/ 177280 w 1271127"/>
              <a:gd name="connsiteY6" fmla="*/ 706489 h 1806493"/>
              <a:gd name="connsiteX7" fmla="*/ 8049 w 1271127"/>
              <a:gd name="connsiteY7" fmla="*/ 1106891 h 1806493"/>
              <a:gd name="connsiteX8" fmla="*/ 61864 w 1271127"/>
              <a:gd name="connsiteY8" fmla="*/ 1239907 h 1806493"/>
              <a:gd name="connsiteX9" fmla="*/ 101464 w 1271127"/>
              <a:gd name="connsiteY9" fmla="*/ 1248030 h 1806493"/>
              <a:gd name="connsiteX10" fmla="*/ 194880 w 1271127"/>
              <a:gd name="connsiteY10" fmla="*/ 1186429 h 1806493"/>
              <a:gd name="connsiteX11" fmla="*/ 306573 w 1271127"/>
              <a:gd name="connsiteY11" fmla="*/ 924121 h 1806493"/>
              <a:gd name="connsiteX12" fmla="*/ 306573 w 1271127"/>
              <a:gd name="connsiteY12" fmla="*/ 1806493 h 1806493"/>
              <a:gd name="connsiteX13" fmla="*/ 509650 w 1271127"/>
              <a:gd name="connsiteY13" fmla="*/ 1806493 h 1806493"/>
              <a:gd name="connsiteX14" fmla="*/ 509650 w 1271127"/>
              <a:gd name="connsiteY14" fmla="*/ 1197260 h 1806493"/>
              <a:gd name="connsiteX15" fmla="*/ 611189 w 1271127"/>
              <a:gd name="connsiteY15" fmla="*/ 1197260 h 1806493"/>
              <a:gd name="connsiteX16" fmla="*/ 611189 w 1271127"/>
              <a:gd name="connsiteY16" fmla="*/ 1806493 h 1806493"/>
              <a:gd name="connsiteX17" fmla="*/ 814267 w 1271127"/>
              <a:gd name="connsiteY17" fmla="*/ 1806493 h 1806493"/>
              <a:gd name="connsiteX18" fmla="*/ 814267 w 1271127"/>
              <a:gd name="connsiteY18" fmla="*/ 696674 h 1806493"/>
              <a:gd name="connsiteX19" fmla="*/ 1242761 w 1271127"/>
              <a:gd name="connsiteY19" fmla="*/ 252272 h 1806493"/>
              <a:gd name="connsiteX20" fmla="*/ 1240053 w 1271127"/>
              <a:gd name="connsiteY20" fmla="*/ 108764 h 1806493"/>
              <a:gd name="connsiteX21" fmla="*/ 1217714 w 1271127"/>
              <a:gd name="connsiteY21" fmla="*/ 92856 h 1806493"/>
              <a:gd name="connsiteX22" fmla="*/ 1235991 w 1271127"/>
              <a:gd name="connsiteY22" fmla="*/ 21779 h 1806493"/>
              <a:gd name="connsiteX0" fmla="*/ 1235991 w 1271127"/>
              <a:gd name="connsiteY0" fmla="*/ 48 h 1784762"/>
              <a:gd name="connsiteX1" fmla="*/ 1149683 w 1271127"/>
              <a:gd name="connsiteY1" fmla="*/ 60633 h 1784762"/>
              <a:gd name="connsiteX2" fmla="*/ 1095191 w 1271127"/>
              <a:gd name="connsiteY2" fmla="*/ 89741 h 1784762"/>
              <a:gd name="connsiteX3" fmla="*/ 734728 w 1271127"/>
              <a:gd name="connsiteY3" fmla="*/ 464757 h 1784762"/>
              <a:gd name="connsiteX4" fmla="*/ 502204 w 1271127"/>
              <a:gd name="connsiteY4" fmla="*/ 464757 h 1784762"/>
              <a:gd name="connsiteX5" fmla="*/ 177280 w 1271127"/>
              <a:gd name="connsiteY5" fmla="*/ 684758 h 1784762"/>
              <a:gd name="connsiteX6" fmla="*/ 8049 w 1271127"/>
              <a:gd name="connsiteY6" fmla="*/ 1085160 h 1784762"/>
              <a:gd name="connsiteX7" fmla="*/ 61864 w 1271127"/>
              <a:gd name="connsiteY7" fmla="*/ 1218176 h 1784762"/>
              <a:gd name="connsiteX8" fmla="*/ 101464 w 1271127"/>
              <a:gd name="connsiteY8" fmla="*/ 1226299 h 1784762"/>
              <a:gd name="connsiteX9" fmla="*/ 194880 w 1271127"/>
              <a:gd name="connsiteY9" fmla="*/ 1164698 h 1784762"/>
              <a:gd name="connsiteX10" fmla="*/ 306573 w 1271127"/>
              <a:gd name="connsiteY10" fmla="*/ 902390 h 1784762"/>
              <a:gd name="connsiteX11" fmla="*/ 306573 w 1271127"/>
              <a:gd name="connsiteY11" fmla="*/ 1784762 h 1784762"/>
              <a:gd name="connsiteX12" fmla="*/ 509650 w 1271127"/>
              <a:gd name="connsiteY12" fmla="*/ 1784762 h 1784762"/>
              <a:gd name="connsiteX13" fmla="*/ 509650 w 1271127"/>
              <a:gd name="connsiteY13" fmla="*/ 1175529 h 1784762"/>
              <a:gd name="connsiteX14" fmla="*/ 611189 w 1271127"/>
              <a:gd name="connsiteY14" fmla="*/ 1175529 h 1784762"/>
              <a:gd name="connsiteX15" fmla="*/ 611189 w 1271127"/>
              <a:gd name="connsiteY15" fmla="*/ 1784762 h 1784762"/>
              <a:gd name="connsiteX16" fmla="*/ 814267 w 1271127"/>
              <a:gd name="connsiteY16" fmla="*/ 1784762 h 1784762"/>
              <a:gd name="connsiteX17" fmla="*/ 814267 w 1271127"/>
              <a:gd name="connsiteY17" fmla="*/ 674943 h 1784762"/>
              <a:gd name="connsiteX18" fmla="*/ 1242761 w 1271127"/>
              <a:gd name="connsiteY18" fmla="*/ 230541 h 1784762"/>
              <a:gd name="connsiteX19" fmla="*/ 1240053 w 1271127"/>
              <a:gd name="connsiteY19" fmla="*/ 87033 h 1784762"/>
              <a:gd name="connsiteX20" fmla="*/ 1217714 w 1271127"/>
              <a:gd name="connsiteY20" fmla="*/ 71125 h 1784762"/>
              <a:gd name="connsiteX21" fmla="*/ 1235991 w 1271127"/>
              <a:gd name="connsiteY21" fmla="*/ 48 h 1784762"/>
              <a:gd name="connsiteX0" fmla="*/ 1217714 w 1271127"/>
              <a:gd name="connsiteY0" fmla="*/ 11120 h 1724757"/>
              <a:gd name="connsiteX1" fmla="*/ 1149683 w 1271127"/>
              <a:gd name="connsiteY1" fmla="*/ 628 h 1724757"/>
              <a:gd name="connsiteX2" fmla="*/ 1095191 w 1271127"/>
              <a:gd name="connsiteY2" fmla="*/ 29736 h 1724757"/>
              <a:gd name="connsiteX3" fmla="*/ 734728 w 1271127"/>
              <a:gd name="connsiteY3" fmla="*/ 404752 h 1724757"/>
              <a:gd name="connsiteX4" fmla="*/ 502204 w 1271127"/>
              <a:gd name="connsiteY4" fmla="*/ 404752 h 1724757"/>
              <a:gd name="connsiteX5" fmla="*/ 177280 w 1271127"/>
              <a:gd name="connsiteY5" fmla="*/ 624753 h 1724757"/>
              <a:gd name="connsiteX6" fmla="*/ 8049 w 1271127"/>
              <a:gd name="connsiteY6" fmla="*/ 1025155 h 1724757"/>
              <a:gd name="connsiteX7" fmla="*/ 61864 w 1271127"/>
              <a:gd name="connsiteY7" fmla="*/ 1158171 h 1724757"/>
              <a:gd name="connsiteX8" fmla="*/ 101464 w 1271127"/>
              <a:gd name="connsiteY8" fmla="*/ 1166294 h 1724757"/>
              <a:gd name="connsiteX9" fmla="*/ 194880 w 1271127"/>
              <a:gd name="connsiteY9" fmla="*/ 1104693 h 1724757"/>
              <a:gd name="connsiteX10" fmla="*/ 306573 w 1271127"/>
              <a:gd name="connsiteY10" fmla="*/ 842385 h 1724757"/>
              <a:gd name="connsiteX11" fmla="*/ 306573 w 1271127"/>
              <a:gd name="connsiteY11" fmla="*/ 1724757 h 1724757"/>
              <a:gd name="connsiteX12" fmla="*/ 509650 w 1271127"/>
              <a:gd name="connsiteY12" fmla="*/ 1724757 h 1724757"/>
              <a:gd name="connsiteX13" fmla="*/ 509650 w 1271127"/>
              <a:gd name="connsiteY13" fmla="*/ 1115524 h 1724757"/>
              <a:gd name="connsiteX14" fmla="*/ 611189 w 1271127"/>
              <a:gd name="connsiteY14" fmla="*/ 1115524 h 1724757"/>
              <a:gd name="connsiteX15" fmla="*/ 611189 w 1271127"/>
              <a:gd name="connsiteY15" fmla="*/ 1724757 h 1724757"/>
              <a:gd name="connsiteX16" fmla="*/ 814267 w 1271127"/>
              <a:gd name="connsiteY16" fmla="*/ 1724757 h 1724757"/>
              <a:gd name="connsiteX17" fmla="*/ 814267 w 1271127"/>
              <a:gd name="connsiteY17" fmla="*/ 614938 h 1724757"/>
              <a:gd name="connsiteX18" fmla="*/ 1242761 w 1271127"/>
              <a:gd name="connsiteY18" fmla="*/ 170536 h 1724757"/>
              <a:gd name="connsiteX19" fmla="*/ 1240053 w 1271127"/>
              <a:gd name="connsiteY19" fmla="*/ 27028 h 1724757"/>
              <a:gd name="connsiteX20" fmla="*/ 1217714 w 1271127"/>
              <a:gd name="connsiteY20" fmla="*/ 11120 h 1724757"/>
              <a:gd name="connsiteX0" fmla="*/ 1240053 w 1271127"/>
              <a:gd name="connsiteY0" fmla="*/ 26569 h 1724298"/>
              <a:gd name="connsiteX1" fmla="*/ 1149683 w 1271127"/>
              <a:gd name="connsiteY1" fmla="*/ 169 h 1724298"/>
              <a:gd name="connsiteX2" fmla="*/ 1095191 w 1271127"/>
              <a:gd name="connsiteY2" fmla="*/ 29277 h 1724298"/>
              <a:gd name="connsiteX3" fmla="*/ 734728 w 1271127"/>
              <a:gd name="connsiteY3" fmla="*/ 404293 h 1724298"/>
              <a:gd name="connsiteX4" fmla="*/ 502204 w 1271127"/>
              <a:gd name="connsiteY4" fmla="*/ 404293 h 1724298"/>
              <a:gd name="connsiteX5" fmla="*/ 177280 w 1271127"/>
              <a:gd name="connsiteY5" fmla="*/ 624294 h 1724298"/>
              <a:gd name="connsiteX6" fmla="*/ 8049 w 1271127"/>
              <a:gd name="connsiteY6" fmla="*/ 1024696 h 1724298"/>
              <a:gd name="connsiteX7" fmla="*/ 61864 w 1271127"/>
              <a:gd name="connsiteY7" fmla="*/ 1157712 h 1724298"/>
              <a:gd name="connsiteX8" fmla="*/ 101464 w 1271127"/>
              <a:gd name="connsiteY8" fmla="*/ 1165835 h 1724298"/>
              <a:gd name="connsiteX9" fmla="*/ 194880 w 1271127"/>
              <a:gd name="connsiteY9" fmla="*/ 1104234 h 1724298"/>
              <a:gd name="connsiteX10" fmla="*/ 306573 w 1271127"/>
              <a:gd name="connsiteY10" fmla="*/ 841926 h 1724298"/>
              <a:gd name="connsiteX11" fmla="*/ 306573 w 1271127"/>
              <a:gd name="connsiteY11" fmla="*/ 1724298 h 1724298"/>
              <a:gd name="connsiteX12" fmla="*/ 509650 w 1271127"/>
              <a:gd name="connsiteY12" fmla="*/ 1724298 h 1724298"/>
              <a:gd name="connsiteX13" fmla="*/ 509650 w 1271127"/>
              <a:gd name="connsiteY13" fmla="*/ 1115065 h 1724298"/>
              <a:gd name="connsiteX14" fmla="*/ 611189 w 1271127"/>
              <a:gd name="connsiteY14" fmla="*/ 1115065 h 1724298"/>
              <a:gd name="connsiteX15" fmla="*/ 611189 w 1271127"/>
              <a:gd name="connsiteY15" fmla="*/ 1724298 h 1724298"/>
              <a:gd name="connsiteX16" fmla="*/ 814267 w 1271127"/>
              <a:gd name="connsiteY16" fmla="*/ 1724298 h 1724298"/>
              <a:gd name="connsiteX17" fmla="*/ 814267 w 1271127"/>
              <a:gd name="connsiteY17" fmla="*/ 614479 h 1724298"/>
              <a:gd name="connsiteX18" fmla="*/ 1242761 w 1271127"/>
              <a:gd name="connsiteY18" fmla="*/ 170077 h 1724298"/>
              <a:gd name="connsiteX19" fmla="*/ 1240053 w 1271127"/>
              <a:gd name="connsiteY19" fmla="*/ 26569 h 1724298"/>
              <a:gd name="connsiteX0" fmla="*/ 1240053 w 1267560"/>
              <a:gd name="connsiteY0" fmla="*/ 26569 h 1724298"/>
              <a:gd name="connsiteX1" fmla="*/ 1149683 w 1267560"/>
              <a:gd name="connsiteY1" fmla="*/ 169 h 1724298"/>
              <a:gd name="connsiteX2" fmla="*/ 1095191 w 1267560"/>
              <a:gd name="connsiteY2" fmla="*/ 29277 h 1724298"/>
              <a:gd name="connsiteX3" fmla="*/ 734728 w 1267560"/>
              <a:gd name="connsiteY3" fmla="*/ 404293 h 1724298"/>
              <a:gd name="connsiteX4" fmla="*/ 502204 w 1267560"/>
              <a:gd name="connsiteY4" fmla="*/ 404293 h 1724298"/>
              <a:gd name="connsiteX5" fmla="*/ 177280 w 1267560"/>
              <a:gd name="connsiteY5" fmla="*/ 624294 h 1724298"/>
              <a:gd name="connsiteX6" fmla="*/ 8049 w 1267560"/>
              <a:gd name="connsiteY6" fmla="*/ 1024696 h 1724298"/>
              <a:gd name="connsiteX7" fmla="*/ 61864 w 1267560"/>
              <a:gd name="connsiteY7" fmla="*/ 1157712 h 1724298"/>
              <a:gd name="connsiteX8" fmla="*/ 101464 w 1267560"/>
              <a:gd name="connsiteY8" fmla="*/ 1165835 h 1724298"/>
              <a:gd name="connsiteX9" fmla="*/ 194880 w 1267560"/>
              <a:gd name="connsiteY9" fmla="*/ 1104234 h 1724298"/>
              <a:gd name="connsiteX10" fmla="*/ 306573 w 1267560"/>
              <a:gd name="connsiteY10" fmla="*/ 841926 h 1724298"/>
              <a:gd name="connsiteX11" fmla="*/ 306573 w 1267560"/>
              <a:gd name="connsiteY11" fmla="*/ 1724298 h 1724298"/>
              <a:gd name="connsiteX12" fmla="*/ 509650 w 1267560"/>
              <a:gd name="connsiteY12" fmla="*/ 1724298 h 1724298"/>
              <a:gd name="connsiteX13" fmla="*/ 509650 w 1267560"/>
              <a:gd name="connsiteY13" fmla="*/ 1115065 h 1724298"/>
              <a:gd name="connsiteX14" fmla="*/ 611189 w 1267560"/>
              <a:gd name="connsiteY14" fmla="*/ 1115065 h 1724298"/>
              <a:gd name="connsiteX15" fmla="*/ 611189 w 1267560"/>
              <a:gd name="connsiteY15" fmla="*/ 1724298 h 1724298"/>
              <a:gd name="connsiteX16" fmla="*/ 814267 w 1267560"/>
              <a:gd name="connsiteY16" fmla="*/ 1724298 h 1724298"/>
              <a:gd name="connsiteX17" fmla="*/ 814267 w 1267560"/>
              <a:gd name="connsiteY17" fmla="*/ 614479 h 1724298"/>
              <a:gd name="connsiteX18" fmla="*/ 1235387 w 1267560"/>
              <a:gd name="connsiteY18" fmla="*/ 347058 h 1724298"/>
              <a:gd name="connsiteX19" fmla="*/ 1240053 w 1267560"/>
              <a:gd name="connsiteY19" fmla="*/ 26569 h 1724298"/>
              <a:gd name="connsiteX0" fmla="*/ 1240053 w 1267560"/>
              <a:gd name="connsiteY0" fmla="*/ 26569 h 1724298"/>
              <a:gd name="connsiteX1" fmla="*/ 1149683 w 1267560"/>
              <a:gd name="connsiteY1" fmla="*/ 169 h 1724298"/>
              <a:gd name="connsiteX2" fmla="*/ 1117314 w 1267560"/>
              <a:gd name="connsiteY2" fmla="*/ 147264 h 1724298"/>
              <a:gd name="connsiteX3" fmla="*/ 734728 w 1267560"/>
              <a:gd name="connsiteY3" fmla="*/ 404293 h 1724298"/>
              <a:gd name="connsiteX4" fmla="*/ 502204 w 1267560"/>
              <a:gd name="connsiteY4" fmla="*/ 404293 h 1724298"/>
              <a:gd name="connsiteX5" fmla="*/ 177280 w 1267560"/>
              <a:gd name="connsiteY5" fmla="*/ 624294 h 1724298"/>
              <a:gd name="connsiteX6" fmla="*/ 8049 w 1267560"/>
              <a:gd name="connsiteY6" fmla="*/ 1024696 h 1724298"/>
              <a:gd name="connsiteX7" fmla="*/ 61864 w 1267560"/>
              <a:gd name="connsiteY7" fmla="*/ 1157712 h 1724298"/>
              <a:gd name="connsiteX8" fmla="*/ 101464 w 1267560"/>
              <a:gd name="connsiteY8" fmla="*/ 1165835 h 1724298"/>
              <a:gd name="connsiteX9" fmla="*/ 194880 w 1267560"/>
              <a:gd name="connsiteY9" fmla="*/ 1104234 h 1724298"/>
              <a:gd name="connsiteX10" fmla="*/ 306573 w 1267560"/>
              <a:gd name="connsiteY10" fmla="*/ 841926 h 1724298"/>
              <a:gd name="connsiteX11" fmla="*/ 306573 w 1267560"/>
              <a:gd name="connsiteY11" fmla="*/ 1724298 h 1724298"/>
              <a:gd name="connsiteX12" fmla="*/ 509650 w 1267560"/>
              <a:gd name="connsiteY12" fmla="*/ 1724298 h 1724298"/>
              <a:gd name="connsiteX13" fmla="*/ 509650 w 1267560"/>
              <a:gd name="connsiteY13" fmla="*/ 1115065 h 1724298"/>
              <a:gd name="connsiteX14" fmla="*/ 611189 w 1267560"/>
              <a:gd name="connsiteY14" fmla="*/ 1115065 h 1724298"/>
              <a:gd name="connsiteX15" fmla="*/ 611189 w 1267560"/>
              <a:gd name="connsiteY15" fmla="*/ 1724298 h 1724298"/>
              <a:gd name="connsiteX16" fmla="*/ 814267 w 1267560"/>
              <a:gd name="connsiteY16" fmla="*/ 1724298 h 1724298"/>
              <a:gd name="connsiteX17" fmla="*/ 814267 w 1267560"/>
              <a:gd name="connsiteY17" fmla="*/ 614479 h 1724298"/>
              <a:gd name="connsiteX18" fmla="*/ 1235387 w 1267560"/>
              <a:gd name="connsiteY18" fmla="*/ 347058 h 1724298"/>
              <a:gd name="connsiteX19" fmla="*/ 1240053 w 1267560"/>
              <a:gd name="connsiteY19" fmla="*/ 26569 h 1724298"/>
              <a:gd name="connsiteX0" fmla="*/ 1235387 w 1249928"/>
              <a:gd name="connsiteY0" fmla="*/ 346889 h 1724129"/>
              <a:gd name="connsiteX1" fmla="*/ 1149683 w 1249928"/>
              <a:gd name="connsiteY1" fmla="*/ 0 h 1724129"/>
              <a:gd name="connsiteX2" fmla="*/ 1117314 w 1249928"/>
              <a:gd name="connsiteY2" fmla="*/ 147095 h 1724129"/>
              <a:gd name="connsiteX3" fmla="*/ 734728 w 1249928"/>
              <a:gd name="connsiteY3" fmla="*/ 404124 h 1724129"/>
              <a:gd name="connsiteX4" fmla="*/ 502204 w 1249928"/>
              <a:gd name="connsiteY4" fmla="*/ 404124 h 1724129"/>
              <a:gd name="connsiteX5" fmla="*/ 177280 w 1249928"/>
              <a:gd name="connsiteY5" fmla="*/ 624125 h 1724129"/>
              <a:gd name="connsiteX6" fmla="*/ 8049 w 1249928"/>
              <a:gd name="connsiteY6" fmla="*/ 1024527 h 1724129"/>
              <a:gd name="connsiteX7" fmla="*/ 61864 w 1249928"/>
              <a:gd name="connsiteY7" fmla="*/ 1157543 h 1724129"/>
              <a:gd name="connsiteX8" fmla="*/ 101464 w 1249928"/>
              <a:gd name="connsiteY8" fmla="*/ 1165666 h 1724129"/>
              <a:gd name="connsiteX9" fmla="*/ 194880 w 1249928"/>
              <a:gd name="connsiteY9" fmla="*/ 1104065 h 1724129"/>
              <a:gd name="connsiteX10" fmla="*/ 306573 w 1249928"/>
              <a:gd name="connsiteY10" fmla="*/ 841757 h 1724129"/>
              <a:gd name="connsiteX11" fmla="*/ 306573 w 1249928"/>
              <a:gd name="connsiteY11" fmla="*/ 1724129 h 1724129"/>
              <a:gd name="connsiteX12" fmla="*/ 509650 w 1249928"/>
              <a:gd name="connsiteY12" fmla="*/ 1724129 h 1724129"/>
              <a:gd name="connsiteX13" fmla="*/ 509650 w 1249928"/>
              <a:gd name="connsiteY13" fmla="*/ 1114896 h 1724129"/>
              <a:gd name="connsiteX14" fmla="*/ 611189 w 1249928"/>
              <a:gd name="connsiteY14" fmla="*/ 1114896 h 1724129"/>
              <a:gd name="connsiteX15" fmla="*/ 611189 w 1249928"/>
              <a:gd name="connsiteY15" fmla="*/ 1724129 h 1724129"/>
              <a:gd name="connsiteX16" fmla="*/ 814267 w 1249928"/>
              <a:gd name="connsiteY16" fmla="*/ 1724129 h 1724129"/>
              <a:gd name="connsiteX17" fmla="*/ 814267 w 1249928"/>
              <a:gd name="connsiteY17" fmla="*/ 614310 h 1724129"/>
              <a:gd name="connsiteX18" fmla="*/ 1235387 w 1249928"/>
              <a:gd name="connsiteY18" fmla="*/ 346889 h 1724129"/>
              <a:gd name="connsiteX0" fmla="*/ 1235387 w 1250534"/>
              <a:gd name="connsiteY0" fmla="*/ 200286 h 1577526"/>
              <a:gd name="connsiteX1" fmla="*/ 1117314 w 1250534"/>
              <a:gd name="connsiteY1" fmla="*/ 492 h 1577526"/>
              <a:gd name="connsiteX2" fmla="*/ 734728 w 1250534"/>
              <a:gd name="connsiteY2" fmla="*/ 257521 h 1577526"/>
              <a:gd name="connsiteX3" fmla="*/ 502204 w 1250534"/>
              <a:gd name="connsiteY3" fmla="*/ 257521 h 1577526"/>
              <a:gd name="connsiteX4" fmla="*/ 177280 w 1250534"/>
              <a:gd name="connsiteY4" fmla="*/ 477522 h 1577526"/>
              <a:gd name="connsiteX5" fmla="*/ 8049 w 1250534"/>
              <a:gd name="connsiteY5" fmla="*/ 877924 h 1577526"/>
              <a:gd name="connsiteX6" fmla="*/ 61864 w 1250534"/>
              <a:gd name="connsiteY6" fmla="*/ 1010940 h 1577526"/>
              <a:gd name="connsiteX7" fmla="*/ 101464 w 1250534"/>
              <a:gd name="connsiteY7" fmla="*/ 1019063 h 1577526"/>
              <a:gd name="connsiteX8" fmla="*/ 194880 w 1250534"/>
              <a:gd name="connsiteY8" fmla="*/ 957462 h 1577526"/>
              <a:gd name="connsiteX9" fmla="*/ 306573 w 1250534"/>
              <a:gd name="connsiteY9" fmla="*/ 695154 h 1577526"/>
              <a:gd name="connsiteX10" fmla="*/ 306573 w 1250534"/>
              <a:gd name="connsiteY10" fmla="*/ 1577526 h 1577526"/>
              <a:gd name="connsiteX11" fmla="*/ 509650 w 1250534"/>
              <a:gd name="connsiteY11" fmla="*/ 1577526 h 1577526"/>
              <a:gd name="connsiteX12" fmla="*/ 509650 w 1250534"/>
              <a:gd name="connsiteY12" fmla="*/ 968293 h 1577526"/>
              <a:gd name="connsiteX13" fmla="*/ 611189 w 1250534"/>
              <a:gd name="connsiteY13" fmla="*/ 968293 h 1577526"/>
              <a:gd name="connsiteX14" fmla="*/ 611189 w 1250534"/>
              <a:gd name="connsiteY14" fmla="*/ 1577526 h 1577526"/>
              <a:gd name="connsiteX15" fmla="*/ 814267 w 1250534"/>
              <a:gd name="connsiteY15" fmla="*/ 1577526 h 1577526"/>
              <a:gd name="connsiteX16" fmla="*/ 814267 w 1250534"/>
              <a:gd name="connsiteY16" fmla="*/ 467707 h 1577526"/>
              <a:gd name="connsiteX17" fmla="*/ 1235387 w 1250534"/>
              <a:gd name="connsiteY17" fmla="*/ 200286 h 157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50534" h="1577526">
                <a:moveTo>
                  <a:pt x="1235387" y="200286"/>
                </a:moveTo>
                <a:cubicBezTo>
                  <a:pt x="1285895" y="122417"/>
                  <a:pt x="1200757" y="-9047"/>
                  <a:pt x="1117314" y="492"/>
                </a:cubicBezTo>
                <a:lnTo>
                  <a:pt x="734728" y="257521"/>
                </a:lnTo>
                <a:lnTo>
                  <a:pt x="502204" y="257521"/>
                </a:lnTo>
                <a:cubicBezTo>
                  <a:pt x="343465" y="269368"/>
                  <a:pt x="209434" y="395276"/>
                  <a:pt x="177280" y="477522"/>
                </a:cubicBezTo>
                <a:cubicBezTo>
                  <a:pt x="169157" y="498845"/>
                  <a:pt x="71680" y="728662"/>
                  <a:pt x="8049" y="877924"/>
                </a:cubicBezTo>
                <a:cubicBezTo>
                  <a:pt x="-13775" y="929516"/>
                  <a:pt x="10306" y="989038"/>
                  <a:pt x="61864" y="1010940"/>
                </a:cubicBezTo>
                <a:cubicBezTo>
                  <a:pt x="74343" y="1016412"/>
                  <a:pt x="87838" y="1019181"/>
                  <a:pt x="101464" y="1019063"/>
                </a:cubicBezTo>
                <a:cubicBezTo>
                  <a:pt x="142127" y="1019086"/>
                  <a:pt x="178884" y="994849"/>
                  <a:pt x="194880" y="957462"/>
                </a:cubicBezTo>
                <a:lnTo>
                  <a:pt x="306573" y="695154"/>
                </a:lnTo>
                <a:lnTo>
                  <a:pt x="306573" y="1577526"/>
                </a:lnTo>
                <a:lnTo>
                  <a:pt x="509650" y="1577526"/>
                </a:lnTo>
                <a:lnTo>
                  <a:pt x="509650" y="968293"/>
                </a:lnTo>
                <a:lnTo>
                  <a:pt x="611189" y="968293"/>
                </a:lnTo>
                <a:lnTo>
                  <a:pt x="611189" y="1577526"/>
                </a:lnTo>
                <a:lnTo>
                  <a:pt x="814267" y="1577526"/>
                </a:lnTo>
                <a:lnTo>
                  <a:pt x="814267" y="467707"/>
                </a:lnTo>
                <a:lnTo>
                  <a:pt x="1235387" y="200286"/>
                </a:lnTo>
                <a:close/>
              </a:path>
            </a:pathLst>
          </a:custGeom>
          <a:solidFill>
            <a:srgbClr val="FF6600"/>
          </a:solidFill>
          <a:ln w="338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Freeform: Shape 10">
            <a:extLst>
              <a:ext uri="{FF2B5EF4-FFF2-40B4-BE49-F238E27FC236}">
                <a16:creationId xmlns:a16="http://schemas.microsoft.com/office/drawing/2014/main" id="{96E7EC47-2B5C-462C-9C33-DA3EE304E513}"/>
              </a:ext>
            </a:extLst>
          </p:cNvPr>
          <p:cNvSpPr/>
          <p:nvPr/>
        </p:nvSpPr>
        <p:spPr>
          <a:xfrm rot="21565382" flipH="1">
            <a:off x="11031681" y="1529732"/>
            <a:ext cx="810931" cy="1057193"/>
          </a:xfrm>
          <a:custGeom>
            <a:avLst/>
            <a:gdLst>
              <a:gd name="connsiteX0" fmla="*/ 885544 w 885543"/>
              <a:gd name="connsiteY0" fmla="*/ 170498 h 1960722"/>
              <a:gd name="connsiteX1" fmla="*/ 736358 w 885543"/>
              <a:gd name="connsiteY1" fmla="*/ 0 h 1960722"/>
              <a:gd name="connsiteX2" fmla="*/ 587173 w 885543"/>
              <a:gd name="connsiteY2" fmla="*/ 170498 h 1960722"/>
              <a:gd name="connsiteX3" fmla="*/ 715835 w 885543"/>
              <a:gd name="connsiteY3" fmla="*/ 379655 h 1960722"/>
              <a:gd name="connsiteX4" fmla="*/ 715046 w 885543"/>
              <a:gd name="connsiteY4" fmla="*/ 383620 h 1960722"/>
              <a:gd name="connsiteX5" fmla="*/ 737168 w 885543"/>
              <a:gd name="connsiteY5" fmla="*/ 538645 h 1960722"/>
              <a:gd name="connsiteX6" fmla="*/ 757670 w 885543"/>
              <a:gd name="connsiteY6" fmla="*/ 681990 h 1960722"/>
              <a:gd name="connsiteX7" fmla="*/ 737168 w 885543"/>
              <a:gd name="connsiteY7" fmla="*/ 825336 h 1960722"/>
              <a:gd name="connsiteX8" fmla="*/ 724551 w 885543"/>
              <a:gd name="connsiteY8" fmla="*/ 875015 h 1960722"/>
              <a:gd name="connsiteX9" fmla="*/ 690452 w 885543"/>
              <a:gd name="connsiteY9" fmla="*/ 893365 h 1960722"/>
              <a:gd name="connsiteX10" fmla="*/ 462582 w 885543"/>
              <a:gd name="connsiteY10" fmla="*/ 1129547 h 1960722"/>
              <a:gd name="connsiteX11" fmla="*/ 320770 w 885543"/>
              <a:gd name="connsiteY11" fmla="*/ 1129547 h 1960722"/>
              <a:gd name="connsiteX12" fmla="*/ 316039 w 885543"/>
              <a:gd name="connsiteY12" fmla="*/ 1129717 h 1960722"/>
              <a:gd name="connsiteX13" fmla="*/ 111570 w 885543"/>
              <a:gd name="connsiteY13" fmla="*/ 1268374 h 1960722"/>
              <a:gd name="connsiteX14" fmla="*/ 5115 w 885543"/>
              <a:gd name="connsiteY14" fmla="*/ 1520370 h 1960722"/>
              <a:gd name="connsiteX15" fmla="*/ 38938 w 885543"/>
              <a:gd name="connsiteY15" fmla="*/ 1604233 h 1960722"/>
              <a:gd name="connsiteX16" fmla="*/ 122801 w 885543"/>
              <a:gd name="connsiteY16" fmla="*/ 1570411 h 1960722"/>
              <a:gd name="connsiteX17" fmla="*/ 192897 w 885543"/>
              <a:gd name="connsiteY17" fmla="*/ 1405092 h 1960722"/>
              <a:gd name="connsiteX18" fmla="*/ 192897 w 885543"/>
              <a:gd name="connsiteY18" fmla="*/ 1524867 h 1960722"/>
              <a:gd name="connsiteX19" fmla="*/ 106561 w 885543"/>
              <a:gd name="connsiteY19" fmla="*/ 1726288 h 1960722"/>
              <a:gd name="connsiteX20" fmla="*/ 192897 w 885543"/>
              <a:gd name="connsiteY20" fmla="*/ 1726288 h 1960722"/>
              <a:gd name="connsiteX21" fmla="*/ 192897 w 885543"/>
              <a:gd name="connsiteY21" fmla="*/ 1960722 h 1960722"/>
              <a:gd name="connsiteX22" fmla="*/ 320770 w 885543"/>
              <a:gd name="connsiteY22" fmla="*/ 1960722 h 1960722"/>
              <a:gd name="connsiteX23" fmla="*/ 320770 w 885543"/>
              <a:gd name="connsiteY23" fmla="*/ 1726288 h 1960722"/>
              <a:gd name="connsiteX24" fmla="*/ 384707 w 885543"/>
              <a:gd name="connsiteY24" fmla="*/ 1726288 h 1960722"/>
              <a:gd name="connsiteX25" fmla="*/ 384707 w 885543"/>
              <a:gd name="connsiteY25" fmla="*/ 1960722 h 1960722"/>
              <a:gd name="connsiteX26" fmla="*/ 512580 w 885543"/>
              <a:gd name="connsiteY26" fmla="*/ 1960722 h 1960722"/>
              <a:gd name="connsiteX27" fmla="*/ 512580 w 885543"/>
              <a:gd name="connsiteY27" fmla="*/ 1726288 h 1960722"/>
              <a:gd name="connsiteX28" fmla="*/ 596742 w 885543"/>
              <a:gd name="connsiteY28" fmla="*/ 1726288 h 1960722"/>
              <a:gd name="connsiteX29" fmla="*/ 512580 w 885543"/>
              <a:gd name="connsiteY29" fmla="*/ 1529875 h 1960722"/>
              <a:gd name="connsiteX30" fmla="*/ 512580 w 885543"/>
              <a:gd name="connsiteY30" fmla="*/ 1261895 h 1960722"/>
              <a:gd name="connsiteX31" fmla="*/ 782371 w 885543"/>
              <a:gd name="connsiteY31" fmla="*/ 982109 h 1960722"/>
              <a:gd name="connsiteX32" fmla="*/ 780688 w 885543"/>
              <a:gd name="connsiteY32" fmla="*/ 891724 h 1960722"/>
              <a:gd name="connsiteX33" fmla="*/ 766600 w 885543"/>
              <a:gd name="connsiteY33" fmla="*/ 881750 h 1960722"/>
              <a:gd name="connsiteX34" fmla="*/ 778130 w 885543"/>
              <a:gd name="connsiteY34" fmla="*/ 836994 h 1960722"/>
              <a:gd name="connsiteX35" fmla="*/ 800295 w 885543"/>
              <a:gd name="connsiteY35" fmla="*/ 681990 h 1960722"/>
              <a:gd name="connsiteX36" fmla="*/ 778173 w 885543"/>
              <a:gd name="connsiteY36" fmla="*/ 526965 h 1960722"/>
              <a:gd name="connsiteX37" fmla="*/ 757670 w 885543"/>
              <a:gd name="connsiteY37" fmla="*/ 383620 h 1960722"/>
              <a:gd name="connsiteX38" fmla="*/ 756861 w 885543"/>
              <a:gd name="connsiteY38" fmla="*/ 379655 h 1960722"/>
              <a:gd name="connsiteX39" fmla="*/ 885544 w 885543"/>
              <a:gd name="connsiteY39" fmla="*/ 170498 h 1960722"/>
              <a:gd name="connsiteX0" fmla="*/ 885544 w 885544"/>
              <a:gd name="connsiteY0" fmla="*/ 26145 h 1816369"/>
              <a:gd name="connsiteX1" fmla="*/ 587173 w 885544"/>
              <a:gd name="connsiteY1" fmla="*/ 26145 h 1816369"/>
              <a:gd name="connsiteX2" fmla="*/ 715835 w 885544"/>
              <a:gd name="connsiteY2" fmla="*/ 235302 h 1816369"/>
              <a:gd name="connsiteX3" fmla="*/ 715046 w 885544"/>
              <a:gd name="connsiteY3" fmla="*/ 239267 h 1816369"/>
              <a:gd name="connsiteX4" fmla="*/ 737168 w 885544"/>
              <a:gd name="connsiteY4" fmla="*/ 394292 h 1816369"/>
              <a:gd name="connsiteX5" fmla="*/ 757670 w 885544"/>
              <a:gd name="connsiteY5" fmla="*/ 537637 h 1816369"/>
              <a:gd name="connsiteX6" fmla="*/ 737168 w 885544"/>
              <a:gd name="connsiteY6" fmla="*/ 680983 h 1816369"/>
              <a:gd name="connsiteX7" fmla="*/ 724551 w 885544"/>
              <a:gd name="connsiteY7" fmla="*/ 730662 h 1816369"/>
              <a:gd name="connsiteX8" fmla="*/ 690452 w 885544"/>
              <a:gd name="connsiteY8" fmla="*/ 749012 h 1816369"/>
              <a:gd name="connsiteX9" fmla="*/ 462582 w 885544"/>
              <a:gd name="connsiteY9" fmla="*/ 985194 h 1816369"/>
              <a:gd name="connsiteX10" fmla="*/ 320770 w 885544"/>
              <a:gd name="connsiteY10" fmla="*/ 985194 h 1816369"/>
              <a:gd name="connsiteX11" fmla="*/ 316039 w 885544"/>
              <a:gd name="connsiteY11" fmla="*/ 985364 h 1816369"/>
              <a:gd name="connsiteX12" fmla="*/ 111570 w 885544"/>
              <a:gd name="connsiteY12" fmla="*/ 1124021 h 1816369"/>
              <a:gd name="connsiteX13" fmla="*/ 5115 w 885544"/>
              <a:gd name="connsiteY13" fmla="*/ 1376017 h 1816369"/>
              <a:gd name="connsiteX14" fmla="*/ 38938 w 885544"/>
              <a:gd name="connsiteY14" fmla="*/ 1459880 h 1816369"/>
              <a:gd name="connsiteX15" fmla="*/ 122801 w 885544"/>
              <a:gd name="connsiteY15" fmla="*/ 1426058 h 1816369"/>
              <a:gd name="connsiteX16" fmla="*/ 192897 w 885544"/>
              <a:gd name="connsiteY16" fmla="*/ 1260739 h 1816369"/>
              <a:gd name="connsiteX17" fmla="*/ 192897 w 885544"/>
              <a:gd name="connsiteY17" fmla="*/ 1380514 h 1816369"/>
              <a:gd name="connsiteX18" fmla="*/ 106561 w 885544"/>
              <a:gd name="connsiteY18" fmla="*/ 1581935 h 1816369"/>
              <a:gd name="connsiteX19" fmla="*/ 192897 w 885544"/>
              <a:gd name="connsiteY19" fmla="*/ 1581935 h 1816369"/>
              <a:gd name="connsiteX20" fmla="*/ 192897 w 885544"/>
              <a:gd name="connsiteY20" fmla="*/ 1816369 h 1816369"/>
              <a:gd name="connsiteX21" fmla="*/ 320770 w 885544"/>
              <a:gd name="connsiteY21" fmla="*/ 1816369 h 1816369"/>
              <a:gd name="connsiteX22" fmla="*/ 320770 w 885544"/>
              <a:gd name="connsiteY22" fmla="*/ 1581935 h 1816369"/>
              <a:gd name="connsiteX23" fmla="*/ 384707 w 885544"/>
              <a:gd name="connsiteY23" fmla="*/ 1581935 h 1816369"/>
              <a:gd name="connsiteX24" fmla="*/ 384707 w 885544"/>
              <a:gd name="connsiteY24" fmla="*/ 1816369 h 1816369"/>
              <a:gd name="connsiteX25" fmla="*/ 512580 w 885544"/>
              <a:gd name="connsiteY25" fmla="*/ 1816369 h 1816369"/>
              <a:gd name="connsiteX26" fmla="*/ 512580 w 885544"/>
              <a:gd name="connsiteY26" fmla="*/ 1581935 h 1816369"/>
              <a:gd name="connsiteX27" fmla="*/ 596742 w 885544"/>
              <a:gd name="connsiteY27" fmla="*/ 1581935 h 1816369"/>
              <a:gd name="connsiteX28" fmla="*/ 512580 w 885544"/>
              <a:gd name="connsiteY28" fmla="*/ 1385522 h 1816369"/>
              <a:gd name="connsiteX29" fmla="*/ 512580 w 885544"/>
              <a:gd name="connsiteY29" fmla="*/ 1117542 h 1816369"/>
              <a:gd name="connsiteX30" fmla="*/ 782371 w 885544"/>
              <a:gd name="connsiteY30" fmla="*/ 837756 h 1816369"/>
              <a:gd name="connsiteX31" fmla="*/ 780688 w 885544"/>
              <a:gd name="connsiteY31" fmla="*/ 747371 h 1816369"/>
              <a:gd name="connsiteX32" fmla="*/ 766600 w 885544"/>
              <a:gd name="connsiteY32" fmla="*/ 737397 h 1816369"/>
              <a:gd name="connsiteX33" fmla="*/ 778130 w 885544"/>
              <a:gd name="connsiteY33" fmla="*/ 692641 h 1816369"/>
              <a:gd name="connsiteX34" fmla="*/ 800295 w 885544"/>
              <a:gd name="connsiteY34" fmla="*/ 537637 h 1816369"/>
              <a:gd name="connsiteX35" fmla="*/ 778173 w 885544"/>
              <a:gd name="connsiteY35" fmla="*/ 382612 h 1816369"/>
              <a:gd name="connsiteX36" fmla="*/ 757670 w 885544"/>
              <a:gd name="connsiteY36" fmla="*/ 239267 h 1816369"/>
              <a:gd name="connsiteX37" fmla="*/ 756861 w 885544"/>
              <a:gd name="connsiteY37" fmla="*/ 235302 h 1816369"/>
              <a:gd name="connsiteX38" fmla="*/ 885544 w 885544"/>
              <a:gd name="connsiteY38" fmla="*/ 26145 h 1816369"/>
              <a:gd name="connsiteX0" fmla="*/ 885544 w 885544"/>
              <a:gd name="connsiteY0" fmla="*/ 0 h 1790224"/>
              <a:gd name="connsiteX1" fmla="*/ 715835 w 885544"/>
              <a:gd name="connsiteY1" fmla="*/ 209157 h 1790224"/>
              <a:gd name="connsiteX2" fmla="*/ 715046 w 885544"/>
              <a:gd name="connsiteY2" fmla="*/ 213122 h 1790224"/>
              <a:gd name="connsiteX3" fmla="*/ 737168 w 885544"/>
              <a:gd name="connsiteY3" fmla="*/ 368147 h 1790224"/>
              <a:gd name="connsiteX4" fmla="*/ 757670 w 885544"/>
              <a:gd name="connsiteY4" fmla="*/ 511492 h 1790224"/>
              <a:gd name="connsiteX5" fmla="*/ 737168 w 885544"/>
              <a:gd name="connsiteY5" fmla="*/ 654838 h 1790224"/>
              <a:gd name="connsiteX6" fmla="*/ 724551 w 885544"/>
              <a:gd name="connsiteY6" fmla="*/ 704517 h 1790224"/>
              <a:gd name="connsiteX7" fmla="*/ 690452 w 885544"/>
              <a:gd name="connsiteY7" fmla="*/ 722867 h 1790224"/>
              <a:gd name="connsiteX8" fmla="*/ 462582 w 885544"/>
              <a:gd name="connsiteY8" fmla="*/ 959049 h 1790224"/>
              <a:gd name="connsiteX9" fmla="*/ 320770 w 885544"/>
              <a:gd name="connsiteY9" fmla="*/ 959049 h 1790224"/>
              <a:gd name="connsiteX10" fmla="*/ 316039 w 885544"/>
              <a:gd name="connsiteY10" fmla="*/ 959219 h 1790224"/>
              <a:gd name="connsiteX11" fmla="*/ 111570 w 885544"/>
              <a:gd name="connsiteY11" fmla="*/ 1097876 h 1790224"/>
              <a:gd name="connsiteX12" fmla="*/ 5115 w 885544"/>
              <a:gd name="connsiteY12" fmla="*/ 1349872 h 1790224"/>
              <a:gd name="connsiteX13" fmla="*/ 38938 w 885544"/>
              <a:gd name="connsiteY13" fmla="*/ 1433735 h 1790224"/>
              <a:gd name="connsiteX14" fmla="*/ 122801 w 885544"/>
              <a:gd name="connsiteY14" fmla="*/ 1399913 h 1790224"/>
              <a:gd name="connsiteX15" fmla="*/ 192897 w 885544"/>
              <a:gd name="connsiteY15" fmla="*/ 1234594 h 1790224"/>
              <a:gd name="connsiteX16" fmla="*/ 192897 w 885544"/>
              <a:gd name="connsiteY16" fmla="*/ 1354369 h 1790224"/>
              <a:gd name="connsiteX17" fmla="*/ 106561 w 885544"/>
              <a:gd name="connsiteY17" fmla="*/ 1555790 h 1790224"/>
              <a:gd name="connsiteX18" fmla="*/ 192897 w 885544"/>
              <a:gd name="connsiteY18" fmla="*/ 1555790 h 1790224"/>
              <a:gd name="connsiteX19" fmla="*/ 192897 w 885544"/>
              <a:gd name="connsiteY19" fmla="*/ 1790224 h 1790224"/>
              <a:gd name="connsiteX20" fmla="*/ 320770 w 885544"/>
              <a:gd name="connsiteY20" fmla="*/ 1790224 h 1790224"/>
              <a:gd name="connsiteX21" fmla="*/ 320770 w 885544"/>
              <a:gd name="connsiteY21" fmla="*/ 1555790 h 1790224"/>
              <a:gd name="connsiteX22" fmla="*/ 384707 w 885544"/>
              <a:gd name="connsiteY22" fmla="*/ 1555790 h 1790224"/>
              <a:gd name="connsiteX23" fmla="*/ 384707 w 885544"/>
              <a:gd name="connsiteY23" fmla="*/ 1790224 h 1790224"/>
              <a:gd name="connsiteX24" fmla="*/ 512580 w 885544"/>
              <a:gd name="connsiteY24" fmla="*/ 1790224 h 1790224"/>
              <a:gd name="connsiteX25" fmla="*/ 512580 w 885544"/>
              <a:gd name="connsiteY25" fmla="*/ 1555790 h 1790224"/>
              <a:gd name="connsiteX26" fmla="*/ 596742 w 885544"/>
              <a:gd name="connsiteY26" fmla="*/ 1555790 h 1790224"/>
              <a:gd name="connsiteX27" fmla="*/ 512580 w 885544"/>
              <a:gd name="connsiteY27" fmla="*/ 1359377 h 1790224"/>
              <a:gd name="connsiteX28" fmla="*/ 512580 w 885544"/>
              <a:gd name="connsiteY28" fmla="*/ 1091397 h 1790224"/>
              <a:gd name="connsiteX29" fmla="*/ 782371 w 885544"/>
              <a:gd name="connsiteY29" fmla="*/ 811611 h 1790224"/>
              <a:gd name="connsiteX30" fmla="*/ 780688 w 885544"/>
              <a:gd name="connsiteY30" fmla="*/ 721226 h 1790224"/>
              <a:gd name="connsiteX31" fmla="*/ 766600 w 885544"/>
              <a:gd name="connsiteY31" fmla="*/ 711252 h 1790224"/>
              <a:gd name="connsiteX32" fmla="*/ 778130 w 885544"/>
              <a:gd name="connsiteY32" fmla="*/ 666496 h 1790224"/>
              <a:gd name="connsiteX33" fmla="*/ 800295 w 885544"/>
              <a:gd name="connsiteY33" fmla="*/ 511492 h 1790224"/>
              <a:gd name="connsiteX34" fmla="*/ 778173 w 885544"/>
              <a:gd name="connsiteY34" fmla="*/ 356467 h 1790224"/>
              <a:gd name="connsiteX35" fmla="*/ 757670 w 885544"/>
              <a:gd name="connsiteY35" fmla="*/ 213122 h 1790224"/>
              <a:gd name="connsiteX36" fmla="*/ 756861 w 885544"/>
              <a:gd name="connsiteY36" fmla="*/ 209157 h 1790224"/>
              <a:gd name="connsiteX37" fmla="*/ 885544 w 885544"/>
              <a:gd name="connsiteY37" fmla="*/ 0 h 1790224"/>
              <a:gd name="connsiteX0" fmla="*/ 756861 w 800388"/>
              <a:gd name="connsiteY0" fmla="*/ 496 h 1581563"/>
              <a:gd name="connsiteX1" fmla="*/ 715835 w 800388"/>
              <a:gd name="connsiteY1" fmla="*/ 496 h 1581563"/>
              <a:gd name="connsiteX2" fmla="*/ 715046 w 800388"/>
              <a:gd name="connsiteY2" fmla="*/ 4461 h 1581563"/>
              <a:gd name="connsiteX3" fmla="*/ 737168 w 800388"/>
              <a:gd name="connsiteY3" fmla="*/ 159486 h 1581563"/>
              <a:gd name="connsiteX4" fmla="*/ 757670 w 800388"/>
              <a:gd name="connsiteY4" fmla="*/ 302831 h 1581563"/>
              <a:gd name="connsiteX5" fmla="*/ 737168 w 800388"/>
              <a:gd name="connsiteY5" fmla="*/ 446177 h 1581563"/>
              <a:gd name="connsiteX6" fmla="*/ 724551 w 800388"/>
              <a:gd name="connsiteY6" fmla="*/ 495856 h 1581563"/>
              <a:gd name="connsiteX7" fmla="*/ 690452 w 800388"/>
              <a:gd name="connsiteY7" fmla="*/ 514206 h 1581563"/>
              <a:gd name="connsiteX8" fmla="*/ 462582 w 800388"/>
              <a:gd name="connsiteY8" fmla="*/ 750388 h 1581563"/>
              <a:gd name="connsiteX9" fmla="*/ 320770 w 800388"/>
              <a:gd name="connsiteY9" fmla="*/ 750388 h 1581563"/>
              <a:gd name="connsiteX10" fmla="*/ 316039 w 800388"/>
              <a:gd name="connsiteY10" fmla="*/ 750558 h 1581563"/>
              <a:gd name="connsiteX11" fmla="*/ 111570 w 800388"/>
              <a:gd name="connsiteY11" fmla="*/ 889215 h 1581563"/>
              <a:gd name="connsiteX12" fmla="*/ 5115 w 800388"/>
              <a:gd name="connsiteY12" fmla="*/ 1141211 h 1581563"/>
              <a:gd name="connsiteX13" fmla="*/ 38938 w 800388"/>
              <a:gd name="connsiteY13" fmla="*/ 1225074 h 1581563"/>
              <a:gd name="connsiteX14" fmla="*/ 122801 w 800388"/>
              <a:gd name="connsiteY14" fmla="*/ 1191252 h 1581563"/>
              <a:gd name="connsiteX15" fmla="*/ 192897 w 800388"/>
              <a:gd name="connsiteY15" fmla="*/ 1025933 h 1581563"/>
              <a:gd name="connsiteX16" fmla="*/ 192897 w 800388"/>
              <a:gd name="connsiteY16" fmla="*/ 1145708 h 1581563"/>
              <a:gd name="connsiteX17" fmla="*/ 106561 w 800388"/>
              <a:gd name="connsiteY17" fmla="*/ 1347129 h 1581563"/>
              <a:gd name="connsiteX18" fmla="*/ 192897 w 800388"/>
              <a:gd name="connsiteY18" fmla="*/ 1347129 h 1581563"/>
              <a:gd name="connsiteX19" fmla="*/ 192897 w 800388"/>
              <a:gd name="connsiteY19" fmla="*/ 1581563 h 1581563"/>
              <a:gd name="connsiteX20" fmla="*/ 320770 w 800388"/>
              <a:gd name="connsiteY20" fmla="*/ 1581563 h 1581563"/>
              <a:gd name="connsiteX21" fmla="*/ 320770 w 800388"/>
              <a:gd name="connsiteY21" fmla="*/ 1347129 h 1581563"/>
              <a:gd name="connsiteX22" fmla="*/ 384707 w 800388"/>
              <a:gd name="connsiteY22" fmla="*/ 1347129 h 1581563"/>
              <a:gd name="connsiteX23" fmla="*/ 384707 w 800388"/>
              <a:gd name="connsiteY23" fmla="*/ 1581563 h 1581563"/>
              <a:gd name="connsiteX24" fmla="*/ 512580 w 800388"/>
              <a:gd name="connsiteY24" fmla="*/ 1581563 h 1581563"/>
              <a:gd name="connsiteX25" fmla="*/ 512580 w 800388"/>
              <a:gd name="connsiteY25" fmla="*/ 1347129 h 1581563"/>
              <a:gd name="connsiteX26" fmla="*/ 596742 w 800388"/>
              <a:gd name="connsiteY26" fmla="*/ 1347129 h 1581563"/>
              <a:gd name="connsiteX27" fmla="*/ 512580 w 800388"/>
              <a:gd name="connsiteY27" fmla="*/ 1150716 h 1581563"/>
              <a:gd name="connsiteX28" fmla="*/ 512580 w 800388"/>
              <a:gd name="connsiteY28" fmla="*/ 882736 h 1581563"/>
              <a:gd name="connsiteX29" fmla="*/ 782371 w 800388"/>
              <a:gd name="connsiteY29" fmla="*/ 602950 h 1581563"/>
              <a:gd name="connsiteX30" fmla="*/ 780688 w 800388"/>
              <a:gd name="connsiteY30" fmla="*/ 512565 h 1581563"/>
              <a:gd name="connsiteX31" fmla="*/ 766600 w 800388"/>
              <a:gd name="connsiteY31" fmla="*/ 502591 h 1581563"/>
              <a:gd name="connsiteX32" fmla="*/ 778130 w 800388"/>
              <a:gd name="connsiteY32" fmla="*/ 457835 h 1581563"/>
              <a:gd name="connsiteX33" fmla="*/ 800295 w 800388"/>
              <a:gd name="connsiteY33" fmla="*/ 302831 h 1581563"/>
              <a:gd name="connsiteX34" fmla="*/ 778173 w 800388"/>
              <a:gd name="connsiteY34" fmla="*/ 147806 h 1581563"/>
              <a:gd name="connsiteX35" fmla="*/ 757670 w 800388"/>
              <a:gd name="connsiteY35" fmla="*/ 4461 h 1581563"/>
              <a:gd name="connsiteX36" fmla="*/ 756861 w 800388"/>
              <a:gd name="connsiteY36" fmla="*/ 496 h 1581563"/>
              <a:gd name="connsiteX0" fmla="*/ 757670 w 800388"/>
              <a:gd name="connsiteY0" fmla="*/ 12044 h 1589146"/>
              <a:gd name="connsiteX1" fmla="*/ 715835 w 800388"/>
              <a:gd name="connsiteY1" fmla="*/ 8079 h 1589146"/>
              <a:gd name="connsiteX2" fmla="*/ 715046 w 800388"/>
              <a:gd name="connsiteY2" fmla="*/ 12044 h 1589146"/>
              <a:gd name="connsiteX3" fmla="*/ 737168 w 800388"/>
              <a:gd name="connsiteY3" fmla="*/ 167069 h 1589146"/>
              <a:gd name="connsiteX4" fmla="*/ 757670 w 800388"/>
              <a:gd name="connsiteY4" fmla="*/ 310414 h 1589146"/>
              <a:gd name="connsiteX5" fmla="*/ 737168 w 800388"/>
              <a:gd name="connsiteY5" fmla="*/ 453760 h 1589146"/>
              <a:gd name="connsiteX6" fmla="*/ 724551 w 800388"/>
              <a:gd name="connsiteY6" fmla="*/ 503439 h 1589146"/>
              <a:gd name="connsiteX7" fmla="*/ 690452 w 800388"/>
              <a:gd name="connsiteY7" fmla="*/ 521789 h 1589146"/>
              <a:gd name="connsiteX8" fmla="*/ 462582 w 800388"/>
              <a:gd name="connsiteY8" fmla="*/ 757971 h 1589146"/>
              <a:gd name="connsiteX9" fmla="*/ 320770 w 800388"/>
              <a:gd name="connsiteY9" fmla="*/ 757971 h 1589146"/>
              <a:gd name="connsiteX10" fmla="*/ 316039 w 800388"/>
              <a:gd name="connsiteY10" fmla="*/ 758141 h 1589146"/>
              <a:gd name="connsiteX11" fmla="*/ 111570 w 800388"/>
              <a:gd name="connsiteY11" fmla="*/ 896798 h 1589146"/>
              <a:gd name="connsiteX12" fmla="*/ 5115 w 800388"/>
              <a:gd name="connsiteY12" fmla="*/ 1148794 h 1589146"/>
              <a:gd name="connsiteX13" fmla="*/ 38938 w 800388"/>
              <a:gd name="connsiteY13" fmla="*/ 1232657 h 1589146"/>
              <a:gd name="connsiteX14" fmla="*/ 122801 w 800388"/>
              <a:gd name="connsiteY14" fmla="*/ 1198835 h 1589146"/>
              <a:gd name="connsiteX15" fmla="*/ 192897 w 800388"/>
              <a:gd name="connsiteY15" fmla="*/ 1033516 h 1589146"/>
              <a:gd name="connsiteX16" fmla="*/ 192897 w 800388"/>
              <a:gd name="connsiteY16" fmla="*/ 1153291 h 1589146"/>
              <a:gd name="connsiteX17" fmla="*/ 106561 w 800388"/>
              <a:gd name="connsiteY17" fmla="*/ 1354712 h 1589146"/>
              <a:gd name="connsiteX18" fmla="*/ 192897 w 800388"/>
              <a:gd name="connsiteY18" fmla="*/ 1354712 h 1589146"/>
              <a:gd name="connsiteX19" fmla="*/ 192897 w 800388"/>
              <a:gd name="connsiteY19" fmla="*/ 1589146 h 1589146"/>
              <a:gd name="connsiteX20" fmla="*/ 320770 w 800388"/>
              <a:gd name="connsiteY20" fmla="*/ 1589146 h 1589146"/>
              <a:gd name="connsiteX21" fmla="*/ 320770 w 800388"/>
              <a:gd name="connsiteY21" fmla="*/ 1354712 h 1589146"/>
              <a:gd name="connsiteX22" fmla="*/ 384707 w 800388"/>
              <a:gd name="connsiteY22" fmla="*/ 1354712 h 1589146"/>
              <a:gd name="connsiteX23" fmla="*/ 384707 w 800388"/>
              <a:gd name="connsiteY23" fmla="*/ 1589146 h 1589146"/>
              <a:gd name="connsiteX24" fmla="*/ 512580 w 800388"/>
              <a:gd name="connsiteY24" fmla="*/ 1589146 h 1589146"/>
              <a:gd name="connsiteX25" fmla="*/ 512580 w 800388"/>
              <a:gd name="connsiteY25" fmla="*/ 1354712 h 1589146"/>
              <a:gd name="connsiteX26" fmla="*/ 596742 w 800388"/>
              <a:gd name="connsiteY26" fmla="*/ 1354712 h 1589146"/>
              <a:gd name="connsiteX27" fmla="*/ 512580 w 800388"/>
              <a:gd name="connsiteY27" fmla="*/ 1158299 h 1589146"/>
              <a:gd name="connsiteX28" fmla="*/ 512580 w 800388"/>
              <a:gd name="connsiteY28" fmla="*/ 890319 h 1589146"/>
              <a:gd name="connsiteX29" fmla="*/ 782371 w 800388"/>
              <a:gd name="connsiteY29" fmla="*/ 610533 h 1589146"/>
              <a:gd name="connsiteX30" fmla="*/ 780688 w 800388"/>
              <a:gd name="connsiteY30" fmla="*/ 520148 h 1589146"/>
              <a:gd name="connsiteX31" fmla="*/ 766600 w 800388"/>
              <a:gd name="connsiteY31" fmla="*/ 510174 h 1589146"/>
              <a:gd name="connsiteX32" fmla="*/ 778130 w 800388"/>
              <a:gd name="connsiteY32" fmla="*/ 465418 h 1589146"/>
              <a:gd name="connsiteX33" fmla="*/ 800295 w 800388"/>
              <a:gd name="connsiteY33" fmla="*/ 310414 h 1589146"/>
              <a:gd name="connsiteX34" fmla="*/ 778173 w 800388"/>
              <a:gd name="connsiteY34" fmla="*/ 155389 h 1589146"/>
              <a:gd name="connsiteX35" fmla="*/ 757670 w 800388"/>
              <a:gd name="connsiteY35" fmla="*/ 12044 h 1589146"/>
              <a:gd name="connsiteX0" fmla="*/ 757670 w 800388"/>
              <a:gd name="connsiteY0" fmla="*/ 12044 h 1589146"/>
              <a:gd name="connsiteX1" fmla="*/ 715835 w 800388"/>
              <a:gd name="connsiteY1" fmla="*/ 8079 h 1589146"/>
              <a:gd name="connsiteX2" fmla="*/ 737168 w 800388"/>
              <a:gd name="connsiteY2" fmla="*/ 167069 h 1589146"/>
              <a:gd name="connsiteX3" fmla="*/ 757670 w 800388"/>
              <a:gd name="connsiteY3" fmla="*/ 310414 h 1589146"/>
              <a:gd name="connsiteX4" fmla="*/ 737168 w 800388"/>
              <a:gd name="connsiteY4" fmla="*/ 453760 h 1589146"/>
              <a:gd name="connsiteX5" fmla="*/ 724551 w 800388"/>
              <a:gd name="connsiteY5" fmla="*/ 503439 h 1589146"/>
              <a:gd name="connsiteX6" fmla="*/ 690452 w 800388"/>
              <a:gd name="connsiteY6" fmla="*/ 521789 h 1589146"/>
              <a:gd name="connsiteX7" fmla="*/ 462582 w 800388"/>
              <a:gd name="connsiteY7" fmla="*/ 757971 h 1589146"/>
              <a:gd name="connsiteX8" fmla="*/ 320770 w 800388"/>
              <a:gd name="connsiteY8" fmla="*/ 757971 h 1589146"/>
              <a:gd name="connsiteX9" fmla="*/ 316039 w 800388"/>
              <a:gd name="connsiteY9" fmla="*/ 758141 h 1589146"/>
              <a:gd name="connsiteX10" fmla="*/ 111570 w 800388"/>
              <a:gd name="connsiteY10" fmla="*/ 896798 h 1589146"/>
              <a:gd name="connsiteX11" fmla="*/ 5115 w 800388"/>
              <a:gd name="connsiteY11" fmla="*/ 1148794 h 1589146"/>
              <a:gd name="connsiteX12" fmla="*/ 38938 w 800388"/>
              <a:gd name="connsiteY12" fmla="*/ 1232657 h 1589146"/>
              <a:gd name="connsiteX13" fmla="*/ 122801 w 800388"/>
              <a:gd name="connsiteY13" fmla="*/ 1198835 h 1589146"/>
              <a:gd name="connsiteX14" fmla="*/ 192897 w 800388"/>
              <a:gd name="connsiteY14" fmla="*/ 1033516 h 1589146"/>
              <a:gd name="connsiteX15" fmla="*/ 192897 w 800388"/>
              <a:gd name="connsiteY15" fmla="*/ 1153291 h 1589146"/>
              <a:gd name="connsiteX16" fmla="*/ 106561 w 800388"/>
              <a:gd name="connsiteY16" fmla="*/ 1354712 h 1589146"/>
              <a:gd name="connsiteX17" fmla="*/ 192897 w 800388"/>
              <a:gd name="connsiteY17" fmla="*/ 1354712 h 1589146"/>
              <a:gd name="connsiteX18" fmla="*/ 192897 w 800388"/>
              <a:gd name="connsiteY18" fmla="*/ 1589146 h 1589146"/>
              <a:gd name="connsiteX19" fmla="*/ 320770 w 800388"/>
              <a:gd name="connsiteY19" fmla="*/ 1589146 h 1589146"/>
              <a:gd name="connsiteX20" fmla="*/ 320770 w 800388"/>
              <a:gd name="connsiteY20" fmla="*/ 1354712 h 1589146"/>
              <a:gd name="connsiteX21" fmla="*/ 384707 w 800388"/>
              <a:gd name="connsiteY21" fmla="*/ 1354712 h 1589146"/>
              <a:gd name="connsiteX22" fmla="*/ 384707 w 800388"/>
              <a:gd name="connsiteY22" fmla="*/ 1589146 h 1589146"/>
              <a:gd name="connsiteX23" fmla="*/ 512580 w 800388"/>
              <a:gd name="connsiteY23" fmla="*/ 1589146 h 1589146"/>
              <a:gd name="connsiteX24" fmla="*/ 512580 w 800388"/>
              <a:gd name="connsiteY24" fmla="*/ 1354712 h 1589146"/>
              <a:gd name="connsiteX25" fmla="*/ 596742 w 800388"/>
              <a:gd name="connsiteY25" fmla="*/ 1354712 h 1589146"/>
              <a:gd name="connsiteX26" fmla="*/ 512580 w 800388"/>
              <a:gd name="connsiteY26" fmla="*/ 1158299 h 1589146"/>
              <a:gd name="connsiteX27" fmla="*/ 512580 w 800388"/>
              <a:gd name="connsiteY27" fmla="*/ 890319 h 1589146"/>
              <a:gd name="connsiteX28" fmla="*/ 782371 w 800388"/>
              <a:gd name="connsiteY28" fmla="*/ 610533 h 1589146"/>
              <a:gd name="connsiteX29" fmla="*/ 780688 w 800388"/>
              <a:gd name="connsiteY29" fmla="*/ 520148 h 1589146"/>
              <a:gd name="connsiteX30" fmla="*/ 766600 w 800388"/>
              <a:gd name="connsiteY30" fmla="*/ 510174 h 1589146"/>
              <a:gd name="connsiteX31" fmla="*/ 778130 w 800388"/>
              <a:gd name="connsiteY31" fmla="*/ 465418 h 1589146"/>
              <a:gd name="connsiteX32" fmla="*/ 800295 w 800388"/>
              <a:gd name="connsiteY32" fmla="*/ 310414 h 1589146"/>
              <a:gd name="connsiteX33" fmla="*/ 778173 w 800388"/>
              <a:gd name="connsiteY33" fmla="*/ 155389 h 1589146"/>
              <a:gd name="connsiteX34" fmla="*/ 757670 w 800388"/>
              <a:gd name="connsiteY34" fmla="*/ 12044 h 1589146"/>
              <a:gd name="connsiteX0" fmla="*/ 778173 w 800388"/>
              <a:gd name="connsiteY0" fmla="*/ 147339 h 1581096"/>
              <a:gd name="connsiteX1" fmla="*/ 715835 w 800388"/>
              <a:gd name="connsiteY1" fmla="*/ 29 h 1581096"/>
              <a:gd name="connsiteX2" fmla="*/ 737168 w 800388"/>
              <a:gd name="connsiteY2" fmla="*/ 159019 h 1581096"/>
              <a:gd name="connsiteX3" fmla="*/ 757670 w 800388"/>
              <a:gd name="connsiteY3" fmla="*/ 302364 h 1581096"/>
              <a:gd name="connsiteX4" fmla="*/ 737168 w 800388"/>
              <a:gd name="connsiteY4" fmla="*/ 445710 h 1581096"/>
              <a:gd name="connsiteX5" fmla="*/ 724551 w 800388"/>
              <a:gd name="connsiteY5" fmla="*/ 495389 h 1581096"/>
              <a:gd name="connsiteX6" fmla="*/ 690452 w 800388"/>
              <a:gd name="connsiteY6" fmla="*/ 513739 h 1581096"/>
              <a:gd name="connsiteX7" fmla="*/ 462582 w 800388"/>
              <a:gd name="connsiteY7" fmla="*/ 749921 h 1581096"/>
              <a:gd name="connsiteX8" fmla="*/ 320770 w 800388"/>
              <a:gd name="connsiteY8" fmla="*/ 749921 h 1581096"/>
              <a:gd name="connsiteX9" fmla="*/ 316039 w 800388"/>
              <a:gd name="connsiteY9" fmla="*/ 750091 h 1581096"/>
              <a:gd name="connsiteX10" fmla="*/ 111570 w 800388"/>
              <a:gd name="connsiteY10" fmla="*/ 888748 h 1581096"/>
              <a:gd name="connsiteX11" fmla="*/ 5115 w 800388"/>
              <a:gd name="connsiteY11" fmla="*/ 1140744 h 1581096"/>
              <a:gd name="connsiteX12" fmla="*/ 38938 w 800388"/>
              <a:gd name="connsiteY12" fmla="*/ 1224607 h 1581096"/>
              <a:gd name="connsiteX13" fmla="*/ 122801 w 800388"/>
              <a:gd name="connsiteY13" fmla="*/ 1190785 h 1581096"/>
              <a:gd name="connsiteX14" fmla="*/ 192897 w 800388"/>
              <a:gd name="connsiteY14" fmla="*/ 1025466 h 1581096"/>
              <a:gd name="connsiteX15" fmla="*/ 192897 w 800388"/>
              <a:gd name="connsiteY15" fmla="*/ 1145241 h 1581096"/>
              <a:gd name="connsiteX16" fmla="*/ 106561 w 800388"/>
              <a:gd name="connsiteY16" fmla="*/ 1346662 h 1581096"/>
              <a:gd name="connsiteX17" fmla="*/ 192897 w 800388"/>
              <a:gd name="connsiteY17" fmla="*/ 1346662 h 1581096"/>
              <a:gd name="connsiteX18" fmla="*/ 192897 w 800388"/>
              <a:gd name="connsiteY18" fmla="*/ 1581096 h 1581096"/>
              <a:gd name="connsiteX19" fmla="*/ 320770 w 800388"/>
              <a:gd name="connsiteY19" fmla="*/ 1581096 h 1581096"/>
              <a:gd name="connsiteX20" fmla="*/ 320770 w 800388"/>
              <a:gd name="connsiteY20" fmla="*/ 1346662 h 1581096"/>
              <a:gd name="connsiteX21" fmla="*/ 384707 w 800388"/>
              <a:gd name="connsiteY21" fmla="*/ 1346662 h 1581096"/>
              <a:gd name="connsiteX22" fmla="*/ 384707 w 800388"/>
              <a:gd name="connsiteY22" fmla="*/ 1581096 h 1581096"/>
              <a:gd name="connsiteX23" fmla="*/ 512580 w 800388"/>
              <a:gd name="connsiteY23" fmla="*/ 1581096 h 1581096"/>
              <a:gd name="connsiteX24" fmla="*/ 512580 w 800388"/>
              <a:gd name="connsiteY24" fmla="*/ 1346662 h 1581096"/>
              <a:gd name="connsiteX25" fmla="*/ 596742 w 800388"/>
              <a:gd name="connsiteY25" fmla="*/ 1346662 h 1581096"/>
              <a:gd name="connsiteX26" fmla="*/ 512580 w 800388"/>
              <a:gd name="connsiteY26" fmla="*/ 1150249 h 1581096"/>
              <a:gd name="connsiteX27" fmla="*/ 512580 w 800388"/>
              <a:gd name="connsiteY27" fmla="*/ 882269 h 1581096"/>
              <a:gd name="connsiteX28" fmla="*/ 782371 w 800388"/>
              <a:gd name="connsiteY28" fmla="*/ 602483 h 1581096"/>
              <a:gd name="connsiteX29" fmla="*/ 780688 w 800388"/>
              <a:gd name="connsiteY29" fmla="*/ 512098 h 1581096"/>
              <a:gd name="connsiteX30" fmla="*/ 766600 w 800388"/>
              <a:gd name="connsiteY30" fmla="*/ 502124 h 1581096"/>
              <a:gd name="connsiteX31" fmla="*/ 778130 w 800388"/>
              <a:gd name="connsiteY31" fmla="*/ 457368 h 1581096"/>
              <a:gd name="connsiteX32" fmla="*/ 800295 w 800388"/>
              <a:gd name="connsiteY32" fmla="*/ 302364 h 1581096"/>
              <a:gd name="connsiteX33" fmla="*/ 778173 w 800388"/>
              <a:gd name="connsiteY33" fmla="*/ 147339 h 1581096"/>
              <a:gd name="connsiteX0" fmla="*/ 778173 w 800388"/>
              <a:gd name="connsiteY0" fmla="*/ 13653 h 1447410"/>
              <a:gd name="connsiteX1" fmla="*/ 737168 w 800388"/>
              <a:gd name="connsiteY1" fmla="*/ 25333 h 1447410"/>
              <a:gd name="connsiteX2" fmla="*/ 757670 w 800388"/>
              <a:gd name="connsiteY2" fmla="*/ 168678 h 1447410"/>
              <a:gd name="connsiteX3" fmla="*/ 737168 w 800388"/>
              <a:gd name="connsiteY3" fmla="*/ 312024 h 1447410"/>
              <a:gd name="connsiteX4" fmla="*/ 724551 w 800388"/>
              <a:gd name="connsiteY4" fmla="*/ 361703 h 1447410"/>
              <a:gd name="connsiteX5" fmla="*/ 690452 w 800388"/>
              <a:gd name="connsiteY5" fmla="*/ 380053 h 1447410"/>
              <a:gd name="connsiteX6" fmla="*/ 462582 w 800388"/>
              <a:gd name="connsiteY6" fmla="*/ 616235 h 1447410"/>
              <a:gd name="connsiteX7" fmla="*/ 320770 w 800388"/>
              <a:gd name="connsiteY7" fmla="*/ 616235 h 1447410"/>
              <a:gd name="connsiteX8" fmla="*/ 316039 w 800388"/>
              <a:gd name="connsiteY8" fmla="*/ 616405 h 1447410"/>
              <a:gd name="connsiteX9" fmla="*/ 111570 w 800388"/>
              <a:gd name="connsiteY9" fmla="*/ 755062 h 1447410"/>
              <a:gd name="connsiteX10" fmla="*/ 5115 w 800388"/>
              <a:gd name="connsiteY10" fmla="*/ 1007058 h 1447410"/>
              <a:gd name="connsiteX11" fmla="*/ 38938 w 800388"/>
              <a:gd name="connsiteY11" fmla="*/ 1090921 h 1447410"/>
              <a:gd name="connsiteX12" fmla="*/ 122801 w 800388"/>
              <a:gd name="connsiteY12" fmla="*/ 1057099 h 1447410"/>
              <a:gd name="connsiteX13" fmla="*/ 192897 w 800388"/>
              <a:gd name="connsiteY13" fmla="*/ 891780 h 1447410"/>
              <a:gd name="connsiteX14" fmla="*/ 192897 w 800388"/>
              <a:gd name="connsiteY14" fmla="*/ 1011555 h 1447410"/>
              <a:gd name="connsiteX15" fmla="*/ 106561 w 800388"/>
              <a:gd name="connsiteY15" fmla="*/ 1212976 h 1447410"/>
              <a:gd name="connsiteX16" fmla="*/ 192897 w 800388"/>
              <a:gd name="connsiteY16" fmla="*/ 1212976 h 1447410"/>
              <a:gd name="connsiteX17" fmla="*/ 192897 w 800388"/>
              <a:gd name="connsiteY17" fmla="*/ 1447410 h 1447410"/>
              <a:gd name="connsiteX18" fmla="*/ 320770 w 800388"/>
              <a:gd name="connsiteY18" fmla="*/ 1447410 h 1447410"/>
              <a:gd name="connsiteX19" fmla="*/ 320770 w 800388"/>
              <a:gd name="connsiteY19" fmla="*/ 1212976 h 1447410"/>
              <a:gd name="connsiteX20" fmla="*/ 384707 w 800388"/>
              <a:gd name="connsiteY20" fmla="*/ 1212976 h 1447410"/>
              <a:gd name="connsiteX21" fmla="*/ 384707 w 800388"/>
              <a:gd name="connsiteY21" fmla="*/ 1447410 h 1447410"/>
              <a:gd name="connsiteX22" fmla="*/ 512580 w 800388"/>
              <a:gd name="connsiteY22" fmla="*/ 1447410 h 1447410"/>
              <a:gd name="connsiteX23" fmla="*/ 512580 w 800388"/>
              <a:gd name="connsiteY23" fmla="*/ 1212976 h 1447410"/>
              <a:gd name="connsiteX24" fmla="*/ 596742 w 800388"/>
              <a:gd name="connsiteY24" fmla="*/ 1212976 h 1447410"/>
              <a:gd name="connsiteX25" fmla="*/ 512580 w 800388"/>
              <a:gd name="connsiteY25" fmla="*/ 1016563 h 1447410"/>
              <a:gd name="connsiteX26" fmla="*/ 512580 w 800388"/>
              <a:gd name="connsiteY26" fmla="*/ 748583 h 1447410"/>
              <a:gd name="connsiteX27" fmla="*/ 782371 w 800388"/>
              <a:gd name="connsiteY27" fmla="*/ 468797 h 1447410"/>
              <a:gd name="connsiteX28" fmla="*/ 780688 w 800388"/>
              <a:gd name="connsiteY28" fmla="*/ 378412 h 1447410"/>
              <a:gd name="connsiteX29" fmla="*/ 766600 w 800388"/>
              <a:gd name="connsiteY29" fmla="*/ 368438 h 1447410"/>
              <a:gd name="connsiteX30" fmla="*/ 778130 w 800388"/>
              <a:gd name="connsiteY30" fmla="*/ 323682 h 1447410"/>
              <a:gd name="connsiteX31" fmla="*/ 800295 w 800388"/>
              <a:gd name="connsiteY31" fmla="*/ 168678 h 1447410"/>
              <a:gd name="connsiteX32" fmla="*/ 778173 w 800388"/>
              <a:gd name="connsiteY32" fmla="*/ 13653 h 1447410"/>
              <a:gd name="connsiteX0" fmla="*/ 800295 w 800386"/>
              <a:gd name="connsiteY0" fmla="*/ 143345 h 1422077"/>
              <a:gd name="connsiteX1" fmla="*/ 737168 w 800386"/>
              <a:gd name="connsiteY1" fmla="*/ 0 h 1422077"/>
              <a:gd name="connsiteX2" fmla="*/ 757670 w 800386"/>
              <a:gd name="connsiteY2" fmla="*/ 143345 h 1422077"/>
              <a:gd name="connsiteX3" fmla="*/ 737168 w 800386"/>
              <a:gd name="connsiteY3" fmla="*/ 286691 h 1422077"/>
              <a:gd name="connsiteX4" fmla="*/ 724551 w 800386"/>
              <a:gd name="connsiteY4" fmla="*/ 336370 h 1422077"/>
              <a:gd name="connsiteX5" fmla="*/ 690452 w 800386"/>
              <a:gd name="connsiteY5" fmla="*/ 354720 h 1422077"/>
              <a:gd name="connsiteX6" fmla="*/ 462582 w 800386"/>
              <a:gd name="connsiteY6" fmla="*/ 590902 h 1422077"/>
              <a:gd name="connsiteX7" fmla="*/ 320770 w 800386"/>
              <a:gd name="connsiteY7" fmla="*/ 590902 h 1422077"/>
              <a:gd name="connsiteX8" fmla="*/ 316039 w 800386"/>
              <a:gd name="connsiteY8" fmla="*/ 591072 h 1422077"/>
              <a:gd name="connsiteX9" fmla="*/ 111570 w 800386"/>
              <a:gd name="connsiteY9" fmla="*/ 729729 h 1422077"/>
              <a:gd name="connsiteX10" fmla="*/ 5115 w 800386"/>
              <a:gd name="connsiteY10" fmla="*/ 981725 h 1422077"/>
              <a:gd name="connsiteX11" fmla="*/ 38938 w 800386"/>
              <a:gd name="connsiteY11" fmla="*/ 1065588 h 1422077"/>
              <a:gd name="connsiteX12" fmla="*/ 122801 w 800386"/>
              <a:gd name="connsiteY12" fmla="*/ 1031766 h 1422077"/>
              <a:gd name="connsiteX13" fmla="*/ 192897 w 800386"/>
              <a:gd name="connsiteY13" fmla="*/ 866447 h 1422077"/>
              <a:gd name="connsiteX14" fmla="*/ 192897 w 800386"/>
              <a:gd name="connsiteY14" fmla="*/ 986222 h 1422077"/>
              <a:gd name="connsiteX15" fmla="*/ 106561 w 800386"/>
              <a:gd name="connsiteY15" fmla="*/ 1187643 h 1422077"/>
              <a:gd name="connsiteX16" fmla="*/ 192897 w 800386"/>
              <a:gd name="connsiteY16" fmla="*/ 1187643 h 1422077"/>
              <a:gd name="connsiteX17" fmla="*/ 192897 w 800386"/>
              <a:gd name="connsiteY17" fmla="*/ 1422077 h 1422077"/>
              <a:gd name="connsiteX18" fmla="*/ 320770 w 800386"/>
              <a:gd name="connsiteY18" fmla="*/ 1422077 h 1422077"/>
              <a:gd name="connsiteX19" fmla="*/ 320770 w 800386"/>
              <a:gd name="connsiteY19" fmla="*/ 1187643 h 1422077"/>
              <a:gd name="connsiteX20" fmla="*/ 384707 w 800386"/>
              <a:gd name="connsiteY20" fmla="*/ 1187643 h 1422077"/>
              <a:gd name="connsiteX21" fmla="*/ 384707 w 800386"/>
              <a:gd name="connsiteY21" fmla="*/ 1422077 h 1422077"/>
              <a:gd name="connsiteX22" fmla="*/ 512580 w 800386"/>
              <a:gd name="connsiteY22" fmla="*/ 1422077 h 1422077"/>
              <a:gd name="connsiteX23" fmla="*/ 512580 w 800386"/>
              <a:gd name="connsiteY23" fmla="*/ 1187643 h 1422077"/>
              <a:gd name="connsiteX24" fmla="*/ 596742 w 800386"/>
              <a:gd name="connsiteY24" fmla="*/ 1187643 h 1422077"/>
              <a:gd name="connsiteX25" fmla="*/ 512580 w 800386"/>
              <a:gd name="connsiteY25" fmla="*/ 991230 h 1422077"/>
              <a:gd name="connsiteX26" fmla="*/ 512580 w 800386"/>
              <a:gd name="connsiteY26" fmla="*/ 723250 h 1422077"/>
              <a:gd name="connsiteX27" fmla="*/ 782371 w 800386"/>
              <a:gd name="connsiteY27" fmla="*/ 443464 h 1422077"/>
              <a:gd name="connsiteX28" fmla="*/ 780688 w 800386"/>
              <a:gd name="connsiteY28" fmla="*/ 353079 h 1422077"/>
              <a:gd name="connsiteX29" fmla="*/ 766600 w 800386"/>
              <a:gd name="connsiteY29" fmla="*/ 343105 h 1422077"/>
              <a:gd name="connsiteX30" fmla="*/ 778130 w 800386"/>
              <a:gd name="connsiteY30" fmla="*/ 298349 h 1422077"/>
              <a:gd name="connsiteX31" fmla="*/ 800295 w 800386"/>
              <a:gd name="connsiteY31" fmla="*/ 143345 h 1422077"/>
              <a:gd name="connsiteX0" fmla="*/ 800295 w 800386"/>
              <a:gd name="connsiteY0" fmla="*/ 18654 h 1297386"/>
              <a:gd name="connsiteX1" fmla="*/ 757670 w 800386"/>
              <a:gd name="connsiteY1" fmla="*/ 18654 h 1297386"/>
              <a:gd name="connsiteX2" fmla="*/ 737168 w 800386"/>
              <a:gd name="connsiteY2" fmla="*/ 162000 h 1297386"/>
              <a:gd name="connsiteX3" fmla="*/ 724551 w 800386"/>
              <a:gd name="connsiteY3" fmla="*/ 211679 h 1297386"/>
              <a:gd name="connsiteX4" fmla="*/ 690452 w 800386"/>
              <a:gd name="connsiteY4" fmla="*/ 230029 h 1297386"/>
              <a:gd name="connsiteX5" fmla="*/ 462582 w 800386"/>
              <a:gd name="connsiteY5" fmla="*/ 466211 h 1297386"/>
              <a:gd name="connsiteX6" fmla="*/ 320770 w 800386"/>
              <a:gd name="connsiteY6" fmla="*/ 466211 h 1297386"/>
              <a:gd name="connsiteX7" fmla="*/ 316039 w 800386"/>
              <a:gd name="connsiteY7" fmla="*/ 466381 h 1297386"/>
              <a:gd name="connsiteX8" fmla="*/ 111570 w 800386"/>
              <a:gd name="connsiteY8" fmla="*/ 605038 h 1297386"/>
              <a:gd name="connsiteX9" fmla="*/ 5115 w 800386"/>
              <a:gd name="connsiteY9" fmla="*/ 857034 h 1297386"/>
              <a:gd name="connsiteX10" fmla="*/ 38938 w 800386"/>
              <a:gd name="connsiteY10" fmla="*/ 940897 h 1297386"/>
              <a:gd name="connsiteX11" fmla="*/ 122801 w 800386"/>
              <a:gd name="connsiteY11" fmla="*/ 907075 h 1297386"/>
              <a:gd name="connsiteX12" fmla="*/ 192897 w 800386"/>
              <a:gd name="connsiteY12" fmla="*/ 741756 h 1297386"/>
              <a:gd name="connsiteX13" fmla="*/ 192897 w 800386"/>
              <a:gd name="connsiteY13" fmla="*/ 861531 h 1297386"/>
              <a:gd name="connsiteX14" fmla="*/ 106561 w 800386"/>
              <a:gd name="connsiteY14" fmla="*/ 1062952 h 1297386"/>
              <a:gd name="connsiteX15" fmla="*/ 192897 w 800386"/>
              <a:gd name="connsiteY15" fmla="*/ 1062952 h 1297386"/>
              <a:gd name="connsiteX16" fmla="*/ 192897 w 800386"/>
              <a:gd name="connsiteY16" fmla="*/ 1297386 h 1297386"/>
              <a:gd name="connsiteX17" fmla="*/ 320770 w 800386"/>
              <a:gd name="connsiteY17" fmla="*/ 1297386 h 1297386"/>
              <a:gd name="connsiteX18" fmla="*/ 320770 w 800386"/>
              <a:gd name="connsiteY18" fmla="*/ 1062952 h 1297386"/>
              <a:gd name="connsiteX19" fmla="*/ 384707 w 800386"/>
              <a:gd name="connsiteY19" fmla="*/ 1062952 h 1297386"/>
              <a:gd name="connsiteX20" fmla="*/ 384707 w 800386"/>
              <a:gd name="connsiteY20" fmla="*/ 1297386 h 1297386"/>
              <a:gd name="connsiteX21" fmla="*/ 512580 w 800386"/>
              <a:gd name="connsiteY21" fmla="*/ 1297386 h 1297386"/>
              <a:gd name="connsiteX22" fmla="*/ 512580 w 800386"/>
              <a:gd name="connsiteY22" fmla="*/ 1062952 h 1297386"/>
              <a:gd name="connsiteX23" fmla="*/ 596742 w 800386"/>
              <a:gd name="connsiteY23" fmla="*/ 1062952 h 1297386"/>
              <a:gd name="connsiteX24" fmla="*/ 512580 w 800386"/>
              <a:gd name="connsiteY24" fmla="*/ 866539 h 1297386"/>
              <a:gd name="connsiteX25" fmla="*/ 512580 w 800386"/>
              <a:gd name="connsiteY25" fmla="*/ 598559 h 1297386"/>
              <a:gd name="connsiteX26" fmla="*/ 782371 w 800386"/>
              <a:gd name="connsiteY26" fmla="*/ 318773 h 1297386"/>
              <a:gd name="connsiteX27" fmla="*/ 780688 w 800386"/>
              <a:gd name="connsiteY27" fmla="*/ 228388 h 1297386"/>
              <a:gd name="connsiteX28" fmla="*/ 766600 w 800386"/>
              <a:gd name="connsiteY28" fmla="*/ 218414 h 1297386"/>
              <a:gd name="connsiteX29" fmla="*/ 778130 w 800386"/>
              <a:gd name="connsiteY29" fmla="*/ 173658 h 1297386"/>
              <a:gd name="connsiteX30" fmla="*/ 800295 w 800386"/>
              <a:gd name="connsiteY30" fmla="*/ 18654 h 1297386"/>
              <a:gd name="connsiteX0" fmla="*/ 778130 w 800254"/>
              <a:gd name="connsiteY0" fmla="*/ 155004 h 1278732"/>
              <a:gd name="connsiteX1" fmla="*/ 757670 w 800254"/>
              <a:gd name="connsiteY1" fmla="*/ 0 h 1278732"/>
              <a:gd name="connsiteX2" fmla="*/ 737168 w 800254"/>
              <a:gd name="connsiteY2" fmla="*/ 143346 h 1278732"/>
              <a:gd name="connsiteX3" fmla="*/ 724551 w 800254"/>
              <a:gd name="connsiteY3" fmla="*/ 193025 h 1278732"/>
              <a:gd name="connsiteX4" fmla="*/ 690452 w 800254"/>
              <a:gd name="connsiteY4" fmla="*/ 211375 h 1278732"/>
              <a:gd name="connsiteX5" fmla="*/ 462582 w 800254"/>
              <a:gd name="connsiteY5" fmla="*/ 447557 h 1278732"/>
              <a:gd name="connsiteX6" fmla="*/ 320770 w 800254"/>
              <a:gd name="connsiteY6" fmla="*/ 447557 h 1278732"/>
              <a:gd name="connsiteX7" fmla="*/ 316039 w 800254"/>
              <a:gd name="connsiteY7" fmla="*/ 447727 h 1278732"/>
              <a:gd name="connsiteX8" fmla="*/ 111570 w 800254"/>
              <a:gd name="connsiteY8" fmla="*/ 586384 h 1278732"/>
              <a:gd name="connsiteX9" fmla="*/ 5115 w 800254"/>
              <a:gd name="connsiteY9" fmla="*/ 838380 h 1278732"/>
              <a:gd name="connsiteX10" fmla="*/ 38938 w 800254"/>
              <a:gd name="connsiteY10" fmla="*/ 922243 h 1278732"/>
              <a:gd name="connsiteX11" fmla="*/ 122801 w 800254"/>
              <a:gd name="connsiteY11" fmla="*/ 888421 h 1278732"/>
              <a:gd name="connsiteX12" fmla="*/ 192897 w 800254"/>
              <a:gd name="connsiteY12" fmla="*/ 723102 h 1278732"/>
              <a:gd name="connsiteX13" fmla="*/ 192897 w 800254"/>
              <a:gd name="connsiteY13" fmla="*/ 842877 h 1278732"/>
              <a:gd name="connsiteX14" fmla="*/ 106561 w 800254"/>
              <a:gd name="connsiteY14" fmla="*/ 1044298 h 1278732"/>
              <a:gd name="connsiteX15" fmla="*/ 192897 w 800254"/>
              <a:gd name="connsiteY15" fmla="*/ 1044298 h 1278732"/>
              <a:gd name="connsiteX16" fmla="*/ 192897 w 800254"/>
              <a:gd name="connsiteY16" fmla="*/ 1278732 h 1278732"/>
              <a:gd name="connsiteX17" fmla="*/ 320770 w 800254"/>
              <a:gd name="connsiteY17" fmla="*/ 1278732 h 1278732"/>
              <a:gd name="connsiteX18" fmla="*/ 320770 w 800254"/>
              <a:gd name="connsiteY18" fmla="*/ 1044298 h 1278732"/>
              <a:gd name="connsiteX19" fmla="*/ 384707 w 800254"/>
              <a:gd name="connsiteY19" fmla="*/ 1044298 h 1278732"/>
              <a:gd name="connsiteX20" fmla="*/ 384707 w 800254"/>
              <a:gd name="connsiteY20" fmla="*/ 1278732 h 1278732"/>
              <a:gd name="connsiteX21" fmla="*/ 512580 w 800254"/>
              <a:gd name="connsiteY21" fmla="*/ 1278732 h 1278732"/>
              <a:gd name="connsiteX22" fmla="*/ 512580 w 800254"/>
              <a:gd name="connsiteY22" fmla="*/ 1044298 h 1278732"/>
              <a:gd name="connsiteX23" fmla="*/ 596742 w 800254"/>
              <a:gd name="connsiteY23" fmla="*/ 1044298 h 1278732"/>
              <a:gd name="connsiteX24" fmla="*/ 512580 w 800254"/>
              <a:gd name="connsiteY24" fmla="*/ 847885 h 1278732"/>
              <a:gd name="connsiteX25" fmla="*/ 512580 w 800254"/>
              <a:gd name="connsiteY25" fmla="*/ 579905 h 1278732"/>
              <a:gd name="connsiteX26" fmla="*/ 782371 w 800254"/>
              <a:gd name="connsiteY26" fmla="*/ 300119 h 1278732"/>
              <a:gd name="connsiteX27" fmla="*/ 780688 w 800254"/>
              <a:gd name="connsiteY27" fmla="*/ 209734 h 1278732"/>
              <a:gd name="connsiteX28" fmla="*/ 766600 w 800254"/>
              <a:gd name="connsiteY28" fmla="*/ 199760 h 1278732"/>
              <a:gd name="connsiteX29" fmla="*/ 778130 w 800254"/>
              <a:gd name="connsiteY29" fmla="*/ 155004 h 1278732"/>
              <a:gd name="connsiteX0" fmla="*/ 778130 w 800254"/>
              <a:gd name="connsiteY0" fmla="*/ 13836 h 1137564"/>
              <a:gd name="connsiteX1" fmla="*/ 737168 w 800254"/>
              <a:gd name="connsiteY1" fmla="*/ 2178 h 1137564"/>
              <a:gd name="connsiteX2" fmla="*/ 724551 w 800254"/>
              <a:gd name="connsiteY2" fmla="*/ 51857 h 1137564"/>
              <a:gd name="connsiteX3" fmla="*/ 690452 w 800254"/>
              <a:gd name="connsiteY3" fmla="*/ 70207 h 1137564"/>
              <a:gd name="connsiteX4" fmla="*/ 462582 w 800254"/>
              <a:gd name="connsiteY4" fmla="*/ 306389 h 1137564"/>
              <a:gd name="connsiteX5" fmla="*/ 320770 w 800254"/>
              <a:gd name="connsiteY5" fmla="*/ 306389 h 1137564"/>
              <a:gd name="connsiteX6" fmla="*/ 316039 w 800254"/>
              <a:gd name="connsiteY6" fmla="*/ 306559 h 1137564"/>
              <a:gd name="connsiteX7" fmla="*/ 111570 w 800254"/>
              <a:gd name="connsiteY7" fmla="*/ 445216 h 1137564"/>
              <a:gd name="connsiteX8" fmla="*/ 5115 w 800254"/>
              <a:gd name="connsiteY8" fmla="*/ 697212 h 1137564"/>
              <a:gd name="connsiteX9" fmla="*/ 38938 w 800254"/>
              <a:gd name="connsiteY9" fmla="*/ 781075 h 1137564"/>
              <a:gd name="connsiteX10" fmla="*/ 122801 w 800254"/>
              <a:gd name="connsiteY10" fmla="*/ 747253 h 1137564"/>
              <a:gd name="connsiteX11" fmla="*/ 192897 w 800254"/>
              <a:gd name="connsiteY11" fmla="*/ 581934 h 1137564"/>
              <a:gd name="connsiteX12" fmla="*/ 192897 w 800254"/>
              <a:gd name="connsiteY12" fmla="*/ 701709 h 1137564"/>
              <a:gd name="connsiteX13" fmla="*/ 106561 w 800254"/>
              <a:gd name="connsiteY13" fmla="*/ 903130 h 1137564"/>
              <a:gd name="connsiteX14" fmla="*/ 192897 w 800254"/>
              <a:gd name="connsiteY14" fmla="*/ 903130 h 1137564"/>
              <a:gd name="connsiteX15" fmla="*/ 192897 w 800254"/>
              <a:gd name="connsiteY15" fmla="*/ 1137564 h 1137564"/>
              <a:gd name="connsiteX16" fmla="*/ 320770 w 800254"/>
              <a:gd name="connsiteY16" fmla="*/ 1137564 h 1137564"/>
              <a:gd name="connsiteX17" fmla="*/ 320770 w 800254"/>
              <a:gd name="connsiteY17" fmla="*/ 903130 h 1137564"/>
              <a:gd name="connsiteX18" fmla="*/ 384707 w 800254"/>
              <a:gd name="connsiteY18" fmla="*/ 903130 h 1137564"/>
              <a:gd name="connsiteX19" fmla="*/ 384707 w 800254"/>
              <a:gd name="connsiteY19" fmla="*/ 1137564 h 1137564"/>
              <a:gd name="connsiteX20" fmla="*/ 512580 w 800254"/>
              <a:gd name="connsiteY20" fmla="*/ 1137564 h 1137564"/>
              <a:gd name="connsiteX21" fmla="*/ 512580 w 800254"/>
              <a:gd name="connsiteY21" fmla="*/ 903130 h 1137564"/>
              <a:gd name="connsiteX22" fmla="*/ 596742 w 800254"/>
              <a:gd name="connsiteY22" fmla="*/ 903130 h 1137564"/>
              <a:gd name="connsiteX23" fmla="*/ 512580 w 800254"/>
              <a:gd name="connsiteY23" fmla="*/ 706717 h 1137564"/>
              <a:gd name="connsiteX24" fmla="*/ 512580 w 800254"/>
              <a:gd name="connsiteY24" fmla="*/ 438737 h 1137564"/>
              <a:gd name="connsiteX25" fmla="*/ 782371 w 800254"/>
              <a:gd name="connsiteY25" fmla="*/ 158951 h 1137564"/>
              <a:gd name="connsiteX26" fmla="*/ 780688 w 800254"/>
              <a:gd name="connsiteY26" fmla="*/ 68566 h 1137564"/>
              <a:gd name="connsiteX27" fmla="*/ 766600 w 800254"/>
              <a:gd name="connsiteY27" fmla="*/ 58592 h 1137564"/>
              <a:gd name="connsiteX28" fmla="*/ 778130 w 800254"/>
              <a:gd name="connsiteY28" fmla="*/ 13836 h 1137564"/>
              <a:gd name="connsiteX0" fmla="*/ 766600 w 800254"/>
              <a:gd name="connsiteY0" fmla="*/ 56414 h 1135386"/>
              <a:gd name="connsiteX1" fmla="*/ 737168 w 800254"/>
              <a:gd name="connsiteY1" fmla="*/ 0 h 1135386"/>
              <a:gd name="connsiteX2" fmla="*/ 724551 w 800254"/>
              <a:gd name="connsiteY2" fmla="*/ 49679 h 1135386"/>
              <a:gd name="connsiteX3" fmla="*/ 690452 w 800254"/>
              <a:gd name="connsiteY3" fmla="*/ 68029 h 1135386"/>
              <a:gd name="connsiteX4" fmla="*/ 462582 w 800254"/>
              <a:gd name="connsiteY4" fmla="*/ 304211 h 1135386"/>
              <a:gd name="connsiteX5" fmla="*/ 320770 w 800254"/>
              <a:gd name="connsiteY5" fmla="*/ 304211 h 1135386"/>
              <a:gd name="connsiteX6" fmla="*/ 316039 w 800254"/>
              <a:gd name="connsiteY6" fmla="*/ 304381 h 1135386"/>
              <a:gd name="connsiteX7" fmla="*/ 111570 w 800254"/>
              <a:gd name="connsiteY7" fmla="*/ 443038 h 1135386"/>
              <a:gd name="connsiteX8" fmla="*/ 5115 w 800254"/>
              <a:gd name="connsiteY8" fmla="*/ 695034 h 1135386"/>
              <a:gd name="connsiteX9" fmla="*/ 38938 w 800254"/>
              <a:gd name="connsiteY9" fmla="*/ 778897 h 1135386"/>
              <a:gd name="connsiteX10" fmla="*/ 122801 w 800254"/>
              <a:gd name="connsiteY10" fmla="*/ 745075 h 1135386"/>
              <a:gd name="connsiteX11" fmla="*/ 192897 w 800254"/>
              <a:gd name="connsiteY11" fmla="*/ 579756 h 1135386"/>
              <a:gd name="connsiteX12" fmla="*/ 192897 w 800254"/>
              <a:gd name="connsiteY12" fmla="*/ 699531 h 1135386"/>
              <a:gd name="connsiteX13" fmla="*/ 106561 w 800254"/>
              <a:gd name="connsiteY13" fmla="*/ 900952 h 1135386"/>
              <a:gd name="connsiteX14" fmla="*/ 192897 w 800254"/>
              <a:gd name="connsiteY14" fmla="*/ 900952 h 1135386"/>
              <a:gd name="connsiteX15" fmla="*/ 192897 w 800254"/>
              <a:gd name="connsiteY15" fmla="*/ 1135386 h 1135386"/>
              <a:gd name="connsiteX16" fmla="*/ 320770 w 800254"/>
              <a:gd name="connsiteY16" fmla="*/ 1135386 h 1135386"/>
              <a:gd name="connsiteX17" fmla="*/ 320770 w 800254"/>
              <a:gd name="connsiteY17" fmla="*/ 900952 h 1135386"/>
              <a:gd name="connsiteX18" fmla="*/ 384707 w 800254"/>
              <a:gd name="connsiteY18" fmla="*/ 900952 h 1135386"/>
              <a:gd name="connsiteX19" fmla="*/ 384707 w 800254"/>
              <a:gd name="connsiteY19" fmla="*/ 1135386 h 1135386"/>
              <a:gd name="connsiteX20" fmla="*/ 512580 w 800254"/>
              <a:gd name="connsiteY20" fmla="*/ 1135386 h 1135386"/>
              <a:gd name="connsiteX21" fmla="*/ 512580 w 800254"/>
              <a:gd name="connsiteY21" fmla="*/ 900952 h 1135386"/>
              <a:gd name="connsiteX22" fmla="*/ 596742 w 800254"/>
              <a:gd name="connsiteY22" fmla="*/ 900952 h 1135386"/>
              <a:gd name="connsiteX23" fmla="*/ 512580 w 800254"/>
              <a:gd name="connsiteY23" fmla="*/ 704539 h 1135386"/>
              <a:gd name="connsiteX24" fmla="*/ 512580 w 800254"/>
              <a:gd name="connsiteY24" fmla="*/ 436559 h 1135386"/>
              <a:gd name="connsiteX25" fmla="*/ 782371 w 800254"/>
              <a:gd name="connsiteY25" fmla="*/ 156773 h 1135386"/>
              <a:gd name="connsiteX26" fmla="*/ 780688 w 800254"/>
              <a:gd name="connsiteY26" fmla="*/ 66388 h 1135386"/>
              <a:gd name="connsiteX27" fmla="*/ 766600 w 800254"/>
              <a:gd name="connsiteY27" fmla="*/ 56414 h 1135386"/>
              <a:gd name="connsiteX0" fmla="*/ 766600 w 800254"/>
              <a:gd name="connsiteY0" fmla="*/ 7119 h 1086091"/>
              <a:gd name="connsiteX1" fmla="*/ 724551 w 800254"/>
              <a:gd name="connsiteY1" fmla="*/ 384 h 1086091"/>
              <a:gd name="connsiteX2" fmla="*/ 690452 w 800254"/>
              <a:gd name="connsiteY2" fmla="*/ 18734 h 1086091"/>
              <a:gd name="connsiteX3" fmla="*/ 462582 w 800254"/>
              <a:gd name="connsiteY3" fmla="*/ 254916 h 1086091"/>
              <a:gd name="connsiteX4" fmla="*/ 320770 w 800254"/>
              <a:gd name="connsiteY4" fmla="*/ 254916 h 1086091"/>
              <a:gd name="connsiteX5" fmla="*/ 316039 w 800254"/>
              <a:gd name="connsiteY5" fmla="*/ 255086 h 1086091"/>
              <a:gd name="connsiteX6" fmla="*/ 111570 w 800254"/>
              <a:gd name="connsiteY6" fmla="*/ 393743 h 1086091"/>
              <a:gd name="connsiteX7" fmla="*/ 5115 w 800254"/>
              <a:gd name="connsiteY7" fmla="*/ 645739 h 1086091"/>
              <a:gd name="connsiteX8" fmla="*/ 38938 w 800254"/>
              <a:gd name="connsiteY8" fmla="*/ 729602 h 1086091"/>
              <a:gd name="connsiteX9" fmla="*/ 122801 w 800254"/>
              <a:gd name="connsiteY9" fmla="*/ 695780 h 1086091"/>
              <a:gd name="connsiteX10" fmla="*/ 192897 w 800254"/>
              <a:gd name="connsiteY10" fmla="*/ 530461 h 1086091"/>
              <a:gd name="connsiteX11" fmla="*/ 192897 w 800254"/>
              <a:gd name="connsiteY11" fmla="*/ 650236 h 1086091"/>
              <a:gd name="connsiteX12" fmla="*/ 106561 w 800254"/>
              <a:gd name="connsiteY12" fmla="*/ 851657 h 1086091"/>
              <a:gd name="connsiteX13" fmla="*/ 192897 w 800254"/>
              <a:gd name="connsiteY13" fmla="*/ 851657 h 1086091"/>
              <a:gd name="connsiteX14" fmla="*/ 192897 w 800254"/>
              <a:gd name="connsiteY14" fmla="*/ 1086091 h 1086091"/>
              <a:gd name="connsiteX15" fmla="*/ 320770 w 800254"/>
              <a:gd name="connsiteY15" fmla="*/ 1086091 h 1086091"/>
              <a:gd name="connsiteX16" fmla="*/ 320770 w 800254"/>
              <a:gd name="connsiteY16" fmla="*/ 851657 h 1086091"/>
              <a:gd name="connsiteX17" fmla="*/ 384707 w 800254"/>
              <a:gd name="connsiteY17" fmla="*/ 851657 h 1086091"/>
              <a:gd name="connsiteX18" fmla="*/ 384707 w 800254"/>
              <a:gd name="connsiteY18" fmla="*/ 1086091 h 1086091"/>
              <a:gd name="connsiteX19" fmla="*/ 512580 w 800254"/>
              <a:gd name="connsiteY19" fmla="*/ 1086091 h 1086091"/>
              <a:gd name="connsiteX20" fmla="*/ 512580 w 800254"/>
              <a:gd name="connsiteY20" fmla="*/ 851657 h 1086091"/>
              <a:gd name="connsiteX21" fmla="*/ 596742 w 800254"/>
              <a:gd name="connsiteY21" fmla="*/ 851657 h 1086091"/>
              <a:gd name="connsiteX22" fmla="*/ 512580 w 800254"/>
              <a:gd name="connsiteY22" fmla="*/ 655244 h 1086091"/>
              <a:gd name="connsiteX23" fmla="*/ 512580 w 800254"/>
              <a:gd name="connsiteY23" fmla="*/ 387264 h 1086091"/>
              <a:gd name="connsiteX24" fmla="*/ 782371 w 800254"/>
              <a:gd name="connsiteY24" fmla="*/ 107478 h 1086091"/>
              <a:gd name="connsiteX25" fmla="*/ 780688 w 800254"/>
              <a:gd name="connsiteY25" fmla="*/ 17093 h 1086091"/>
              <a:gd name="connsiteX26" fmla="*/ 766600 w 800254"/>
              <a:gd name="connsiteY26" fmla="*/ 7119 h 1086091"/>
              <a:gd name="connsiteX0" fmla="*/ 766600 w 800254"/>
              <a:gd name="connsiteY0" fmla="*/ 7119 h 1086091"/>
              <a:gd name="connsiteX1" fmla="*/ 724551 w 800254"/>
              <a:gd name="connsiteY1" fmla="*/ 384 h 1086091"/>
              <a:gd name="connsiteX2" fmla="*/ 462582 w 800254"/>
              <a:gd name="connsiteY2" fmla="*/ 254916 h 1086091"/>
              <a:gd name="connsiteX3" fmla="*/ 320770 w 800254"/>
              <a:gd name="connsiteY3" fmla="*/ 254916 h 1086091"/>
              <a:gd name="connsiteX4" fmla="*/ 316039 w 800254"/>
              <a:gd name="connsiteY4" fmla="*/ 255086 h 1086091"/>
              <a:gd name="connsiteX5" fmla="*/ 111570 w 800254"/>
              <a:gd name="connsiteY5" fmla="*/ 393743 h 1086091"/>
              <a:gd name="connsiteX6" fmla="*/ 5115 w 800254"/>
              <a:gd name="connsiteY6" fmla="*/ 645739 h 1086091"/>
              <a:gd name="connsiteX7" fmla="*/ 38938 w 800254"/>
              <a:gd name="connsiteY7" fmla="*/ 729602 h 1086091"/>
              <a:gd name="connsiteX8" fmla="*/ 122801 w 800254"/>
              <a:gd name="connsiteY8" fmla="*/ 695780 h 1086091"/>
              <a:gd name="connsiteX9" fmla="*/ 192897 w 800254"/>
              <a:gd name="connsiteY9" fmla="*/ 530461 h 1086091"/>
              <a:gd name="connsiteX10" fmla="*/ 192897 w 800254"/>
              <a:gd name="connsiteY10" fmla="*/ 650236 h 1086091"/>
              <a:gd name="connsiteX11" fmla="*/ 106561 w 800254"/>
              <a:gd name="connsiteY11" fmla="*/ 851657 h 1086091"/>
              <a:gd name="connsiteX12" fmla="*/ 192897 w 800254"/>
              <a:gd name="connsiteY12" fmla="*/ 851657 h 1086091"/>
              <a:gd name="connsiteX13" fmla="*/ 192897 w 800254"/>
              <a:gd name="connsiteY13" fmla="*/ 1086091 h 1086091"/>
              <a:gd name="connsiteX14" fmla="*/ 320770 w 800254"/>
              <a:gd name="connsiteY14" fmla="*/ 1086091 h 1086091"/>
              <a:gd name="connsiteX15" fmla="*/ 320770 w 800254"/>
              <a:gd name="connsiteY15" fmla="*/ 851657 h 1086091"/>
              <a:gd name="connsiteX16" fmla="*/ 384707 w 800254"/>
              <a:gd name="connsiteY16" fmla="*/ 851657 h 1086091"/>
              <a:gd name="connsiteX17" fmla="*/ 384707 w 800254"/>
              <a:gd name="connsiteY17" fmla="*/ 1086091 h 1086091"/>
              <a:gd name="connsiteX18" fmla="*/ 512580 w 800254"/>
              <a:gd name="connsiteY18" fmla="*/ 1086091 h 1086091"/>
              <a:gd name="connsiteX19" fmla="*/ 512580 w 800254"/>
              <a:gd name="connsiteY19" fmla="*/ 851657 h 1086091"/>
              <a:gd name="connsiteX20" fmla="*/ 596742 w 800254"/>
              <a:gd name="connsiteY20" fmla="*/ 851657 h 1086091"/>
              <a:gd name="connsiteX21" fmla="*/ 512580 w 800254"/>
              <a:gd name="connsiteY21" fmla="*/ 655244 h 1086091"/>
              <a:gd name="connsiteX22" fmla="*/ 512580 w 800254"/>
              <a:gd name="connsiteY22" fmla="*/ 387264 h 1086091"/>
              <a:gd name="connsiteX23" fmla="*/ 782371 w 800254"/>
              <a:gd name="connsiteY23" fmla="*/ 107478 h 1086091"/>
              <a:gd name="connsiteX24" fmla="*/ 780688 w 800254"/>
              <a:gd name="connsiteY24" fmla="*/ 17093 h 1086091"/>
              <a:gd name="connsiteX25" fmla="*/ 766600 w 800254"/>
              <a:gd name="connsiteY25" fmla="*/ 7119 h 1086091"/>
              <a:gd name="connsiteX0" fmla="*/ 780688 w 800254"/>
              <a:gd name="connsiteY0" fmla="*/ 33995 h 1102993"/>
              <a:gd name="connsiteX1" fmla="*/ 724551 w 800254"/>
              <a:gd name="connsiteY1" fmla="*/ 17286 h 1102993"/>
              <a:gd name="connsiteX2" fmla="*/ 462582 w 800254"/>
              <a:gd name="connsiteY2" fmla="*/ 271818 h 1102993"/>
              <a:gd name="connsiteX3" fmla="*/ 320770 w 800254"/>
              <a:gd name="connsiteY3" fmla="*/ 271818 h 1102993"/>
              <a:gd name="connsiteX4" fmla="*/ 316039 w 800254"/>
              <a:gd name="connsiteY4" fmla="*/ 271988 h 1102993"/>
              <a:gd name="connsiteX5" fmla="*/ 111570 w 800254"/>
              <a:gd name="connsiteY5" fmla="*/ 410645 h 1102993"/>
              <a:gd name="connsiteX6" fmla="*/ 5115 w 800254"/>
              <a:gd name="connsiteY6" fmla="*/ 662641 h 1102993"/>
              <a:gd name="connsiteX7" fmla="*/ 38938 w 800254"/>
              <a:gd name="connsiteY7" fmla="*/ 746504 h 1102993"/>
              <a:gd name="connsiteX8" fmla="*/ 122801 w 800254"/>
              <a:gd name="connsiteY8" fmla="*/ 712682 h 1102993"/>
              <a:gd name="connsiteX9" fmla="*/ 192897 w 800254"/>
              <a:gd name="connsiteY9" fmla="*/ 547363 h 1102993"/>
              <a:gd name="connsiteX10" fmla="*/ 192897 w 800254"/>
              <a:gd name="connsiteY10" fmla="*/ 667138 h 1102993"/>
              <a:gd name="connsiteX11" fmla="*/ 106561 w 800254"/>
              <a:gd name="connsiteY11" fmla="*/ 868559 h 1102993"/>
              <a:gd name="connsiteX12" fmla="*/ 192897 w 800254"/>
              <a:gd name="connsiteY12" fmla="*/ 868559 h 1102993"/>
              <a:gd name="connsiteX13" fmla="*/ 192897 w 800254"/>
              <a:gd name="connsiteY13" fmla="*/ 1102993 h 1102993"/>
              <a:gd name="connsiteX14" fmla="*/ 320770 w 800254"/>
              <a:gd name="connsiteY14" fmla="*/ 1102993 h 1102993"/>
              <a:gd name="connsiteX15" fmla="*/ 320770 w 800254"/>
              <a:gd name="connsiteY15" fmla="*/ 868559 h 1102993"/>
              <a:gd name="connsiteX16" fmla="*/ 384707 w 800254"/>
              <a:gd name="connsiteY16" fmla="*/ 868559 h 1102993"/>
              <a:gd name="connsiteX17" fmla="*/ 384707 w 800254"/>
              <a:gd name="connsiteY17" fmla="*/ 1102993 h 1102993"/>
              <a:gd name="connsiteX18" fmla="*/ 512580 w 800254"/>
              <a:gd name="connsiteY18" fmla="*/ 1102993 h 1102993"/>
              <a:gd name="connsiteX19" fmla="*/ 512580 w 800254"/>
              <a:gd name="connsiteY19" fmla="*/ 868559 h 1102993"/>
              <a:gd name="connsiteX20" fmla="*/ 596742 w 800254"/>
              <a:gd name="connsiteY20" fmla="*/ 868559 h 1102993"/>
              <a:gd name="connsiteX21" fmla="*/ 512580 w 800254"/>
              <a:gd name="connsiteY21" fmla="*/ 672146 h 1102993"/>
              <a:gd name="connsiteX22" fmla="*/ 512580 w 800254"/>
              <a:gd name="connsiteY22" fmla="*/ 404166 h 1102993"/>
              <a:gd name="connsiteX23" fmla="*/ 782371 w 800254"/>
              <a:gd name="connsiteY23" fmla="*/ 124380 h 1102993"/>
              <a:gd name="connsiteX24" fmla="*/ 780688 w 800254"/>
              <a:gd name="connsiteY24" fmla="*/ 33995 h 1102993"/>
              <a:gd name="connsiteX0" fmla="*/ 782371 w 795767"/>
              <a:gd name="connsiteY0" fmla="*/ 112284 h 1090897"/>
              <a:gd name="connsiteX1" fmla="*/ 724551 w 795767"/>
              <a:gd name="connsiteY1" fmla="*/ 5190 h 1090897"/>
              <a:gd name="connsiteX2" fmla="*/ 462582 w 795767"/>
              <a:gd name="connsiteY2" fmla="*/ 259722 h 1090897"/>
              <a:gd name="connsiteX3" fmla="*/ 320770 w 795767"/>
              <a:gd name="connsiteY3" fmla="*/ 259722 h 1090897"/>
              <a:gd name="connsiteX4" fmla="*/ 316039 w 795767"/>
              <a:gd name="connsiteY4" fmla="*/ 259892 h 1090897"/>
              <a:gd name="connsiteX5" fmla="*/ 111570 w 795767"/>
              <a:gd name="connsiteY5" fmla="*/ 398549 h 1090897"/>
              <a:gd name="connsiteX6" fmla="*/ 5115 w 795767"/>
              <a:gd name="connsiteY6" fmla="*/ 650545 h 1090897"/>
              <a:gd name="connsiteX7" fmla="*/ 38938 w 795767"/>
              <a:gd name="connsiteY7" fmla="*/ 734408 h 1090897"/>
              <a:gd name="connsiteX8" fmla="*/ 122801 w 795767"/>
              <a:gd name="connsiteY8" fmla="*/ 700586 h 1090897"/>
              <a:gd name="connsiteX9" fmla="*/ 192897 w 795767"/>
              <a:gd name="connsiteY9" fmla="*/ 535267 h 1090897"/>
              <a:gd name="connsiteX10" fmla="*/ 192897 w 795767"/>
              <a:gd name="connsiteY10" fmla="*/ 655042 h 1090897"/>
              <a:gd name="connsiteX11" fmla="*/ 106561 w 795767"/>
              <a:gd name="connsiteY11" fmla="*/ 856463 h 1090897"/>
              <a:gd name="connsiteX12" fmla="*/ 192897 w 795767"/>
              <a:gd name="connsiteY12" fmla="*/ 856463 h 1090897"/>
              <a:gd name="connsiteX13" fmla="*/ 192897 w 795767"/>
              <a:gd name="connsiteY13" fmla="*/ 1090897 h 1090897"/>
              <a:gd name="connsiteX14" fmla="*/ 320770 w 795767"/>
              <a:gd name="connsiteY14" fmla="*/ 1090897 h 1090897"/>
              <a:gd name="connsiteX15" fmla="*/ 320770 w 795767"/>
              <a:gd name="connsiteY15" fmla="*/ 856463 h 1090897"/>
              <a:gd name="connsiteX16" fmla="*/ 384707 w 795767"/>
              <a:gd name="connsiteY16" fmla="*/ 856463 h 1090897"/>
              <a:gd name="connsiteX17" fmla="*/ 384707 w 795767"/>
              <a:gd name="connsiteY17" fmla="*/ 1090897 h 1090897"/>
              <a:gd name="connsiteX18" fmla="*/ 512580 w 795767"/>
              <a:gd name="connsiteY18" fmla="*/ 1090897 h 1090897"/>
              <a:gd name="connsiteX19" fmla="*/ 512580 w 795767"/>
              <a:gd name="connsiteY19" fmla="*/ 856463 h 1090897"/>
              <a:gd name="connsiteX20" fmla="*/ 596742 w 795767"/>
              <a:gd name="connsiteY20" fmla="*/ 856463 h 1090897"/>
              <a:gd name="connsiteX21" fmla="*/ 512580 w 795767"/>
              <a:gd name="connsiteY21" fmla="*/ 660050 h 1090897"/>
              <a:gd name="connsiteX22" fmla="*/ 512580 w 795767"/>
              <a:gd name="connsiteY22" fmla="*/ 392070 h 1090897"/>
              <a:gd name="connsiteX23" fmla="*/ 782371 w 795767"/>
              <a:gd name="connsiteY23" fmla="*/ 112284 h 1090897"/>
              <a:gd name="connsiteX0" fmla="*/ 707009 w 751746"/>
              <a:gd name="connsiteY0" fmla="*/ 705636 h 1086372"/>
              <a:gd name="connsiteX1" fmla="*/ 724551 w 751746"/>
              <a:gd name="connsiteY1" fmla="*/ 665 h 1086372"/>
              <a:gd name="connsiteX2" fmla="*/ 462582 w 751746"/>
              <a:gd name="connsiteY2" fmla="*/ 255197 h 1086372"/>
              <a:gd name="connsiteX3" fmla="*/ 320770 w 751746"/>
              <a:gd name="connsiteY3" fmla="*/ 255197 h 1086372"/>
              <a:gd name="connsiteX4" fmla="*/ 316039 w 751746"/>
              <a:gd name="connsiteY4" fmla="*/ 255367 h 1086372"/>
              <a:gd name="connsiteX5" fmla="*/ 111570 w 751746"/>
              <a:gd name="connsiteY5" fmla="*/ 394024 h 1086372"/>
              <a:gd name="connsiteX6" fmla="*/ 5115 w 751746"/>
              <a:gd name="connsiteY6" fmla="*/ 646020 h 1086372"/>
              <a:gd name="connsiteX7" fmla="*/ 38938 w 751746"/>
              <a:gd name="connsiteY7" fmla="*/ 729883 h 1086372"/>
              <a:gd name="connsiteX8" fmla="*/ 122801 w 751746"/>
              <a:gd name="connsiteY8" fmla="*/ 696061 h 1086372"/>
              <a:gd name="connsiteX9" fmla="*/ 192897 w 751746"/>
              <a:gd name="connsiteY9" fmla="*/ 530742 h 1086372"/>
              <a:gd name="connsiteX10" fmla="*/ 192897 w 751746"/>
              <a:gd name="connsiteY10" fmla="*/ 650517 h 1086372"/>
              <a:gd name="connsiteX11" fmla="*/ 106561 w 751746"/>
              <a:gd name="connsiteY11" fmla="*/ 851938 h 1086372"/>
              <a:gd name="connsiteX12" fmla="*/ 192897 w 751746"/>
              <a:gd name="connsiteY12" fmla="*/ 851938 h 1086372"/>
              <a:gd name="connsiteX13" fmla="*/ 192897 w 751746"/>
              <a:gd name="connsiteY13" fmla="*/ 1086372 h 1086372"/>
              <a:gd name="connsiteX14" fmla="*/ 320770 w 751746"/>
              <a:gd name="connsiteY14" fmla="*/ 1086372 h 1086372"/>
              <a:gd name="connsiteX15" fmla="*/ 320770 w 751746"/>
              <a:gd name="connsiteY15" fmla="*/ 851938 h 1086372"/>
              <a:gd name="connsiteX16" fmla="*/ 384707 w 751746"/>
              <a:gd name="connsiteY16" fmla="*/ 851938 h 1086372"/>
              <a:gd name="connsiteX17" fmla="*/ 384707 w 751746"/>
              <a:gd name="connsiteY17" fmla="*/ 1086372 h 1086372"/>
              <a:gd name="connsiteX18" fmla="*/ 512580 w 751746"/>
              <a:gd name="connsiteY18" fmla="*/ 1086372 h 1086372"/>
              <a:gd name="connsiteX19" fmla="*/ 512580 w 751746"/>
              <a:gd name="connsiteY19" fmla="*/ 851938 h 1086372"/>
              <a:gd name="connsiteX20" fmla="*/ 596742 w 751746"/>
              <a:gd name="connsiteY20" fmla="*/ 851938 h 1086372"/>
              <a:gd name="connsiteX21" fmla="*/ 512580 w 751746"/>
              <a:gd name="connsiteY21" fmla="*/ 655525 h 1086372"/>
              <a:gd name="connsiteX22" fmla="*/ 512580 w 751746"/>
              <a:gd name="connsiteY22" fmla="*/ 387545 h 1086372"/>
              <a:gd name="connsiteX23" fmla="*/ 707009 w 751746"/>
              <a:gd name="connsiteY23" fmla="*/ 705636 h 1086372"/>
              <a:gd name="connsiteX0" fmla="*/ 707009 w 778952"/>
              <a:gd name="connsiteY0" fmla="*/ 453906 h 834642"/>
              <a:gd name="connsiteX1" fmla="*/ 759721 w 778952"/>
              <a:gd name="connsiteY1" fmla="*/ 281498 h 834642"/>
              <a:gd name="connsiteX2" fmla="*/ 462582 w 778952"/>
              <a:gd name="connsiteY2" fmla="*/ 3467 h 834642"/>
              <a:gd name="connsiteX3" fmla="*/ 320770 w 778952"/>
              <a:gd name="connsiteY3" fmla="*/ 3467 h 834642"/>
              <a:gd name="connsiteX4" fmla="*/ 316039 w 778952"/>
              <a:gd name="connsiteY4" fmla="*/ 3637 h 834642"/>
              <a:gd name="connsiteX5" fmla="*/ 111570 w 778952"/>
              <a:gd name="connsiteY5" fmla="*/ 142294 h 834642"/>
              <a:gd name="connsiteX6" fmla="*/ 5115 w 778952"/>
              <a:gd name="connsiteY6" fmla="*/ 394290 h 834642"/>
              <a:gd name="connsiteX7" fmla="*/ 38938 w 778952"/>
              <a:gd name="connsiteY7" fmla="*/ 478153 h 834642"/>
              <a:gd name="connsiteX8" fmla="*/ 122801 w 778952"/>
              <a:gd name="connsiteY8" fmla="*/ 444331 h 834642"/>
              <a:gd name="connsiteX9" fmla="*/ 192897 w 778952"/>
              <a:gd name="connsiteY9" fmla="*/ 279012 h 834642"/>
              <a:gd name="connsiteX10" fmla="*/ 192897 w 778952"/>
              <a:gd name="connsiteY10" fmla="*/ 398787 h 834642"/>
              <a:gd name="connsiteX11" fmla="*/ 106561 w 778952"/>
              <a:gd name="connsiteY11" fmla="*/ 600208 h 834642"/>
              <a:gd name="connsiteX12" fmla="*/ 192897 w 778952"/>
              <a:gd name="connsiteY12" fmla="*/ 600208 h 834642"/>
              <a:gd name="connsiteX13" fmla="*/ 192897 w 778952"/>
              <a:gd name="connsiteY13" fmla="*/ 834642 h 834642"/>
              <a:gd name="connsiteX14" fmla="*/ 320770 w 778952"/>
              <a:gd name="connsiteY14" fmla="*/ 834642 h 834642"/>
              <a:gd name="connsiteX15" fmla="*/ 320770 w 778952"/>
              <a:gd name="connsiteY15" fmla="*/ 600208 h 834642"/>
              <a:gd name="connsiteX16" fmla="*/ 384707 w 778952"/>
              <a:gd name="connsiteY16" fmla="*/ 600208 h 834642"/>
              <a:gd name="connsiteX17" fmla="*/ 384707 w 778952"/>
              <a:gd name="connsiteY17" fmla="*/ 834642 h 834642"/>
              <a:gd name="connsiteX18" fmla="*/ 512580 w 778952"/>
              <a:gd name="connsiteY18" fmla="*/ 834642 h 834642"/>
              <a:gd name="connsiteX19" fmla="*/ 512580 w 778952"/>
              <a:gd name="connsiteY19" fmla="*/ 600208 h 834642"/>
              <a:gd name="connsiteX20" fmla="*/ 596742 w 778952"/>
              <a:gd name="connsiteY20" fmla="*/ 600208 h 834642"/>
              <a:gd name="connsiteX21" fmla="*/ 512580 w 778952"/>
              <a:gd name="connsiteY21" fmla="*/ 403795 h 834642"/>
              <a:gd name="connsiteX22" fmla="*/ 512580 w 778952"/>
              <a:gd name="connsiteY22" fmla="*/ 135815 h 834642"/>
              <a:gd name="connsiteX23" fmla="*/ 707009 w 778952"/>
              <a:gd name="connsiteY23" fmla="*/ 453906 h 834642"/>
              <a:gd name="connsiteX0" fmla="*/ 707009 w 778952"/>
              <a:gd name="connsiteY0" fmla="*/ 453906 h 834642"/>
              <a:gd name="connsiteX1" fmla="*/ 759721 w 778952"/>
              <a:gd name="connsiteY1" fmla="*/ 281498 h 834642"/>
              <a:gd name="connsiteX2" fmla="*/ 462582 w 778952"/>
              <a:gd name="connsiteY2" fmla="*/ 3467 h 834642"/>
              <a:gd name="connsiteX3" fmla="*/ 320770 w 778952"/>
              <a:gd name="connsiteY3" fmla="*/ 3467 h 834642"/>
              <a:gd name="connsiteX4" fmla="*/ 316039 w 778952"/>
              <a:gd name="connsiteY4" fmla="*/ 3637 h 834642"/>
              <a:gd name="connsiteX5" fmla="*/ 111570 w 778952"/>
              <a:gd name="connsiteY5" fmla="*/ 142294 h 834642"/>
              <a:gd name="connsiteX6" fmla="*/ 5115 w 778952"/>
              <a:gd name="connsiteY6" fmla="*/ 394290 h 834642"/>
              <a:gd name="connsiteX7" fmla="*/ 38938 w 778952"/>
              <a:gd name="connsiteY7" fmla="*/ 478153 h 834642"/>
              <a:gd name="connsiteX8" fmla="*/ 122801 w 778952"/>
              <a:gd name="connsiteY8" fmla="*/ 444331 h 834642"/>
              <a:gd name="connsiteX9" fmla="*/ 192897 w 778952"/>
              <a:gd name="connsiteY9" fmla="*/ 279012 h 834642"/>
              <a:gd name="connsiteX10" fmla="*/ 192897 w 778952"/>
              <a:gd name="connsiteY10" fmla="*/ 398787 h 834642"/>
              <a:gd name="connsiteX11" fmla="*/ 106561 w 778952"/>
              <a:gd name="connsiteY11" fmla="*/ 600208 h 834642"/>
              <a:gd name="connsiteX12" fmla="*/ 192897 w 778952"/>
              <a:gd name="connsiteY12" fmla="*/ 600208 h 834642"/>
              <a:gd name="connsiteX13" fmla="*/ 192897 w 778952"/>
              <a:gd name="connsiteY13" fmla="*/ 834642 h 834642"/>
              <a:gd name="connsiteX14" fmla="*/ 320770 w 778952"/>
              <a:gd name="connsiteY14" fmla="*/ 834642 h 834642"/>
              <a:gd name="connsiteX15" fmla="*/ 320770 w 778952"/>
              <a:gd name="connsiteY15" fmla="*/ 600208 h 834642"/>
              <a:gd name="connsiteX16" fmla="*/ 384707 w 778952"/>
              <a:gd name="connsiteY16" fmla="*/ 600208 h 834642"/>
              <a:gd name="connsiteX17" fmla="*/ 384707 w 778952"/>
              <a:gd name="connsiteY17" fmla="*/ 834642 h 834642"/>
              <a:gd name="connsiteX18" fmla="*/ 512580 w 778952"/>
              <a:gd name="connsiteY18" fmla="*/ 834642 h 834642"/>
              <a:gd name="connsiteX19" fmla="*/ 512580 w 778952"/>
              <a:gd name="connsiteY19" fmla="*/ 600208 h 834642"/>
              <a:gd name="connsiteX20" fmla="*/ 596742 w 778952"/>
              <a:gd name="connsiteY20" fmla="*/ 600208 h 834642"/>
              <a:gd name="connsiteX21" fmla="*/ 512580 w 778952"/>
              <a:gd name="connsiteY21" fmla="*/ 403795 h 834642"/>
              <a:gd name="connsiteX22" fmla="*/ 512580 w 778952"/>
              <a:gd name="connsiteY22" fmla="*/ 221226 h 834642"/>
              <a:gd name="connsiteX23" fmla="*/ 707009 w 778952"/>
              <a:gd name="connsiteY23" fmla="*/ 453906 h 834642"/>
              <a:gd name="connsiteX0" fmla="*/ 707009 w 774791"/>
              <a:gd name="connsiteY0" fmla="*/ 453545 h 834281"/>
              <a:gd name="connsiteX1" fmla="*/ 754697 w 774791"/>
              <a:gd name="connsiteY1" fmla="*/ 326354 h 834281"/>
              <a:gd name="connsiteX2" fmla="*/ 462582 w 774791"/>
              <a:gd name="connsiteY2" fmla="*/ 3106 h 834281"/>
              <a:gd name="connsiteX3" fmla="*/ 320770 w 774791"/>
              <a:gd name="connsiteY3" fmla="*/ 3106 h 834281"/>
              <a:gd name="connsiteX4" fmla="*/ 316039 w 774791"/>
              <a:gd name="connsiteY4" fmla="*/ 3276 h 834281"/>
              <a:gd name="connsiteX5" fmla="*/ 111570 w 774791"/>
              <a:gd name="connsiteY5" fmla="*/ 141933 h 834281"/>
              <a:gd name="connsiteX6" fmla="*/ 5115 w 774791"/>
              <a:gd name="connsiteY6" fmla="*/ 393929 h 834281"/>
              <a:gd name="connsiteX7" fmla="*/ 38938 w 774791"/>
              <a:gd name="connsiteY7" fmla="*/ 477792 h 834281"/>
              <a:gd name="connsiteX8" fmla="*/ 122801 w 774791"/>
              <a:gd name="connsiteY8" fmla="*/ 443970 h 834281"/>
              <a:gd name="connsiteX9" fmla="*/ 192897 w 774791"/>
              <a:gd name="connsiteY9" fmla="*/ 278651 h 834281"/>
              <a:gd name="connsiteX10" fmla="*/ 192897 w 774791"/>
              <a:gd name="connsiteY10" fmla="*/ 398426 h 834281"/>
              <a:gd name="connsiteX11" fmla="*/ 106561 w 774791"/>
              <a:gd name="connsiteY11" fmla="*/ 599847 h 834281"/>
              <a:gd name="connsiteX12" fmla="*/ 192897 w 774791"/>
              <a:gd name="connsiteY12" fmla="*/ 599847 h 834281"/>
              <a:gd name="connsiteX13" fmla="*/ 192897 w 774791"/>
              <a:gd name="connsiteY13" fmla="*/ 834281 h 834281"/>
              <a:gd name="connsiteX14" fmla="*/ 320770 w 774791"/>
              <a:gd name="connsiteY14" fmla="*/ 834281 h 834281"/>
              <a:gd name="connsiteX15" fmla="*/ 320770 w 774791"/>
              <a:gd name="connsiteY15" fmla="*/ 599847 h 834281"/>
              <a:gd name="connsiteX16" fmla="*/ 384707 w 774791"/>
              <a:gd name="connsiteY16" fmla="*/ 599847 h 834281"/>
              <a:gd name="connsiteX17" fmla="*/ 384707 w 774791"/>
              <a:gd name="connsiteY17" fmla="*/ 834281 h 834281"/>
              <a:gd name="connsiteX18" fmla="*/ 512580 w 774791"/>
              <a:gd name="connsiteY18" fmla="*/ 834281 h 834281"/>
              <a:gd name="connsiteX19" fmla="*/ 512580 w 774791"/>
              <a:gd name="connsiteY19" fmla="*/ 599847 h 834281"/>
              <a:gd name="connsiteX20" fmla="*/ 596742 w 774791"/>
              <a:gd name="connsiteY20" fmla="*/ 599847 h 834281"/>
              <a:gd name="connsiteX21" fmla="*/ 512580 w 774791"/>
              <a:gd name="connsiteY21" fmla="*/ 403434 h 834281"/>
              <a:gd name="connsiteX22" fmla="*/ 512580 w 774791"/>
              <a:gd name="connsiteY22" fmla="*/ 220865 h 834281"/>
              <a:gd name="connsiteX23" fmla="*/ 707009 w 774791"/>
              <a:gd name="connsiteY23" fmla="*/ 453545 h 834281"/>
              <a:gd name="connsiteX0" fmla="*/ 707009 w 784777"/>
              <a:gd name="connsiteY0" fmla="*/ 453261 h 833997"/>
              <a:gd name="connsiteX1" fmla="*/ 766624 w 784777"/>
              <a:gd name="connsiteY1" fmla="*/ 369802 h 833997"/>
              <a:gd name="connsiteX2" fmla="*/ 462582 w 784777"/>
              <a:gd name="connsiteY2" fmla="*/ 2822 h 833997"/>
              <a:gd name="connsiteX3" fmla="*/ 320770 w 784777"/>
              <a:gd name="connsiteY3" fmla="*/ 2822 h 833997"/>
              <a:gd name="connsiteX4" fmla="*/ 316039 w 784777"/>
              <a:gd name="connsiteY4" fmla="*/ 2992 h 833997"/>
              <a:gd name="connsiteX5" fmla="*/ 111570 w 784777"/>
              <a:gd name="connsiteY5" fmla="*/ 141649 h 833997"/>
              <a:gd name="connsiteX6" fmla="*/ 5115 w 784777"/>
              <a:gd name="connsiteY6" fmla="*/ 393645 h 833997"/>
              <a:gd name="connsiteX7" fmla="*/ 38938 w 784777"/>
              <a:gd name="connsiteY7" fmla="*/ 477508 h 833997"/>
              <a:gd name="connsiteX8" fmla="*/ 122801 w 784777"/>
              <a:gd name="connsiteY8" fmla="*/ 443686 h 833997"/>
              <a:gd name="connsiteX9" fmla="*/ 192897 w 784777"/>
              <a:gd name="connsiteY9" fmla="*/ 278367 h 833997"/>
              <a:gd name="connsiteX10" fmla="*/ 192897 w 784777"/>
              <a:gd name="connsiteY10" fmla="*/ 398142 h 833997"/>
              <a:gd name="connsiteX11" fmla="*/ 106561 w 784777"/>
              <a:gd name="connsiteY11" fmla="*/ 599563 h 833997"/>
              <a:gd name="connsiteX12" fmla="*/ 192897 w 784777"/>
              <a:gd name="connsiteY12" fmla="*/ 599563 h 833997"/>
              <a:gd name="connsiteX13" fmla="*/ 192897 w 784777"/>
              <a:gd name="connsiteY13" fmla="*/ 833997 h 833997"/>
              <a:gd name="connsiteX14" fmla="*/ 320770 w 784777"/>
              <a:gd name="connsiteY14" fmla="*/ 833997 h 833997"/>
              <a:gd name="connsiteX15" fmla="*/ 320770 w 784777"/>
              <a:gd name="connsiteY15" fmla="*/ 599563 h 833997"/>
              <a:gd name="connsiteX16" fmla="*/ 384707 w 784777"/>
              <a:gd name="connsiteY16" fmla="*/ 599563 h 833997"/>
              <a:gd name="connsiteX17" fmla="*/ 384707 w 784777"/>
              <a:gd name="connsiteY17" fmla="*/ 833997 h 833997"/>
              <a:gd name="connsiteX18" fmla="*/ 512580 w 784777"/>
              <a:gd name="connsiteY18" fmla="*/ 833997 h 833997"/>
              <a:gd name="connsiteX19" fmla="*/ 512580 w 784777"/>
              <a:gd name="connsiteY19" fmla="*/ 599563 h 833997"/>
              <a:gd name="connsiteX20" fmla="*/ 596742 w 784777"/>
              <a:gd name="connsiteY20" fmla="*/ 599563 h 833997"/>
              <a:gd name="connsiteX21" fmla="*/ 512580 w 784777"/>
              <a:gd name="connsiteY21" fmla="*/ 403150 h 833997"/>
              <a:gd name="connsiteX22" fmla="*/ 512580 w 784777"/>
              <a:gd name="connsiteY22" fmla="*/ 220581 h 833997"/>
              <a:gd name="connsiteX23" fmla="*/ 707009 w 784777"/>
              <a:gd name="connsiteY23" fmla="*/ 453261 h 833997"/>
              <a:gd name="connsiteX0" fmla="*/ 707009 w 767300"/>
              <a:gd name="connsiteY0" fmla="*/ 453261 h 833997"/>
              <a:gd name="connsiteX1" fmla="*/ 766624 w 767300"/>
              <a:gd name="connsiteY1" fmla="*/ 369802 h 833997"/>
              <a:gd name="connsiteX2" fmla="*/ 462582 w 767300"/>
              <a:gd name="connsiteY2" fmla="*/ 2822 h 833997"/>
              <a:gd name="connsiteX3" fmla="*/ 320770 w 767300"/>
              <a:gd name="connsiteY3" fmla="*/ 2822 h 833997"/>
              <a:gd name="connsiteX4" fmla="*/ 316039 w 767300"/>
              <a:gd name="connsiteY4" fmla="*/ 2992 h 833997"/>
              <a:gd name="connsiteX5" fmla="*/ 111570 w 767300"/>
              <a:gd name="connsiteY5" fmla="*/ 141649 h 833997"/>
              <a:gd name="connsiteX6" fmla="*/ 5115 w 767300"/>
              <a:gd name="connsiteY6" fmla="*/ 393645 h 833997"/>
              <a:gd name="connsiteX7" fmla="*/ 38938 w 767300"/>
              <a:gd name="connsiteY7" fmla="*/ 477508 h 833997"/>
              <a:gd name="connsiteX8" fmla="*/ 122801 w 767300"/>
              <a:gd name="connsiteY8" fmla="*/ 443686 h 833997"/>
              <a:gd name="connsiteX9" fmla="*/ 192897 w 767300"/>
              <a:gd name="connsiteY9" fmla="*/ 278367 h 833997"/>
              <a:gd name="connsiteX10" fmla="*/ 192897 w 767300"/>
              <a:gd name="connsiteY10" fmla="*/ 398142 h 833997"/>
              <a:gd name="connsiteX11" fmla="*/ 106561 w 767300"/>
              <a:gd name="connsiteY11" fmla="*/ 599563 h 833997"/>
              <a:gd name="connsiteX12" fmla="*/ 192897 w 767300"/>
              <a:gd name="connsiteY12" fmla="*/ 599563 h 833997"/>
              <a:gd name="connsiteX13" fmla="*/ 192897 w 767300"/>
              <a:gd name="connsiteY13" fmla="*/ 833997 h 833997"/>
              <a:gd name="connsiteX14" fmla="*/ 320770 w 767300"/>
              <a:gd name="connsiteY14" fmla="*/ 833997 h 833997"/>
              <a:gd name="connsiteX15" fmla="*/ 320770 w 767300"/>
              <a:gd name="connsiteY15" fmla="*/ 599563 h 833997"/>
              <a:gd name="connsiteX16" fmla="*/ 384707 w 767300"/>
              <a:gd name="connsiteY16" fmla="*/ 599563 h 833997"/>
              <a:gd name="connsiteX17" fmla="*/ 384707 w 767300"/>
              <a:gd name="connsiteY17" fmla="*/ 833997 h 833997"/>
              <a:gd name="connsiteX18" fmla="*/ 512580 w 767300"/>
              <a:gd name="connsiteY18" fmla="*/ 833997 h 833997"/>
              <a:gd name="connsiteX19" fmla="*/ 512580 w 767300"/>
              <a:gd name="connsiteY19" fmla="*/ 599563 h 833997"/>
              <a:gd name="connsiteX20" fmla="*/ 596742 w 767300"/>
              <a:gd name="connsiteY20" fmla="*/ 599563 h 833997"/>
              <a:gd name="connsiteX21" fmla="*/ 512580 w 767300"/>
              <a:gd name="connsiteY21" fmla="*/ 403150 h 833997"/>
              <a:gd name="connsiteX22" fmla="*/ 512580 w 767300"/>
              <a:gd name="connsiteY22" fmla="*/ 220581 h 833997"/>
              <a:gd name="connsiteX23" fmla="*/ 707009 w 767300"/>
              <a:gd name="connsiteY23" fmla="*/ 453261 h 833997"/>
              <a:gd name="connsiteX0" fmla="*/ 707009 w 767300"/>
              <a:gd name="connsiteY0" fmla="*/ 453027 h 833763"/>
              <a:gd name="connsiteX1" fmla="*/ 766624 w 767300"/>
              <a:gd name="connsiteY1" fmla="*/ 369568 h 833763"/>
              <a:gd name="connsiteX2" fmla="*/ 462582 w 767300"/>
              <a:gd name="connsiteY2" fmla="*/ 2588 h 833763"/>
              <a:gd name="connsiteX3" fmla="*/ 320770 w 767300"/>
              <a:gd name="connsiteY3" fmla="*/ 2588 h 833763"/>
              <a:gd name="connsiteX4" fmla="*/ 316039 w 767300"/>
              <a:gd name="connsiteY4" fmla="*/ 2758 h 833763"/>
              <a:gd name="connsiteX5" fmla="*/ 111570 w 767300"/>
              <a:gd name="connsiteY5" fmla="*/ 141415 h 833763"/>
              <a:gd name="connsiteX6" fmla="*/ 5115 w 767300"/>
              <a:gd name="connsiteY6" fmla="*/ 393411 h 833763"/>
              <a:gd name="connsiteX7" fmla="*/ 38938 w 767300"/>
              <a:gd name="connsiteY7" fmla="*/ 477274 h 833763"/>
              <a:gd name="connsiteX8" fmla="*/ 122801 w 767300"/>
              <a:gd name="connsiteY8" fmla="*/ 443452 h 833763"/>
              <a:gd name="connsiteX9" fmla="*/ 192897 w 767300"/>
              <a:gd name="connsiteY9" fmla="*/ 278133 h 833763"/>
              <a:gd name="connsiteX10" fmla="*/ 192897 w 767300"/>
              <a:gd name="connsiteY10" fmla="*/ 397908 h 833763"/>
              <a:gd name="connsiteX11" fmla="*/ 106561 w 767300"/>
              <a:gd name="connsiteY11" fmla="*/ 599329 h 833763"/>
              <a:gd name="connsiteX12" fmla="*/ 192897 w 767300"/>
              <a:gd name="connsiteY12" fmla="*/ 599329 h 833763"/>
              <a:gd name="connsiteX13" fmla="*/ 192897 w 767300"/>
              <a:gd name="connsiteY13" fmla="*/ 833763 h 833763"/>
              <a:gd name="connsiteX14" fmla="*/ 320770 w 767300"/>
              <a:gd name="connsiteY14" fmla="*/ 833763 h 833763"/>
              <a:gd name="connsiteX15" fmla="*/ 320770 w 767300"/>
              <a:gd name="connsiteY15" fmla="*/ 599329 h 833763"/>
              <a:gd name="connsiteX16" fmla="*/ 384707 w 767300"/>
              <a:gd name="connsiteY16" fmla="*/ 599329 h 833763"/>
              <a:gd name="connsiteX17" fmla="*/ 384707 w 767300"/>
              <a:gd name="connsiteY17" fmla="*/ 833763 h 833763"/>
              <a:gd name="connsiteX18" fmla="*/ 512580 w 767300"/>
              <a:gd name="connsiteY18" fmla="*/ 833763 h 833763"/>
              <a:gd name="connsiteX19" fmla="*/ 512580 w 767300"/>
              <a:gd name="connsiteY19" fmla="*/ 599329 h 833763"/>
              <a:gd name="connsiteX20" fmla="*/ 596742 w 767300"/>
              <a:gd name="connsiteY20" fmla="*/ 599329 h 833763"/>
              <a:gd name="connsiteX21" fmla="*/ 512580 w 767300"/>
              <a:gd name="connsiteY21" fmla="*/ 402916 h 833763"/>
              <a:gd name="connsiteX22" fmla="*/ 512580 w 767300"/>
              <a:gd name="connsiteY22" fmla="*/ 220347 h 833763"/>
              <a:gd name="connsiteX23" fmla="*/ 707009 w 767300"/>
              <a:gd name="connsiteY23" fmla="*/ 453027 h 833763"/>
              <a:gd name="connsiteX0" fmla="*/ 707009 w 766624"/>
              <a:gd name="connsiteY0" fmla="*/ 453027 h 833763"/>
              <a:gd name="connsiteX1" fmla="*/ 766624 w 766624"/>
              <a:gd name="connsiteY1" fmla="*/ 369568 h 833763"/>
              <a:gd name="connsiteX2" fmla="*/ 462582 w 766624"/>
              <a:gd name="connsiteY2" fmla="*/ 2588 h 833763"/>
              <a:gd name="connsiteX3" fmla="*/ 320770 w 766624"/>
              <a:gd name="connsiteY3" fmla="*/ 2588 h 833763"/>
              <a:gd name="connsiteX4" fmla="*/ 316039 w 766624"/>
              <a:gd name="connsiteY4" fmla="*/ 2758 h 833763"/>
              <a:gd name="connsiteX5" fmla="*/ 111570 w 766624"/>
              <a:gd name="connsiteY5" fmla="*/ 141415 h 833763"/>
              <a:gd name="connsiteX6" fmla="*/ 5115 w 766624"/>
              <a:gd name="connsiteY6" fmla="*/ 393411 h 833763"/>
              <a:gd name="connsiteX7" fmla="*/ 38938 w 766624"/>
              <a:gd name="connsiteY7" fmla="*/ 477274 h 833763"/>
              <a:gd name="connsiteX8" fmla="*/ 122801 w 766624"/>
              <a:gd name="connsiteY8" fmla="*/ 443452 h 833763"/>
              <a:gd name="connsiteX9" fmla="*/ 192897 w 766624"/>
              <a:gd name="connsiteY9" fmla="*/ 278133 h 833763"/>
              <a:gd name="connsiteX10" fmla="*/ 192897 w 766624"/>
              <a:gd name="connsiteY10" fmla="*/ 397908 h 833763"/>
              <a:gd name="connsiteX11" fmla="*/ 106561 w 766624"/>
              <a:gd name="connsiteY11" fmla="*/ 599329 h 833763"/>
              <a:gd name="connsiteX12" fmla="*/ 192897 w 766624"/>
              <a:gd name="connsiteY12" fmla="*/ 599329 h 833763"/>
              <a:gd name="connsiteX13" fmla="*/ 192897 w 766624"/>
              <a:gd name="connsiteY13" fmla="*/ 833763 h 833763"/>
              <a:gd name="connsiteX14" fmla="*/ 320770 w 766624"/>
              <a:gd name="connsiteY14" fmla="*/ 833763 h 833763"/>
              <a:gd name="connsiteX15" fmla="*/ 320770 w 766624"/>
              <a:gd name="connsiteY15" fmla="*/ 599329 h 833763"/>
              <a:gd name="connsiteX16" fmla="*/ 384707 w 766624"/>
              <a:gd name="connsiteY16" fmla="*/ 599329 h 833763"/>
              <a:gd name="connsiteX17" fmla="*/ 384707 w 766624"/>
              <a:gd name="connsiteY17" fmla="*/ 833763 h 833763"/>
              <a:gd name="connsiteX18" fmla="*/ 512580 w 766624"/>
              <a:gd name="connsiteY18" fmla="*/ 833763 h 833763"/>
              <a:gd name="connsiteX19" fmla="*/ 512580 w 766624"/>
              <a:gd name="connsiteY19" fmla="*/ 599329 h 833763"/>
              <a:gd name="connsiteX20" fmla="*/ 596742 w 766624"/>
              <a:gd name="connsiteY20" fmla="*/ 599329 h 833763"/>
              <a:gd name="connsiteX21" fmla="*/ 512580 w 766624"/>
              <a:gd name="connsiteY21" fmla="*/ 402916 h 833763"/>
              <a:gd name="connsiteX22" fmla="*/ 512580 w 766624"/>
              <a:gd name="connsiteY22" fmla="*/ 220347 h 833763"/>
              <a:gd name="connsiteX23" fmla="*/ 707009 w 766624"/>
              <a:gd name="connsiteY23" fmla="*/ 453027 h 833763"/>
              <a:gd name="connsiteX0" fmla="*/ 707009 w 766624"/>
              <a:gd name="connsiteY0" fmla="*/ 450439 h 831175"/>
              <a:gd name="connsiteX1" fmla="*/ 766624 w 766624"/>
              <a:gd name="connsiteY1" fmla="*/ 366980 h 831175"/>
              <a:gd name="connsiteX2" fmla="*/ 462582 w 766624"/>
              <a:gd name="connsiteY2" fmla="*/ 0 h 831175"/>
              <a:gd name="connsiteX3" fmla="*/ 320770 w 766624"/>
              <a:gd name="connsiteY3" fmla="*/ 0 h 831175"/>
              <a:gd name="connsiteX4" fmla="*/ 316039 w 766624"/>
              <a:gd name="connsiteY4" fmla="*/ 170 h 831175"/>
              <a:gd name="connsiteX5" fmla="*/ 111570 w 766624"/>
              <a:gd name="connsiteY5" fmla="*/ 138827 h 831175"/>
              <a:gd name="connsiteX6" fmla="*/ 5115 w 766624"/>
              <a:gd name="connsiteY6" fmla="*/ 390823 h 831175"/>
              <a:gd name="connsiteX7" fmla="*/ 38938 w 766624"/>
              <a:gd name="connsiteY7" fmla="*/ 474686 h 831175"/>
              <a:gd name="connsiteX8" fmla="*/ 122801 w 766624"/>
              <a:gd name="connsiteY8" fmla="*/ 440864 h 831175"/>
              <a:gd name="connsiteX9" fmla="*/ 192897 w 766624"/>
              <a:gd name="connsiteY9" fmla="*/ 275545 h 831175"/>
              <a:gd name="connsiteX10" fmla="*/ 192897 w 766624"/>
              <a:gd name="connsiteY10" fmla="*/ 395320 h 831175"/>
              <a:gd name="connsiteX11" fmla="*/ 106561 w 766624"/>
              <a:gd name="connsiteY11" fmla="*/ 596741 h 831175"/>
              <a:gd name="connsiteX12" fmla="*/ 192897 w 766624"/>
              <a:gd name="connsiteY12" fmla="*/ 596741 h 831175"/>
              <a:gd name="connsiteX13" fmla="*/ 192897 w 766624"/>
              <a:gd name="connsiteY13" fmla="*/ 831175 h 831175"/>
              <a:gd name="connsiteX14" fmla="*/ 320770 w 766624"/>
              <a:gd name="connsiteY14" fmla="*/ 831175 h 831175"/>
              <a:gd name="connsiteX15" fmla="*/ 320770 w 766624"/>
              <a:gd name="connsiteY15" fmla="*/ 596741 h 831175"/>
              <a:gd name="connsiteX16" fmla="*/ 384707 w 766624"/>
              <a:gd name="connsiteY16" fmla="*/ 596741 h 831175"/>
              <a:gd name="connsiteX17" fmla="*/ 384707 w 766624"/>
              <a:gd name="connsiteY17" fmla="*/ 831175 h 831175"/>
              <a:gd name="connsiteX18" fmla="*/ 512580 w 766624"/>
              <a:gd name="connsiteY18" fmla="*/ 831175 h 831175"/>
              <a:gd name="connsiteX19" fmla="*/ 512580 w 766624"/>
              <a:gd name="connsiteY19" fmla="*/ 596741 h 831175"/>
              <a:gd name="connsiteX20" fmla="*/ 596742 w 766624"/>
              <a:gd name="connsiteY20" fmla="*/ 596741 h 831175"/>
              <a:gd name="connsiteX21" fmla="*/ 512580 w 766624"/>
              <a:gd name="connsiteY21" fmla="*/ 400328 h 831175"/>
              <a:gd name="connsiteX22" fmla="*/ 512580 w 766624"/>
              <a:gd name="connsiteY22" fmla="*/ 217759 h 831175"/>
              <a:gd name="connsiteX23" fmla="*/ 707009 w 766624"/>
              <a:gd name="connsiteY23" fmla="*/ 450439 h 831175"/>
              <a:gd name="connsiteX0" fmla="*/ 707009 w 781005"/>
              <a:gd name="connsiteY0" fmla="*/ 450439 h 831175"/>
              <a:gd name="connsiteX1" fmla="*/ 729277 w 781005"/>
              <a:gd name="connsiteY1" fmla="*/ 422751 h 831175"/>
              <a:gd name="connsiteX2" fmla="*/ 766624 w 781005"/>
              <a:gd name="connsiteY2" fmla="*/ 366980 h 831175"/>
              <a:gd name="connsiteX3" fmla="*/ 462582 w 781005"/>
              <a:gd name="connsiteY3" fmla="*/ 0 h 831175"/>
              <a:gd name="connsiteX4" fmla="*/ 320770 w 781005"/>
              <a:gd name="connsiteY4" fmla="*/ 0 h 831175"/>
              <a:gd name="connsiteX5" fmla="*/ 316039 w 781005"/>
              <a:gd name="connsiteY5" fmla="*/ 170 h 831175"/>
              <a:gd name="connsiteX6" fmla="*/ 111570 w 781005"/>
              <a:gd name="connsiteY6" fmla="*/ 138827 h 831175"/>
              <a:gd name="connsiteX7" fmla="*/ 5115 w 781005"/>
              <a:gd name="connsiteY7" fmla="*/ 390823 h 831175"/>
              <a:gd name="connsiteX8" fmla="*/ 38938 w 781005"/>
              <a:gd name="connsiteY8" fmla="*/ 474686 h 831175"/>
              <a:gd name="connsiteX9" fmla="*/ 122801 w 781005"/>
              <a:gd name="connsiteY9" fmla="*/ 440864 h 831175"/>
              <a:gd name="connsiteX10" fmla="*/ 192897 w 781005"/>
              <a:gd name="connsiteY10" fmla="*/ 275545 h 831175"/>
              <a:gd name="connsiteX11" fmla="*/ 192897 w 781005"/>
              <a:gd name="connsiteY11" fmla="*/ 395320 h 831175"/>
              <a:gd name="connsiteX12" fmla="*/ 106561 w 781005"/>
              <a:gd name="connsiteY12" fmla="*/ 596741 h 831175"/>
              <a:gd name="connsiteX13" fmla="*/ 192897 w 781005"/>
              <a:gd name="connsiteY13" fmla="*/ 596741 h 831175"/>
              <a:gd name="connsiteX14" fmla="*/ 192897 w 781005"/>
              <a:gd name="connsiteY14" fmla="*/ 831175 h 831175"/>
              <a:gd name="connsiteX15" fmla="*/ 320770 w 781005"/>
              <a:gd name="connsiteY15" fmla="*/ 831175 h 831175"/>
              <a:gd name="connsiteX16" fmla="*/ 320770 w 781005"/>
              <a:gd name="connsiteY16" fmla="*/ 596741 h 831175"/>
              <a:gd name="connsiteX17" fmla="*/ 384707 w 781005"/>
              <a:gd name="connsiteY17" fmla="*/ 596741 h 831175"/>
              <a:gd name="connsiteX18" fmla="*/ 384707 w 781005"/>
              <a:gd name="connsiteY18" fmla="*/ 831175 h 831175"/>
              <a:gd name="connsiteX19" fmla="*/ 512580 w 781005"/>
              <a:gd name="connsiteY19" fmla="*/ 831175 h 831175"/>
              <a:gd name="connsiteX20" fmla="*/ 512580 w 781005"/>
              <a:gd name="connsiteY20" fmla="*/ 596741 h 831175"/>
              <a:gd name="connsiteX21" fmla="*/ 596742 w 781005"/>
              <a:gd name="connsiteY21" fmla="*/ 596741 h 831175"/>
              <a:gd name="connsiteX22" fmla="*/ 512580 w 781005"/>
              <a:gd name="connsiteY22" fmla="*/ 400328 h 831175"/>
              <a:gd name="connsiteX23" fmla="*/ 512580 w 781005"/>
              <a:gd name="connsiteY23" fmla="*/ 217759 h 831175"/>
              <a:gd name="connsiteX24" fmla="*/ 707009 w 781005"/>
              <a:gd name="connsiteY24" fmla="*/ 450439 h 831175"/>
              <a:gd name="connsiteX0" fmla="*/ 707009 w 785737"/>
              <a:gd name="connsiteY0" fmla="*/ 450439 h 831175"/>
              <a:gd name="connsiteX1" fmla="*/ 755471 w 785737"/>
              <a:gd name="connsiteY1" fmla="*/ 456088 h 831175"/>
              <a:gd name="connsiteX2" fmla="*/ 766624 w 785737"/>
              <a:gd name="connsiteY2" fmla="*/ 366980 h 831175"/>
              <a:gd name="connsiteX3" fmla="*/ 462582 w 785737"/>
              <a:gd name="connsiteY3" fmla="*/ 0 h 831175"/>
              <a:gd name="connsiteX4" fmla="*/ 320770 w 785737"/>
              <a:gd name="connsiteY4" fmla="*/ 0 h 831175"/>
              <a:gd name="connsiteX5" fmla="*/ 316039 w 785737"/>
              <a:gd name="connsiteY5" fmla="*/ 170 h 831175"/>
              <a:gd name="connsiteX6" fmla="*/ 111570 w 785737"/>
              <a:gd name="connsiteY6" fmla="*/ 138827 h 831175"/>
              <a:gd name="connsiteX7" fmla="*/ 5115 w 785737"/>
              <a:gd name="connsiteY7" fmla="*/ 390823 h 831175"/>
              <a:gd name="connsiteX8" fmla="*/ 38938 w 785737"/>
              <a:gd name="connsiteY8" fmla="*/ 474686 h 831175"/>
              <a:gd name="connsiteX9" fmla="*/ 122801 w 785737"/>
              <a:gd name="connsiteY9" fmla="*/ 440864 h 831175"/>
              <a:gd name="connsiteX10" fmla="*/ 192897 w 785737"/>
              <a:gd name="connsiteY10" fmla="*/ 275545 h 831175"/>
              <a:gd name="connsiteX11" fmla="*/ 192897 w 785737"/>
              <a:gd name="connsiteY11" fmla="*/ 395320 h 831175"/>
              <a:gd name="connsiteX12" fmla="*/ 106561 w 785737"/>
              <a:gd name="connsiteY12" fmla="*/ 596741 h 831175"/>
              <a:gd name="connsiteX13" fmla="*/ 192897 w 785737"/>
              <a:gd name="connsiteY13" fmla="*/ 596741 h 831175"/>
              <a:gd name="connsiteX14" fmla="*/ 192897 w 785737"/>
              <a:gd name="connsiteY14" fmla="*/ 831175 h 831175"/>
              <a:gd name="connsiteX15" fmla="*/ 320770 w 785737"/>
              <a:gd name="connsiteY15" fmla="*/ 831175 h 831175"/>
              <a:gd name="connsiteX16" fmla="*/ 320770 w 785737"/>
              <a:gd name="connsiteY16" fmla="*/ 596741 h 831175"/>
              <a:gd name="connsiteX17" fmla="*/ 384707 w 785737"/>
              <a:gd name="connsiteY17" fmla="*/ 596741 h 831175"/>
              <a:gd name="connsiteX18" fmla="*/ 384707 w 785737"/>
              <a:gd name="connsiteY18" fmla="*/ 831175 h 831175"/>
              <a:gd name="connsiteX19" fmla="*/ 512580 w 785737"/>
              <a:gd name="connsiteY19" fmla="*/ 831175 h 831175"/>
              <a:gd name="connsiteX20" fmla="*/ 512580 w 785737"/>
              <a:gd name="connsiteY20" fmla="*/ 596741 h 831175"/>
              <a:gd name="connsiteX21" fmla="*/ 596742 w 785737"/>
              <a:gd name="connsiteY21" fmla="*/ 596741 h 831175"/>
              <a:gd name="connsiteX22" fmla="*/ 512580 w 785737"/>
              <a:gd name="connsiteY22" fmla="*/ 400328 h 831175"/>
              <a:gd name="connsiteX23" fmla="*/ 512580 w 785737"/>
              <a:gd name="connsiteY23" fmla="*/ 217759 h 831175"/>
              <a:gd name="connsiteX24" fmla="*/ 707009 w 785737"/>
              <a:gd name="connsiteY24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462582 w 770170"/>
              <a:gd name="connsiteY2" fmla="*/ 0 h 831175"/>
              <a:gd name="connsiteX3" fmla="*/ 320770 w 770170"/>
              <a:gd name="connsiteY3" fmla="*/ 0 h 831175"/>
              <a:gd name="connsiteX4" fmla="*/ 316039 w 770170"/>
              <a:gd name="connsiteY4" fmla="*/ 170 h 831175"/>
              <a:gd name="connsiteX5" fmla="*/ 111570 w 770170"/>
              <a:gd name="connsiteY5" fmla="*/ 138827 h 831175"/>
              <a:gd name="connsiteX6" fmla="*/ 5115 w 770170"/>
              <a:gd name="connsiteY6" fmla="*/ 390823 h 831175"/>
              <a:gd name="connsiteX7" fmla="*/ 38938 w 770170"/>
              <a:gd name="connsiteY7" fmla="*/ 474686 h 831175"/>
              <a:gd name="connsiteX8" fmla="*/ 122801 w 770170"/>
              <a:gd name="connsiteY8" fmla="*/ 440864 h 831175"/>
              <a:gd name="connsiteX9" fmla="*/ 192897 w 770170"/>
              <a:gd name="connsiteY9" fmla="*/ 275545 h 831175"/>
              <a:gd name="connsiteX10" fmla="*/ 192897 w 770170"/>
              <a:gd name="connsiteY10" fmla="*/ 395320 h 831175"/>
              <a:gd name="connsiteX11" fmla="*/ 106561 w 770170"/>
              <a:gd name="connsiteY11" fmla="*/ 596741 h 831175"/>
              <a:gd name="connsiteX12" fmla="*/ 192897 w 770170"/>
              <a:gd name="connsiteY12" fmla="*/ 596741 h 831175"/>
              <a:gd name="connsiteX13" fmla="*/ 192897 w 770170"/>
              <a:gd name="connsiteY13" fmla="*/ 831175 h 831175"/>
              <a:gd name="connsiteX14" fmla="*/ 320770 w 770170"/>
              <a:gd name="connsiteY14" fmla="*/ 831175 h 831175"/>
              <a:gd name="connsiteX15" fmla="*/ 320770 w 770170"/>
              <a:gd name="connsiteY15" fmla="*/ 596741 h 831175"/>
              <a:gd name="connsiteX16" fmla="*/ 384707 w 770170"/>
              <a:gd name="connsiteY16" fmla="*/ 596741 h 831175"/>
              <a:gd name="connsiteX17" fmla="*/ 384707 w 770170"/>
              <a:gd name="connsiteY17" fmla="*/ 831175 h 831175"/>
              <a:gd name="connsiteX18" fmla="*/ 512580 w 770170"/>
              <a:gd name="connsiteY18" fmla="*/ 831175 h 831175"/>
              <a:gd name="connsiteX19" fmla="*/ 512580 w 770170"/>
              <a:gd name="connsiteY19" fmla="*/ 596741 h 831175"/>
              <a:gd name="connsiteX20" fmla="*/ 596742 w 770170"/>
              <a:gd name="connsiteY20" fmla="*/ 596741 h 831175"/>
              <a:gd name="connsiteX21" fmla="*/ 512580 w 770170"/>
              <a:gd name="connsiteY21" fmla="*/ 400328 h 831175"/>
              <a:gd name="connsiteX22" fmla="*/ 512580 w 770170"/>
              <a:gd name="connsiteY22" fmla="*/ 217759 h 831175"/>
              <a:gd name="connsiteX23" fmla="*/ 707009 w 770170"/>
              <a:gd name="connsiteY23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714989 w 770170"/>
              <a:gd name="connsiteY2" fmla="*/ 384651 h 831175"/>
              <a:gd name="connsiteX3" fmla="*/ 462582 w 770170"/>
              <a:gd name="connsiteY3" fmla="*/ 0 h 831175"/>
              <a:gd name="connsiteX4" fmla="*/ 320770 w 770170"/>
              <a:gd name="connsiteY4" fmla="*/ 0 h 831175"/>
              <a:gd name="connsiteX5" fmla="*/ 316039 w 770170"/>
              <a:gd name="connsiteY5" fmla="*/ 170 h 831175"/>
              <a:gd name="connsiteX6" fmla="*/ 111570 w 770170"/>
              <a:gd name="connsiteY6" fmla="*/ 138827 h 831175"/>
              <a:gd name="connsiteX7" fmla="*/ 5115 w 770170"/>
              <a:gd name="connsiteY7" fmla="*/ 390823 h 831175"/>
              <a:gd name="connsiteX8" fmla="*/ 38938 w 770170"/>
              <a:gd name="connsiteY8" fmla="*/ 474686 h 831175"/>
              <a:gd name="connsiteX9" fmla="*/ 122801 w 770170"/>
              <a:gd name="connsiteY9" fmla="*/ 440864 h 831175"/>
              <a:gd name="connsiteX10" fmla="*/ 192897 w 770170"/>
              <a:gd name="connsiteY10" fmla="*/ 275545 h 831175"/>
              <a:gd name="connsiteX11" fmla="*/ 192897 w 770170"/>
              <a:gd name="connsiteY11" fmla="*/ 395320 h 831175"/>
              <a:gd name="connsiteX12" fmla="*/ 106561 w 770170"/>
              <a:gd name="connsiteY12" fmla="*/ 596741 h 831175"/>
              <a:gd name="connsiteX13" fmla="*/ 192897 w 770170"/>
              <a:gd name="connsiteY13" fmla="*/ 596741 h 831175"/>
              <a:gd name="connsiteX14" fmla="*/ 192897 w 770170"/>
              <a:gd name="connsiteY14" fmla="*/ 831175 h 831175"/>
              <a:gd name="connsiteX15" fmla="*/ 320770 w 770170"/>
              <a:gd name="connsiteY15" fmla="*/ 831175 h 831175"/>
              <a:gd name="connsiteX16" fmla="*/ 320770 w 770170"/>
              <a:gd name="connsiteY16" fmla="*/ 596741 h 831175"/>
              <a:gd name="connsiteX17" fmla="*/ 384707 w 770170"/>
              <a:gd name="connsiteY17" fmla="*/ 596741 h 831175"/>
              <a:gd name="connsiteX18" fmla="*/ 384707 w 770170"/>
              <a:gd name="connsiteY18" fmla="*/ 831175 h 831175"/>
              <a:gd name="connsiteX19" fmla="*/ 512580 w 770170"/>
              <a:gd name="connsiteY19" fmla="*/ 831175 h 831175"/>
              <a:gd name="connsiteX20" fmla="*/ 512580 w 770170"/>
              <a:gd name="connsiteY20" fmla="*/ 596741 h 831175"/>
              <a:gd name="connsiteX21" fmla="*/ 596742 w 770170"/>
              <a:gd name="connsiteY21" fmla="*/ 596741 h 831175"/>
              <a:gd name="connsiteX22" fmla="*/ 512580 w 770170"/>
              <a:gd name="connsiteY22" fmla="*/ 400328 h 831175"/>
              <a:gd name="connsiteX23" fmla="*/ 512580 w 770170"/>
              <a:gd name="connsiteY23" fmla="*/ 217759 h 831175"/>
              <a:gd name="connsiteX24" fmla="*/ 707009 w 770170"/>
              <a:gd name="connsiteY24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743564 w 770170"/>
              <a:gd name="connsiteY2" fmla="*/ 363220 h 831175"/>
              <a:gd name="connsiteX3" fmla="*/ 462582 w 770170"/>
              <a:gd name="connsiteY3" fmla="*/ 0 h 831175"/>
              <a:gd name="connsiteX4" fmla="*/ 320770 w 770170"/>
              <a:gd name="connsiteY4" fmla="*/ 0 h 831175"/>
              <a:gd name="connsiteX5" fmla="*/ 316039 w 770170"/>
              <a:gd name="connsiteY5" fmla="*/ 170 h 831175"/>
              <a:gd name="connsiteX6" fmla="*/ 111570 w 770170"/>
              <a:gd name="connsiteY6" fmla="*/ 138827 h 831175"/>
              <a:gd name="connsiteX7" fmla="*/ 5115 w 770170"/>
              <a:gd name="connsiteY7" fmla="*/ 390823 h 831175"/>
              <a:gd name="connsiteX8" fmla="*/ 38938 w 770170"/>
              <a:gd name="connsiteY8" fmla="*/ 474686 h 831175"/>
              <a:gd name="connsiteX9" fmla="*/ 122801 w 770170"/>
              <a:gd name="connsiteY9" fmla="*/ 440864 h 831175"/>
              <a:gd name="connsiteX10" fmla="*/ 192897 w 770170"/>
              <a:gd name="connsiteY10" fmla="*/ 275545 h 831175"/>
              <a:gd name="connsiteX11" fmla="*/ 192897 w 770170"/>
              <a:gd name="connsiteY11" fmla="*/ 395320 h 831175"/>
              <a:gd name="connsiteX12" fmla="*/ 106561 w 770170"/>
              <a:gd name="connsiteY12" fmla="*/ 596741 h 831175"/>
              <a:gd name="connsiteX13" fmla="*/ 192897 w 770170"/>
              <a:gd name="connsiteY13" fmla="*/ 596741 h 831175"/>
              <a:gd name="connsiteX14" fmla="*/ 192897 w 770170"/>
              <a:gd name="connsiteY14" fmla="*/ 831175 h 831175"/>
              <a:gd name="connsiteX15" fmla="*/ 320770 w 770170"/>
              <a:gd name="connsiteY15" fmla="*/ 831175 h 831175"/>
              <a:gd name="connsiteX16" fmla="*/ 320770 w 770170"/>
              <a:gd name="connsiteY16" fmla="*/ 596741 h 831175"/>
              <a:gd name="connsiteX17" fmla="*/ 384707 w 770170"/>
              <a:gd name="connsiteY17" fmla="*/ 596741 h 831175"/>
              <a:gd name="connsiteX18" fmla="*/ 384707 w 770170"/>
              <a:gd name="connsiteY18" fmla="*/ 831175 h 831175"/>
              <a:gd name="connsiteX19" fmla="*/ 512580 w 770170"/>
              <a:gd name="connsiteY19" fmla="*/ 831175 h 831175"/>
              <a:gd name="connsiteX20" fmla="*/ 512580 w 770170"/>
              <a:gd name="connsiteY20" fmla="*/ 596741 h 831175"/>
              <a:gd name="connsiteX21" fmla="*/ 596742 w 770170"/>
              <a:gd name="connsiteY21" fmla="*/ 596741 h 831175"/>
              <a:gd name="connsiteX22" fmla="*/ 512580 w 770170"/>
              <a:gd name="connsiteY22" fmla="*/ 400328 h 831175"/>
              <a:gd name="connsiteX23" fmla="*/ 512580 w 770170"/>
              <a:gd name="connsiteY23" fmla="*/ 217759 h 831175"/>
              <a:gd name="connsiteX24" fmla="*/ 707009 w 770170"/>
              <a:gd name="connsiteY24" fmla="*/ 450439 h 831175"/>
              <a:gd name="connsiteX0" fmla="*/ 587947 w 769228"/>
              <a:gd name="connsiteY0" fmla="*/ 417101 h 831175"/>
              <a:gd name="connsiteX1" fmla="*/ 755471 w 769228"/>
              <a:gd name="connsiteY1" fmla="*/ 456088 h 831175"/>
              <a:gd name="connsiteX2" fmla="*/ 743564 w 769228"/>
              <a:gd name="connsiteY2" fmla="*/ 363220 h 831175"/>
              <a:gd name="connsiteX3" fmla="*/ 462582 w 769228"/>
              <a:gd name="connsiteY3" fmla="*/ 0 h 831175"/>
              <a:gd name="connsiteX4" fmla="*/ 320770 w 769228"/>
              <a:gd name="connsiteY4" fmla="*/ 0 h 831175"/>
              <a:gd name="connsiteX5" fmla="*/ 316039 w 769228"/>
              <a:gd name="connsiteY5" fmla="*/ 170 h 831175"/>
              <a:gd name="connsiteX6" fmla="*/ 111570 w 769228"/>
              <a:gd name="connsiteY6" fmla="*/ 138827 h 831175"/>
              <a:gd name="connsiteX7" fmla="*/ 5115 w 769228"/>
              <a:gd name="connsiteY7" fmla="*/ 390823 h 831175"/>
              <a:gd name="connsiteX8" fmla="*/ 38938 w 769228"/>
              <a:gd name="connsiteY8" fmla="*/ 474686 h 831175"/>
              <a:gd name="connsiteX9" fmla="*/ 122801 w 769228"/>
              <a:gd name="connsiteY9" fmla="*/ 440864 h 831175"/>
              <a:gd name="connsiteX10" fmla="*/ 192897 w 769228"/>
              <a:gd name="connsiteY10" fmla="*/ 275545 h 831175"/>
              <a:gd name="connsiteX11" fmla="*/ 192897 w 769228"/>
              <a:gd name="connsiteY11" fmla="*/ 395320 h 831175"/>
              <a:gd name="connsiteX12" fmla="*/ 106561 w 769228"/>
              <a:gd name="connsiteY12" fmla="*/ 596741 h 831175"/>
              <a:gd name="connsiteX13" fmla="*/ 192897 w 769228"/>
              <a:gd name="connsiteY13" fmla="*/ 596741 h 831175"/>
              <a:gd name="connsiteX14" fmla="*/ 192897 w 769228"/>
              <a:gd name="connsiteY14" fmla="*/ 831175 h 831175"/>
              <a:gd name="connsiteX15" fmla="*/ 320770 w 769228"/>
              <a:gd name="connsiteY15" fmla="*/ 831175 h 831175"/>
              <a:gd name="connsiteX16" fmla="*/ 320770 w 769228"/>
              <a:gd name="connsiteY16" fmla="*/ 596741 h 831175"/>
              <a:gd name="connsiteX17" fmla="*/ 384707 w 769228"/>
              <a:gd name="connsiteY17" fmla="*/ 596741 h 831175"/>
              <a:gd name="connsiteX18" fmla="*/ 384707 w 769228"/>
              <a:gd name="connsiteY18" fmla="*/ 831175 h 831175"/>
              <a:gd name="connsiteX19" fmla="*/ 512580 w 769228"/>
              <a:gd name="connsiteY19" fmla="*/ 831175 h 831175"/>
              <a:gd name="connsiteX20" fmla="*/ 512580 w 769228"/>
              <a:gd name="connsiteY20" fmla="*/ 596741 h 831175"/>
              <a:gd name="connsiteX21" fmla="*/ 596742 w 769228"/>
              <a:gd name="connsiteY21" fmla="*/ 596741 h 831175"/>
              <a:gd name="connsiteX22" fmla="*/ 512580 w 769228"/>
              <a:gd name="connsiteY22" fmla="*/ 400328 h 831175"/>
              <a:gd name="connsiteX23" fmla="*/ 512580 w 769228"/>
              <a:gd name="connsiteY23" fmla="*/ 217759 h 831175"/>
              <a:gd name="connsiteX24" fmla="*/ 587947 w 769228"/>
              <a:gd name="connsiteY24" fmla="*/ 417101 h 831175"/>
              <a:gd name="connsiteX0" fmla="*/ 587947 w 769228"/>
              <a:gd name="connsiteY0" fmla="*/ 417101 h 831175"/>
              <a:gd name="connsiteX1" fmla="*/ 755471 w 769228"/>
              <a:gd name="connsiteY1" fmla="*/ 456088 h 831175"/>
              <a:gd name="connsiteX2" fmla="*/ 743564 w 769228"/>
              <a:gd name="connsiteY2" fmla="*/ 363220 h 831175"/>
              <a:gd name="connsiteX3" fmla="*/ 462582 w 769228"/>
              <a:gd name="connsiteY3" fmla="*/ 0 h 831175"/>
              <a:gd name="connsiteX4" fmla="*/ 320770 w 769228"/>
              <a:gd name="connsiteY4" fmla="*/ 0 h 831175"/>
              <a:gd name="connsiteX5" fmla="*/ 316039 w 769228"/>
              <a:gd name="connsiteY5" fmla="*/ 170 h 831175"/>
              <a:gd name="connsiteX6" fmla="*/ 111570 w 769228"/>
              <a:gd name="connsiteY6" fmla="*/ 138827 h 831175"/>
              <a:gd name="connsiteX7" fmla="*/ 5115 w 769228"/>
              <a:gd name="connsiteY7" fmla="*/ 390823 h 831175"/>
              <a:gd name="connsiteX8" fmla="*/ 38938 w 769228"/>
              <a:gd name="connsiteY8" fmla="*/ 474686 h 831175"/>
              <a:gd name="connsiteX9" fmla="*/ 122801 w 769228"/>
              <a:gd name="connsiteY9" fmla="*/ 440864 h 831175"/>
              <a:gd name="connsiteX10" fmla="*/ 192897 w 769228"/>
              <a:gd name="connsiteY10" fmla="*/ 275545 h 831175"/>
              <a:gd name="connsiteX11" fmla="*/ 192897 w 769228"/>
              <a:gd name="connsiteY11" fmla="*/ 395320 h 831175"/>
              <a:gd name="connsiteX12" fmla="*/ 106561 w 769228"/>
              <a:gd name="connsiteY12" fmla="*/ 596741 h 831175"/>
              <a:gd name="connsiteX13" fmla="*/ 192897 w 769228"/>
              <a:gd name="connsiteY13" fmla="*/ 596741 h 831175"/>
              <a:gd name="connsiteX14" fmla="*/ 192897 w 769228"/>
              <a:gd name="connsiteY14" fmla="*/ 831175 h 831175"/>
              <a:gd name="connsiteX15" fmla="*/ 320770 w 769228"/>
              <a:gd name="connsiteY15" fmla="*/ 831175 h 831175"/>
              <a:gd name="connsiteX16" fmla="*/ 320770 w 769228"/>
              <a:gd name="connsiteY16" fmla="*/ 596741 h 831175"/>
              <a:gd name="connsiteX17" fmla="*/ 384707 w 769228"/>
              <a:gd name="connsiteY17" fmla="*/ 596741 h 831175"/>
              <a:gd name="connsiteX18" fmla="*/ 384707 w 769228"/>
              <a:gd name="connsiteY18" fmla="*/ 831175 h 831175"/>
              <a:gd name="connsiteX19" fmla="*/ 512580 w 769228"/>
              <a:gd name="connsiteY19" fmla="*/ 831175 h 831175"/>
              <a:gd name="connsiteX20" fmla="*/ 512580 w 769228"/>
              <a:gd name="connsiteY20" fmla="*/ 596741 h 831175"/>
              <a:gd name="connsiteX21" fmla="*/ 596742 w 769228"/>
              <a:gd name="connsiteY21" fmla="*/ 596741 h 831175"/>
              <a:gd name="connsiteX22" fmla="*/ 512580 w 769228"/>
              <a:gd name="connsiteY22" fmla="*/ 400328 h 831175"/>
              <a:gd name="connsiteX23" fmla="*/ 512580 w 769228"/>
              <a:gd name="connsiteY23" fmla="*/ 217759 h 831175"/>
              <a:gd name="connsiteX24" fmla="*/ 587947 w 769228"/>
              <a:gd name="connsiteY24" fmla="*/ 417101 h 831175"/>
              <a:gd name="connsiteX0" fmla="*/ 587947 w 758595"/>
              <a:gd name="connsiteY0" fmla="*/ 417101 h 831175"/>
              <a:gd name="connsiteX1" fmla="*/ 705465 w 758595"/>
              <a:gd name="connsiteY1" fmla="*/ 472757 h 831175"/>
              <a:gd name="connsiteX2" fmla="*/ 743564 w 758595"/>
              <a:gd name="connsiteY2" fmla="*/ 363220 h 831175"/>
              <a:gd name="connsiteX3" fmla="*/ 462582 w 758595"/>
              <a:gd name="connsiteY3" fmla="*/ 0 h 831175"/>
              <a:gd name="connsiteX4" fmla="*/ 320770 w 758595"/>
              <a:gd name="connsiteY4" fmla="*/ 0 h 831175"/>
              <a:gd name="connsiteX5" fmla="*/ 316039 w 758595"/>
              <a:gd name="connsiteY5" fmla="*/ 170 h 831175"/>
              <a:gd name="connsiteX6" fmla="*/ 111570 w 758595"/>
              <a:gd name="connsiteY6" fmla="*/ 138827 h 831175"/>
              <a:gd name="connsiteX7" fmla="*/ 5115 w 758595"/>
              <a:gd name="connsiteY7" fmla="*/ 390823 h 831175"/>
              <a:gd name="connsiteX8" fmla="*/ 38938 w 758595"/>
              <a:gd name="connsiteY8" fmla="*/ 474686 h 831175"/>
              <a:gd name="connsiteX9" fmla="*/ 122801 w 758595"/>
              <a:gd name="connsiteY9" fmla="*/ 440864 h 831175"/>
              <a:gd name="connsiteX10" fmla="*/ 192897 w 758595"/>
              <a:gd name="connsiteY10" fmla="*/ 275545 h 831175"/>
              <a:gd name="connsiteX11" fmla="*/ 192897 w 758595"/>
              <a:gd name="connsiteY11" fmla="*/ 395320 h 831175"/>
              <a:gd name="connsiteX12" fmla="*/ 106561 w 758595"/>
              <a:gd name="connsiteY12" fmla="*/ 596741 h 831175"/>
              <a:gd name="connsiteX13" fmla="*/ 192897 w 758595"/>
              <a:gd name="connsiteY13" fmla="*/ 596741 h 831175"/>
              <a:gd name="connsiteX14" fmla="*/ 192897 w 758595"/>
              <a:gd name="connsiteY14" fmla="*/ 831175 h 831175"/>
              <a:gd name="connsiteX15" fmla="*/ 320770 w 758595"/>
              <a:gd name="connsiteY15" fmla="*/ 831175 h 831175"/>
              <a:gd name="connsiteX16" fmla="*/ 320770 w 758595"/>
              <a:gd name="connsiteY16" fmla="*/ 596741 h 831175"/>
              <a:gd name="connsiteX17" fmla="*/ 384707 w 758595"/>
              <a:gd name="connsiteY17" fmla="*/ 596741 h 831175"/>
              <a:gd name="connsiteX18" fmla="*/ 384707 w 758595"/>
              <a:gd name="connsiteY18" fmla="*/ 831175 h 831175"/>
              <a:gd name="connsiteX19" fmla="*/ 512580 w 758595"/>
              <a:gd name="connsiteY19" fmla="*/ 831175 h 831175"/>
              <a:gd name="connsiteX20" fmla="*/ 512580 w 758595"/>
              <a:gd name="connsiteY20" fmla="*/ 596741 h 831175"/>
              <a:gd name="connsiteX21" fmla="*/ 596742 w 758595"/>
              <a:gd name="connsiteY21" fmla="*/ 596741 h 831175"/>
              <a:gd name="connsiteX22" fmla="*/ 512580 w 758595"/>
              <a:gd name="connsiteY22" fmla="*/ 400328 h 831175"/>
              <a:gd name="connsiteX23" fmla="*/ 512580 w 758595"/>
              <a:gd name="connsiteY23" fmla="*/ 217759 h 831175"/>
              <a:gd name="connsiteX24" fmla="*/ 587947 w 758595"/>
              <a:gd name="connsiteY24" fmla="*/ 417101 h 831175"/>
              <a:gd name="connsiteX0" fmla="*/ 587947 w 758595"/>
              <a:gd name="connsiteY0" fmla="*/ 417101 h 831175"/>
              <a:gd name="connsiteX1" fmla="*/ 705465 w 758595"/>
              <a:gd name="connsiteY1" fmla="*/ 472757 h 831175"/>
              <a:gd name="connsiteX2" fmla="*/ 743564 w 758595"/>
              <a:gd name="connsiteY2" fmla="*/ 363220 h 831175"/>
              <a:gd name="connsiteX3" fmla="*/ 462582 w 758595"/>
              <a:gd name="connsiteY3" fmla="*/ 0 h 831175"/>
              <a:gd name="connsiteX4" fmla="*/ 320770 w 758595"/>
              <a:gd name="connsiteY4" fmla="*/ 0 h 831175"/>
              <a:gd name="connsiteX5" fmla="*/ 316039 w 758595"/>
              <a:gd name="connsiteY5" fmla="*/ 170 h 831175"/>
              <a:gd name="connsiteX6" fmla="*/ 111570 w 758595"/>
              <a:gd name="connsiteY6" fmla="*/ 138827 h 831175"/>
              <a:gd name="connsiteX7" fmla="*/ 5115 w 758595"/>
              <a:gd name="connsiteY7" fmla="*/ 390823 h 831175"/>
              <a:gd name="connsiteX8" fmla="*/ 38938 w 758595"/>
              <a:gd name="connsiteY8" fmla="*/ 474686 h 831175"/>
              <a:gd name="connsiteX9" fmla="*/ 122801 w 758595"/>
              <a:gd name="connsiteY9" fmla="*/ 440864 h 831175"/>
              <a:gd name="connsiteX10" fmla="*/ 192897 w 758595"/>
              <a:gd name="connsiteY10" fmla="*/ 275545 h 831175"/>
              <a:gd name="connsiteX11" fmla="*/ 192897 w 758595"/>
              <a:gd name="connsiteY11" fmla="*/ 395320 h 831175"/>
              <a:gd name="connsiteX12" fmla="*/ 106561 w 758595"/>
              <a:gd name="connsiteY12" fmla="*/ 596741 h 831175"/>
              <a:gd name="connsiteX13" fmla="*/ 192897 w 758595"/>
              <a:gd name="connsiteY13" fmla="*/ 596741 h 831175"/>
              <a:gd name="connsiteX14" fmla="*/ 192897 w 758595"/>
              <a:gd name="connsiteY14" fmla="*/ 831175 h 831175"/>
              <a:gd name="connsiteX15" fmla="*/ 320770 w 758595"/>
              <a:gd name="connsiteY15" fmla="*/ 831175 h 831175"/>
              <a:gd name="connsiteX16" fmla="*/ 320770 w 758595"/>
              <a:gd name="connsiteY16" fmla="*/ 596741 h 831175"/>
              <a:gd name="connsiteX17" fmla="*/ 384707 w 758595"/>
              <a:gd name="connsiteY17" fmla="*/ 596741 h 831175"/>
              <a:gd name="connsiteX18" fmla="*/ 384707 w 758595"/>
              <a:gd name="connsiteY18" fmla="*/ 831175 h 831175"/>
              <a:gd name="connsiteX19" fmla="*/ 512580 w 758595"/>
              <a:gd name="connsiteY19" fmla="*/ 831175 h 831175"/>
              <a:gd name="connsiteX20" fmla="*/ 512580 w 758595"/>
              <a:gd name="connsiteY20" fmla="*/ 596741 h 831175"/>
              <a:gd name="connsiteX21" fmla="*/ 596742 w 758595"/>
              <a:gd name="connsiteY21" fmla="*/ 596741 h 831175"/>
              <a:gd name="connsiteX22" fmla="*/ 512580 w 758595"/>
              <a:gd name="connsiteY22" fmla="*/ 400328 h 831175"/>
              <a:gd name="connsiteX23" fmla="*/ 512580 w 758595"/>
              <a:gd name="connsiteY23" fmla="*/ 217759 h 831175"/>
              <a:gd name="connsiteX24" fmla="*/ 587947 w 758595"/>
              <a:gd name="connsiteY24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462582 w 732853"/>
              <a:gd name="connsiteY3" fmla="*/ 0 h 831175"/>
              <a:gd name="connsiteX4" fmla="*/ 320770 w 732853"/>
              <a:gd name="connsiteY4" fmla="*/ 0 h 831175"/>
              <a:gd name="connsiteX5" fmla="*/ 316039 w 732853"/>
              <a:gd name="connsiteY5" fmla="*/ 170 h 831175"/>
              <a:gd name="connsiteX6" fmla="*/ 111570 w 732853"/>
              <a:gd name="connsiteY6" fmla="*/ 138827 h 831175"/>
              <a:gd name="connsiteX7" fmla="*/ 5115 w 732853"/>
              <a:gd name="connsiteY7" fmla="*/ 390823 h 831175"/>
              <a:gd name="connsiteX8" fmla="*/ 38938 w 732853"/>
              <a:gd name="connsiteY8" fmla="*/ 474686 h 831175"/>
              <a:gd name="connsiteX9" fmla="*/ 122801 w 732853"/>
              <a:gd name="connsiteY9" fmla="*/ 440864 h 831175"/>
              <a:gd name="connsiteX10" fmla="*/ 192897 w 732853"/>
              <a:gd name="connsiteY10" fmla="*/ 275545 h 831175"/>
              <a:gd name="connsiteX11" fmla="*/ 192897 w 732853"/>
              <a:gd name="connsiteY11" fmla="*/ 395320 h 831175"/>
              <a:gd name="connsiteX12" fmla="*/ 106561 w 732853"/>
              <a:gd name="connsiteY12" fmla="*/ 596741 h 831175"/>
              <a:gd name="connsiteX13" fmla="*/ 192897 w 732853"/>
              <a:gd name="connsiteY13" fmla="*/ 596741 h 831175"/>
              <a:gd name="connsiteX14" fmla="*/ 192897 w 732853"/>
              <a:gd name="connsiteY14" fmla="*/ 831175 h 831175"/>
              <a:gd name="connsiteX15" fmla="*/ 320770 w 732853"/>
              <a:gd name="connsiteY15" fmla="*/ 831175 h 831175"/>
              <a:gd name="connsiteX16" fmla="*/ 320770 w 732853"/>
              <a:gd name="connsiteY16" fmla="*/ 596741 h 831175"/>
              <a:gd name="connsiteX17" fmla="*/ 384707 w 732853"/>
              <a:gd name="connsiteY17" fmla="*/ 596741 h 831175"/>
              <a:gd name="connsiteX18" fmla="*/ 384707 w 732853"/>
              <a:gd name="connsiteY18" fmla="*/ 831175 h 831175"/>
              <a:gd name="connsiteX19" fmla="*/ 512580 w 732853"/>
              <a:gd name="connsiteY19" fmla="*/ 831175 h 831175"/>
              <a:gd name="connsiteX20" fmla="*/ 512580 w 732853"/>
              <a:gd name="connsiteY20" fmla="*/ 596741 h 831175"/>
              <a:gd name="connsiteX21" fmla="*/ 596742 w 732853"/>
              <a:gd name="connsiteY21" fmla="*/ 596741 h 831175"/>
              <a:gd name="connsiteX22" fmla="*/ 512580 w 732853"/>
              <a:gd name="connsiteY22" fmla="*/ 400328 h 831175"/>
              <a:gd name="connsiteX23" fmla="*/ 512580 w 732853"/>
              <a:gd name="connsiteY23" fmla="*/ 217759 h 831175"/>
              <a:gd name="connsiteX24" fmla="*/ 587947 w 732853"/>
              <a:gd name="connsiteY24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45922 w 732853"/>
              <a:gd name="connsiteY3" fmla="*/ 103663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90328 w 732853"/>
              <a:gd name="connsiteY0" fmla="*/ 395670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90328 w 732853"/>
              <a:gd name="connsiteY25" fmla="*/ 395670 h 831175"/>
              <a:gd name="connsiteX0" fmla="*/ 590328 w 730065"/>
              <a:gd name="connsiteY0" fmla="*/ 395670 h 831175"/>
              <a:gd name="connsiteX1" fmla="*/ 691177 w 730065"/>
              <a:gd name="connsiteY1" fmla="*/ 472757 h 831175"/>
              <a:gd name="connsiteX2" fmla="*/ 712608 w 730065"/>
              <a:gd name="connsiteY2" fmla="*/ 372745 h 831175"/>
              <a:gd name="connsiteX3" fmla="*/ 591165 w 730065"/>
              <a:gd name="connsiteY3" fmla="*/ 125094 h 831175"/>
              <a:gd name="connsiteX4" fmla="*/ 462582 w 730065"/>
              <a:gd name="connsiteY4" fmla="*/ 0 h 831175"/>
              <a:gd name="connsiteX5" fmla="*/ 320770 w 730065"/>
              <a:gd name="connsiteY5" fmla="*/ 0 h 831175"/>
              <a:gd name="connsiteX6" fmla="*/ 316039 w 730065"/>
              <a:gd name="connsiteY6" fmla="*/ 170 h 831175"/>
              <a:gd name="connsiteX7" fmla="*/ 111570 w 730065"/>
              <a:gd name="connsiteY7" fmla="*/ 138827 h 831175"/>
              <a:gd name="connsiteX8" fmla="*/ 5115 w 730065"/>
              <a:gd name="connsiteY8" fmla="*/ 390823 h 831175"/>
              <a:gd name="connsiteX9" fmla="*/ 38938 w 730065"/>
              <a:gd name="connsiteY9" fmla="*/ 474686 h 831175"/>
              <a:gd name="connsiteX10" fmla="*/ 122801 w 730065"/>
              <a:gd name="connsiteY10" fmla="*/ 440864 h 831175"/>
              <a:gd name="connsiteX11" fmla="*/ 192897 w 730065"/>
              <a:gd name="connsiteY11" fmla="*/ 275545 h 831175"/>
              <a:gd name="connsiteX12" fmla="*/ 192897 w 730065"/>
              <a:gd name="connsiteY12" fmla="*/ 395320 h 831175"/>
              <a:gd name="connsiteX13" fmla="*/ 106561 w 730065"/>
              <a:gd name="connsiteY13" fmla="*/ 596741 h 831175"/>
              <a:gd name="connsiteX14" fmla="*/ 192897 w 730065"/>
              <a:gd name="connsiteY14" fmla="*/ 596741 h 831175"/>
              <a:gd name="connsiteX15" fmla="*/ 192897 w 730065"/>
              <a:gd name="connsiteY15" fmla="*/ 831175 h 831175"/>
              <a:gd name="connsiteX16" fmla="*/ 320770 w 730065"/>
              <a:gd name="connsiteY16" fmla="*/ 831175 h 831175"/>
              <a:gd name="connsiteX17" fmla="*/ 320770 w 730065"/>
              <a:gd name="connsiteY17" fmla="*/ 596741 h 831175"/>
              <a:gd name="connsiteX18" fmla="*/ 384707 w 730065"/>
              <a:gd name="connsiteY18" fmla="*/ 596741 h 831175"/>
              <a:gd name="connsiteX19" fmla="*/ 384707 w 730065"/>
              <a:gd name="connsiteY19" fmla="*/ 831175 h 831175"/>
              <a:gd name="connsiteX20" fmla="*/ 512580 w 730065"/>
              <a:gd name="connsiteY20" fmla="*/ 831175 h 831175"/>
              <a:gd name="connsiteX21" fmla="*/ 512580 w 730065"/>
              <a:gd name="connsiteY21" fmla="*/ 596741 h 831175"/>
              <a:gd name="connsiteX22" fmla="*/ 596742 w 730065"/>
              <a:gd name="connsiteY22" fmla="*/ 596741 h 831175"/>
              <a:gd name="connsiteX23" fmla="*/ 512580 w 730065"/>
              <a:gd name="connsiteY23" fmla="*/ 400328 h 831175"/>
              <a:gd name="connsiteX24" fmla="*/ 512580 w 730065"/>
              <a:gd name="connsiteY24" fmla="*/ 217759 h 831175"/>
              <a:gd name="connsiteX25" fmla="*/ 590328 w 730065"/>
              <a:gd name="connsiteY25" fmla="*/ 395670 h 831175"/>
              <a:gd name="connsiteX0" fmla="*/ 590328 w 730065"/>
              <a:gd name="connsiteY0" fmla="*/ 395670 h 831175"/>
              <a:gd name="connsiteX1" fmla="*/ 691177 w 730065"/>
              <a:gd name="connsiteY1" fmla="*/ 472757 h 831175"/>
              <a:gd name="connsiteX2" fmla="*/ 712608 w 730065"/>
              <a:gd name="connsiteY2" fmla="*/ 372745 h 831175"/>
              <a:gd name="connsiteX3" fmla="*/ 591165 w 730065"/>
              <a:gd name="connsiteY3" fmla="*/ 125094 h 831175"/>
              <a:gd name="connsiteX4" fmla="*/ 462582 w 730065"/>
              <a:gd name="connsiteY4" fmla="*/ 0 h 831175"/>
              <a:gd name="connsiteX5" fmla="*/ 320770 w 730065"/>
              <a:gd name="connsiteY5" fmla="*/ 0 h 831175"/>
              <a:gd name="connsiteX6" fmla="*/ 316039 w 730065"/>
              <a:gd name="connsiteY6" fmla="*/ 170 h 831175"/>
              <a:gd name="connsiteX7" fmla="*/ 111570 w 730065"/>
              <a:gd name="connsiteY7" fmla="*/ 138827 h 831175"/>
              <a:gd name="connsiteX8" fmla="*/ 5115 w 730065"/>
              <a:gd name="connsiteY8" fmla="*/ 390823 h 831175"/>
              <a:gd name="connsiteX9" fmla="*/ 38938 w 730065"/>
              <a:gd name="connsiteY9" fmla="*/ 474686 h 831175"/>
              <a:gd name="connsiteX10" fmla="*/ 122801 w 730065"/>
              <a:gd name="connsiteY10" fmla="*/ 440864 h 831175"/>
              <a:gd name="connsiteX11" fmla="*/ 192897 w 730065"/>
              <a:gd name="connsiteY11" fmla="*/ 275545 h 831175"/>
              <a:gd name="connsiteX12" fmla="*/ 192897 w 730065"/>
              <a:gd name="connsiteY12" fmla="*/ 395320 h 831175"/>
              <a:gd name="connsiteX13" fmla="*/ 106561 w 730065"/>
              <a:gd name="connsiteY13" fmla="*/ 596741 h 831175"/>
              <a:gd name="connsiteX14" fmla="*/ 192897 w 730065"/>
              <a:gd name="connsiteY14" fmla="*/ 596741 h 831175"/>
              <a:gd name="connsiteX15" fmla="*/ 192897 w 730065"/>
              <a:gd name="connsiteY15" fmla="*/ 831175 h 831175"/>
              <a:gd name="connsiteX16" fmla="*/ 320770 w 730065"/>
              <a:gd name="connsiteY16" fmla="*/ 831175 h 831175"/>
              <a:gd name="connsiteX17" fmla="*/ 320770 w 730065"/>
              <a:gd name="connsiteY17" fmla="*/ 596741 h 831175"/>
              <a:gd name="connsiteX18" fmla="*/ 384707 w 730065"/>
              <a:gd name="connsiteY18" fmla="*/ 596741 h 831175"/>
              <a:gd name="connsiteX19" fmla="*/ 384707 w 730065"/>
              <a:gd name="connsiteY19" fmla="*/ 831175 h 831175"/>
              <a:gd name="connsiteX20" fmla="*/ 512580 w 730065"/>
              <a:gd name="connsiteY20" fmla="*/ 831175 h 831175"/>
              <a:gd name="connsiteX21" fmla="*/ 512580 w 730065"/>
              <a:gd name="connsiteY21" fmla="*/ 596741 h 831175"/>
              <a:gd name="connsiteX22" fmla="*/ 596742 w 730065"/>
              <a:gd name="connsiteY22" fmla="*/ 596741 h 831175"/>
              <a:gd name="connsiteX23" fmla="*/ 512580 w 730065"/>
              <a:gd name="connsiteY23" fmla="*/ 400328 h 831175"/>
              <a:gd name="connsiteX24" fmla="*/ 512580 w 730065"/>
              <a:gd name="connsiteY24" fmla="*/ 217759 h 831175"/>
              <a:gd name="connsiteX25" fmla="*/ 590328 w 730065"/>
              <a:gd name="connsiteY25" fmla="*/ 395670 h 831175"/>
              <a:gd name="connsiteX0" fmla="*/ 590328 w 735395"/>
              <a:gd name="connsiteY0" fmla="*/ 395670 h 831175"/>
              <a:gd name="connsiteX1" fmla="*/ 691177 w 735395"/>
              <a:gd name="connsiteY1" fmla="*/ 472757 h 831175"/>
              <a:gd name="connsiteX2" fmla="*/ 712608 w 735395"/>
              <a:gd name="connsiteY2" fmla="*/ 372745 h 831175"/>
              <a:gd name="connsiteX3" fmla="*/ 591165 w 735395"/>
              <a:gd name="connsiteY3" fmla="*/ 125094 h 831175"/>
              <a:gd name="connsiteX4" fmla="*/ 462582 w 735395"/>
              <a:gd name="connsiteY4" fmla="*/ 0 h 831175"/>
              <a:gd name="connsiteX5" fmla="*/ 320770 w 735395"/>
              <a:gd name="connsiteY5" fmla="*/ 0 h 831175"/>
              <a:gd name="connsiteX6" fmla="*/ 316039 w 735395"/>
              <a:gd name="connsiteY6" fmla="*/ 170 h 831175"/>
              <a:gd name="connsiteX7" fmla="*/ 111570 w 735395"/>
              <a:gd name="connsiteY7" fmla="*/ 138827 h 831175"/>
              <a:gd name="connsiteX8" fmla="*/ 5115 w 735395"/>
              <a:gd name="connsiteY8" fmla="*/ 390823 h 831175"/>
              <a:gd name="connsiteX9" fmla="*/ 38938 w 735395"/>
              <a:gd name="connsiteY9" fmla="*/ 474686 h 831175"/>
              <a:gd name="connsiteX10" fmla="*/ 122801 w 735395"/>
              <a:gd name="connsiteY10" fmla="*/ 440864 h 831175"/>
              <a:gd name="connsiteX11" fmla="*/ 192897 w 735395"/>
              <a:gd name="connsiteY11" fmla="*/ 275545 h 831175"/>
              <a:gd name="connsiteX12" fmla="*/ 192897 w 735395"/>
              <a:gd name="connsiteY12" fmla="*/ 395320 h 831175"/>
              <a:gd name="connsiteX13" fmla="*/ 106561 w 735395"/>
              <a:gd name="connsiteY13" fmla="*/ 596741 h 831175"/>
              <a:gd name="connsiteX14" fmla="*/ 192897 w 735395"/>
              <a:gd name="connsiteY14" fmla="*/ 596741 h 831175"/>
              <a:gd name="connsiteX15" fmla="*/ 192897 w 735395"/>
              <a:gd name="connsiteY15" fmla="*/ 831175 h 831175"/>
              <a:gd name="connsiteX16" fmla="*/ 320770 w 735395"/>
              <a:gd name="connsiteY16" fmla="*/ 831175 h 831175"/>
              <a:gd name="connsiteX17" fmla="*/ 320770 w 735395"/>
              <a:gd name="connsiteY17" fmla="*/ 596741 h 831175"/>
              <a:gd name="connsiteX18" fmla="*/ 384707 w 735395"/>
              <a:gd name="connsiteY18" fmla="*/ 596741 h 831175"/>
              <a:gd name="connsiteX19" fmla="*/ 384707 w 735395"/>
              <a:gd name="connsiteY19" fmla="*/ 831175 h 831175"/>
              <a:gd name="connsiteX20" fmla="*/ 512580 w 735395"/>
              <a:gd name="connsiteY20" fmla="*/ 831175 h 831175"/>
              <a:gd name="connsiteX21" fmla="*/ 512580 w 735395"/>
              <a:gd name="connsiteY21" fmla="*/ 596741 h 831175"/>
              <a:gd name="connsiteX22" fmla="*/ 596742 w 735395"/>
              <a:gd name="connsiteY22" fmla="*/ 596741 h 831175"/>
              <a:gd name="connsiteX23" fmla="*/ 512580 w 735395"/>
              <a:gd name="connsiteY23" fmla="*/ 400328 h 831175"/>
              <a:gd name="connsiteX24" fmla="*/ 512580 w 735395"/>
              <a:gd name="connsiteY24" fmla="*/ 217759 h 831175"/>
              <a:gd name="connsiteX25" fmla="*/ 590328 w 735395"/>
              <a:gd name="connsiteY25" fmla="*/ 395670 h 831175"/>
              <a:gd name="connsiteX0" fmla="*/ 590328 w 730361"/>
              <a:gd name="connsiteY0" fmla="*/ 395670 h 831175"/>
              <a:gd name="connsiteX1" fmla="*/ 667365 w 730361"/>
              <a:gd name="connsiteY1" fmla="*/ 472757 h 831175"/>
              <a:gd name="connsiteX2" fmla="*/ 712608 w 730361"/>
              <a:gd name="connsiteY2" fmla="*/ 372745 h 831175"/>
              <a:gd name="connsiteX3" fmla="*/ 591165 w 730361"/>
              <a:gd name="connsiteY3" fmla="*/ 125094 h 831175"/>
              <a:gd name="connsiteX4" fmla="*/ 462582 w 730361"/>
              <a:gd name="connsiteY4" fmla="*/ 0 h 831175"/>
              <a:gd name="connsiteX5" fmla="*/ 320770 w 730361"/>
              <a:gd name="connsiteY5" fmla="*/ 0 h 831175"/>
              <a:gd name="connsiteX6" fmla="*/ 316039 w 730361"/>
              <a:gd name="connsiteY6" fmla="*/ 170 h 831175"/>
              <a:gd name="connsiteX7" fmla="*/ 111570 w 730361"/>
              <a:gd name="connsiteY7" fmla="*/ 138827 h 831175"/>
              <a:gd name="connsiteX8" fmla="*/ 5115 w 730361"/>
              <a:gd name="connsiteY8" fmla="*/ 390823 h 831175"/>
              <a:gd name="connsiteX9" fmla="*/ 38938 w 730361"/>
              <a:gd name="connsiteY9" fmla="*/ 474686 h 831175"/>
              <a:gd name="connsiteX10" fmla="*/ 122801 w 730361"/>
              <a:gd name="connsiteY10" fmla="*/ 440864 h 831175"/>
              <a:gd name="connsiteX11" fmla="*/ 192897 w 730361"/>
              <a:gd name="connsiteY11" fmla="*/ 275545 h 831175"/>
              <a:gd name="connsiteX12" fmla="*/ 192897 w 730361"/>
              <a:gd name="connsiteY12" fmla="*/ 395320 h 831175"/>
              <a:gd name="connsiteX13" fmla="*/ 106561 w 730361"/>
              <a:gd name="connsiteY13" fmla="*/ 596741 h 831175"/>
              <a:gd name="connsiteX14" fmla="*/ 192897 w 730361"/>
              <a:gd name="connsiteY14" fmla="*/ 596741 h 831175"/>
              <a:gd name="connsiteX15" fmla="*/ 192897 w 730361"/>
              <a:gd name="connsiteY15" fmla="*/ 831175 h 831175"/>
              <a:gd name="connsiteX16" fmla="*/ 320770 w 730361"/>
              <a:gd name="connsiteY16" fmla="*/ 831175 h 831175"/>
              <a:gd name="connsiteX17" fmla="*/ 320770 w 730361"/>
              <a:gd name="connsiteY17" fmla="*/ 596741 h 831175"/>
              <a:gd name="connsiteX18" fmla="*/ 384707 w 730361"/>
              <a:gd name="connsiteY18" fmla="*/ 596741 h 831175"/>
              <a:gd name="connsiteX19" fmla="*/ 384707 w 730361"/>
              <a:gd name="connsiteY19" fmla="*/ 831175 h 831175"/>
              <a:gd name="connsiteX20" fmla="*/ 512580 w 730361"/>
              <a:gd name="connsiteY20" fmla="*/ 831175 h 831175"/>
              <a:gd name="connsiteX21" fmla="*/ 512580 w 730361"/>
              <a:gd name="connsiteY21" fmla="*/ 596741 h 831175"/>
              <a:gd name="connsiteX22" fmla="*/ 596742 w 730361"/>
              <a:gd name="connsiteY22" fmla="*/ 596741 h 831175"/>
              <a:gd name="connsiteX23" fmla="*/ 512580 w 730361"/>
              <a:gd name="connsiteY23" fmla="*/ 400328 h 831175"/>
              <a:gd name="connsiteX24" fmla="*/ 512580 w 730361"/>
              <a:gd name="connsiteY24" fmla="*/ 217759 h 831175"/>
              <a:gd name="connsiteX25" fmla="*/ 590328 w 730361"/>
              <a:gd name="connsiteY25" fmla="*/ 395670 h 831175"/>
              <a:gd name="connsiteX0" fmla="*/ 590328 w 732300"/>
              <a:gd name="connsiteY0" fmla="*/ 395670 h 831175"/>
              <a:gd name="connsiteX1" fmla="*/ 667365 w 732300"/>
              <a:gd name="connsiteY1" fmla="*/ 472757 h 831175"/>
              <a:gd name="connsiteX2" fmla="*/ 712608 w 732300"/>
              <a:gd name="connsiteY2" fmla="*/ 372745 h 831175"/>
              <a:gd name="connsiteX3" fmla="*/ 591165 w 732300"/>
              <a:gd name="connsiteY3" fmla="*/ 125094 h 831175"/>
              <a:gd name="connsiteX4" fmla="*/ 462582 w 732300"/>
              <a:gd name="connsiteY4" fmla="*/ 0 h 831175"/>
              <a:gd name="connsiteX5" fmla="*/ 320770 w 732300"/>
              <a:gd name="connsiteY5" fmla="*/ 0 h 831175"/>
              <a:gd name="connsiteX6" fmla="*/ 316039 w 732300"/>
              <a:gd name="connsiteY6" fmla="*/ 170 h 831175"/>
              <a:gd name="connsiteX7" fmla="*/ 111570 w 732300"/>
              <a:gd name="connsiteY7" fmla="*/ 138827 h 831175"/>
              <a:gd name="connsiteX8" fmla="*/ 5115 w 732300"/>
              <a:gd name="connsiteY8" fmla="*/ 390823 h 831175"/>
              <a:gd name="connsiteX9" fmla="*/ 38938 w 732300"/>
              <a:gd name="connsiteY9" fmla="*/ 474686 h 831175"/>
              <a:gd name="connsiteX10" fmla="*/ 122801 w 732300"/>
              <a:gd name="connsiteY10" fmla="*/ 440864 h 831175"/>
              <a:gd name="connsiteX11" fmla="*/ 192897 w 732300"/>
              <a:gd name="connsiteY11" fmla="*/ 275545 h 831175"/>
              <a:gd name="connsiteX12" fmla="*/ 192897 w 732300"/>
              <a:gd name="connsiteY12" fmla="*/ 395320 h 831175"/>
              <a:gd name="connsiteX13" fmla="*/ 106561 w 732300"/>
              <a:gd name="connsiteY13" fmla="*/ 596741 h 831175"/>
              <a:gd name="connsiteX14" fmla="*/ 192897 w 732300"/>
              <a:gd name="connsiteY14" fmla="*/ 596741 h 831175"/>
              <a:gd name="connsiteX15" fmla="*/ 192897 w 732300"/>
              <a:gd name="connsiteY15" fmla="*/ 831175 h 831175"/>
              <a:gd name="connsiteX16" fmla="*/ 320770 w 732300"/>
              <a:gd name="connsiteY16" fmla="*/ 831175 h 831175"/>
              <a:gd name="connsiteX17" fmla="*/ 320770 w 732300"/>
              <a:gd name="connsiteY17" fmla="*/ 596741 h 831175"/>
              <a:gd name="connsiteX18" fmla="*/ 384707 w 732300"/>
              <a:gd name="connsiteY18" fmla="*/ 596741 h 831175"/>
              <a:gd name="connsiteX19" fmla="*/ 384707 w 732300"/>
              <a:gd name="connsiteY19" fmla="*/ 831175 h 831175"/>
              <a:gd name="connsiteX20" fmla="*/ 512580 w 732300"/>
              <a:gd name="connsiteY20" fmla="*/ 831175 h 831175"/>
              <a:gd name="connsiteX21" fmla="*/ 512580 w 732300"/>
              <a:gd name="connsiteY21" fmla="*/ 596741 h 831175"/>
              <a:gd name="connsiteX22" fmla="*/ 596742 w 732300"/>
              <a:gd name="connsiteY22" fmla="*/ 596741 h 831175"/>
              <a:gd name="connsiteX23" fmla="*/ 512580 w 732300"/>
              <a:gd name="connsiteY23" fmla="*/ 400328 h 831175"/>
              <a:gd name="connsiteX24" fmla="*/ 512580 w 732300"/>
              <a:gd name="connsiteY24" fmla="*/ 217759 h 831175"/>
              <a:gd name="connsiteX25" fmla="*/ 590328 w 732300"/>
              <a:gd name="connsiteY25" fmla="*/ 395670 h 831175"/>
              <a:gd name="connsiteX0" fmla="*/ 590328 w 736206"/>
              <a:gd name="connsiteY0" fmla="*/ 395670 h 831175"/>
              <a:gd name="connsiteX1" fmla="*/ 684034 w 736206"/>
              <a:gd name="connsiteY1" fmla="*/ 465613 h 831175"/>
              <a:gd name="connsiteX2" fmla="*/ 712608 w 736206"/>
              <a:gd name="connsiteY2" fmla="*/ 372745 h 831175"/>
              <a:gd name="connsiteX3" fmla="*/ 591165 w 736206"/>
              <a:gd name="connsiteY3" fmla="*/ 125094 h 831175"/>
              <a:gd name="connsiteX4" fmla="*/ 462582 w 736206"/>
              <a:gd name="connsiteY4" fmla="*/ 0 h 831175"/>
              <a:gd name="connsiteX5" fmla="*/ 320770 w 736206"/>
              <a:gd name="connsiteY5" fmla="*/ 0 h 831175"/>
              <a:gd name="connsiteX6" fmla="*/ 316039 w 736206"/>
              <a:gd name="connsiteY6" fmla="*/ 170 h 831175"/>
              <a:gd name="connsiteX7" fmla="*/ 111570 w 736206"/>
              <a:gd name="connsiteY7" fmla="*/ 138827 h 831175"/>
              <a:gd name="connsiteX8" fmla="*/ 5115 w 736206"/>
              <a:gd name="connsiteY8" fmla="*/ 390823 h 831175"/>
              <a:gd name="connsiteX9" fmla="*/ 38938 w 736206"/>
              <a:gd name="connsiteY9" fmla="*/ 474686 h 831175"/>
              <a:gd name="connsiteX10" fmla="*/ 122801 w 736206"/>
              <a:gd name="connsiteY10" fmla="*/ 440864 h 831175"/>
              <a:gd name="connsiteX11" fmla="*/ 192897 w 736206"/>
              <a:gd name="connsiteY11" fmla="*/ 275545 h 831175"/>
              <a:gd name="connsiteX12" fmla="*/ 192897 w 736206"/>
              <a:gd name="connsiteY12" fmla="*/ 395320 h 831175"/>
              <a:gd name="connsiteX13" fmla="*/ 106561 w 736206"/>
              <a:gd name="connsiteY13" fmla="*/ 596741 h 831175"/>
              <a:gd name="connsiteX14" fmla="*/ 192897 w 736206"/>
              <a:gd name="connsiteY14" fmla="*/ 596741 h 831175"/>
              <a:gd name="connsiteX15" fmla="*/ 192897 w 736206"/>
              <a:gd name="connsiteY15" fmla="*/ 831175 h 831175"/>
              <a:gd name="connsiteX16" fmla="*/ 320770 w 736206"/>
              <a:gd name="connsiteY16" fmla="*/ 831175 h 831175"/>
              <a:gd name="connsiteX17" fmla="*/ 320770 w 736206"/>
              <a:gd name="connsiteY17" fmla="*/ 596741 h 831175"/>
              <a:gd name="connsiteX18" fmla="*/ 384707 w 736206"/>
              <a:gd name="connsiteY18" fmla="*/ 596741 h 831175"/>
              <a:gd name="connsiteX19" fmla="*/ 384707 w 736206"/>
              <a:gd name="connsiteY19" fmla="*/ 831175 h 831175"/>
              <a:gd name="connsiteX20" fmla="*/ 512580 w 736206"/>
              <a:gd name="connsiteY20" fmla="*/ 831175 h 831175"/>
              <a:gd name="connsiteX21" fmla="*/ 512580 w 736206"/>
              <a:gd name="connsiteY21" fmla="*/ 596741 h 831175"/>
              <a:gd name="connsiteX22" fmla="*/ 596742 w 736206"/>
              <a:gd name="connsiteY22" fmla="*/ 596741 h 831175"/>
              <a:gd name="connsiteX23" fmla="*/ 512580 w 736206"/>
              <a:gd name="connsiteY23" fmla="*/ 400328 h 831175"/>
              <a:gd name="connsiteX24" fmla="*/ 512580 w 736206"/>
              <a:gd name="connsiteY24" fmla="*/ 217759 h 831175"/>
              <a:gd name="connsiteX25" fmla="*/ 590328 w 736206"/>
              <a:gd name="connsiteY25" fmla="*/ 395670 h 831175"/>
              <a:gd name="connsiteX0" fmla="*/ 590328 w 733635"/>
              <a:gd name="connsiteY0" fmla="*/ 395670 h 831175"/>
              <a:gd name="connsiteX1" fmla="*/ 684034 w 733635"/>
              <a:gd name="connsiteY1" fmla="*/ 465613 h 831175"/>
              <a:gd name="connsiteX2" fmla="*/ 712608 w 733635"/>
              <a:gd name="connsiteY2" fmla="*/ 372745 h 831175"/>
              <a:gd name="connsiteX3" fmla="*/ 591165 w 733635"/>
              <a:gd name="connsiteY3" fmla="*/ 125094 h 831175"/>
              <a:gd name="connsiteX4" fmla="*/ 462582 w 733635"/>
              <a:gd name="connsiteY4" fmla="*/ 0 h 831175"/>
              <a:gd name="connsiteX5" fmla="*/ 320770 w 733635"/>
              <a:gd name="connsiteY5" fmla="*/ 0 h 831175"/>
              <a:gd name="connsiteX6" fmla="*/ 316039 w 733635"/>
              <a:gd name="connsiteY6" fmla="*/ 170 h 831175"/>
              <a:gd name="connsiteX7" fmla="*/ 111570 w 733635"/>
              <a:gd name="connsiteY7" fmla="*/ 138827 h 831175"/>
              <a:gd name="connsiteX8" fmla="*/ 5115 w 733635"/>
              <a:gd name="connsiteY8" fmla="*/ 390823 h 831175"/>
              <a:gd name="connsiteX9" fmla="*/ 38938 w 733635"/>
              <a:gd name="connsiteY9" fmla="*/ 474686 h 831175"/>
              <a:gd name="connsiteX10" fmla="*/ 122801 w 733635"/>
              <a:gd name="connsiteY10" fmla="*/ 440864 h 831175"/>
              <a:gd name="connsiteX11" fmla="*/ 192897 w 733635"/>
              <a:gd name="connsiteY11" fmla="*/ 275545 h 831175"/>
              <a:gd name="connsiteX12" fmla="*/ 192897 w 733635"/>
              <a:gd name="connsiteY12" fmla="*/ 395320 h 831175"/>
              <a:gd name="connsiteX13" fmla="*/ 106561 w 733635"/>
              <a:gd name="connsiteY13" fmla="*/ 596741 h 831175"/>
              <a:gd name="connsiteX14" fmla="*/ 192897 w 733635"/>
              <a:gd name="connsiteY14" fmla="*/ 596741 h 831175"/>
              <a:gd name="connsiteX15" fmla="*/ 192897 w 733635"/>
              <a:gd name="connsiteY15" fmla="*/ 831175 h 831175"/>
              <a:gd name="connsiteX16" fmla="*/ 320770 w 733635"/>
              <a:gd name="connsiteY16" fmla="*/ 831175 h 831175"/>
              <a:gd name="connsiteX17" fmla="*/ 320770 w 733635"/>
              <a:gd name="connsiteY17" fmla="*/ 596741 h 831175"/>
              <a:gd name="connsiteX18" fmla="*/ 384707 w 733635"/>
              <a:gd name="connsiteY18" fmla="*/ 596741 h 831175"/>
              <a:gd name="connsiteX19" fmla="*/ 384707 w 733635"/>
              <a:gd name="connsiteY19" fmla="*/ 831175 h 831175"/>
              <a:gd name="connsiteX20" fmla="*/ 512580 w 733635"/>
              <a:gd name="connsiteY20" fmla="*/ 831175 h 831175"/>
              <a:gd name="connsiteX21" fmla="*/ 512580 w 733635"/>
              <a:gd name="connsiteY21" fmla="*/ 596741 h 831175"/>
              <a:gd name="connsiteX22" fmla="*/ 596742 w 733635"/>
              <a:gd name="connsiteY22" fmla="*/ 596741 h 831175"/>
              <a:gd name="connsiteX23" fmla="*/ 512580 w 733635"/>
              <a:gd name="connsiteY23" fmla="*/ 400328 h 831175"/>
              <a:gd name="connsiteX24" fmla="*/ 512580 w 733635"/>
              <a:gd name="connsiteY24" fmla="*/ 217759 h 831175"/>
              <a:gd name="connsiteX25" fmla="*/ 590328 w 733635"/>
              <a:gd name="connsiteY25" fmla="*/ 395670 h 831175"/>
              <a:gd name="connsiteX0" fmla="*/ 590328 w 714842"/>
              <a:gd name="connsiteY0" fmla="*/ 395670 h 831175"/>
              <a:gd name="connsiteX1" fmla="*/ 684034 w 714842"/>
              <a:gd name="connsiteY1" fmla="*/ 465613 h 831175"/>
              <a:gd name="connsiteX2" fmla="*/ 691176 w 714842"/>
              <a:gd name="connsiteY2" fmla="*/ 356076 h 831175"/>
              <a:gd name="connsiteX3" fmla="*/ 591165 w 714842"/>
              <a:gd name="connsiteY3" fmla="*/ 125094 h 831175"/>
              <a:gd name="connsiteX4" fmla="*/ 462582 w 714842"/>
              <a:gd name="connsiteY4" fmla="*/ 0 h 831175"/>
              <a:gd name="connsiteX5" fmla="*/ 320770 w 714842"/>
              <a:gd name="connsiteY5" fmla="*/ 0 h 831175"/>
              <a:gd name="connsiteX6" fmla="*/ 316039 w 714842"/>
              <a:gd name="connsiteY6" fmla="*/ 170 h 831175"/>
              <a:gd name="connsiteX7" fmla="*/ 111570 w 714842"/>
              <a:gd name="connsiteY7" fmla="*/ 138827 h 831175"/>
              <a:gd name="connsiteX8" fmla="*/ 5115 w 714842"/>
              <a:gd name="connsiteY8" fmla="*/ 390823 h 831175"/>
              <a:gd name="connsiteX9" fmla="*/ 38938 w 714842"/>
              <a:gd name="connsiteY9" fmla="*/ 474686 h 831175"/>
              <a:gd name="connsiteX10" fmla="*/ 122801 w 714842"/>
              <a:gd name="connsiteY10" fmla="*/ 440864 h 831175"/>
              <a:gd name="connsiteX11" fmla="*/ 192897 w 714842"/>
              <a:gd name="connsiteY11" fmla="*/ 275545 h 831175"/>
              <a:gd name="connsiteX12" fmla="*/ 192897 w 714842"/>
              <a:gd name="connsiteY12" fmla="*/ 395320 h 831175"/>
              <a:gd name="connsiteX13" fmla="*/ 106561 w 714842"/>
              <a:gd name="connsiteY13" fmla="*/ 596741 h 831175"/>
              <a:gd name="connsiteX14" fmla="*/ 192897 w 714842"/>
              <a:gd name="connsiteY14" fmla="*/ 596741 h 831175"/>
              <a:gd name="connsiteX15" fmla="*/ 192897 w 714842"/>
              <a:gd name="connsiteY15" fmla="*/ 831175 h 831175"/>
              <a:gd name="connsiteX16" fmla="*/ 320770 w 714842"/>
              <a:gd name="connsiteY16" fmla="*/ 831175 h 831175"/>
              <a:gd name="connsiteX17" fmla="*/ 320770 w 714842"/>
              <a:gd name="connsiteY17" fmla="*/ 596741 h 831175"/>
              <a:gd name="connsiteX18" fmla="*/ 384707 w 714842"/>
              <a:gd name="connsiteY18" fmla="*/ 596741 h 831175"/>
              <a:gd name="connsiteX19" fmla="*/ 384707 w 714842"/>
              <a:gd name="connsiteY19" fmla="*/ 831175 h 831175"/>
              <a:gd name="connsiteX20" fmla="*/ 512580 w 714842"/>
              <a:gd name="connsiteY20" fmla="*/ 831175 h 831175"/>
              <a:gd name="connsiteX21" fmla="*/ 512580 w 714842"/>
              <a:gd name="connsiteY21" fmla="*/ 596741 h 831175"/>
              <a:gd name="connsiteX22" fmla="*/ 596742 w 714842"/>
              <a:gd name="connsiteY22" fmla="*/ 596741 h 831175"/>
              <a:gd name="connsiteX23" fmla="*/ 512580 w 714842"/>
              <a:gd name="connsiteY23" fmla="*/ 400328 h 831175"/>
              <a:gd name="connsiteX24" fmla="*/ 512580 w 714842"/>
              <a:gd name="connsiteY24" fmla="*/ 217759 h 831175"/>
              <a:gd name="connsiteX25" fmla="*/ 590328 w 714842"/>
              <a:gd name="connsiteY25" fmla="*/ 395670 h 831175"/>
              <a:gd name="connsiteX0" fmla="*/ 590328 w 710750"/>
              <a:gd name="connsiteY0" fmla="*/ 395670 h 831175"/>
              <a:gd name="connsiteX1" fmla="*/ 667366 w 710750"/>
              <a:gd name="connsiteY1" fmla="*/ 463232 h 831175"/>
              <a:gd name="connsiteX2" fmla="*/ 691176 w 710750"/>
              <a:gd name="connsiteY2" fmla="*/ 356076 h 831175"/>
              <a:gd name="connsiteX3" fmla="*/ 591165 w 710750"/>
              <a:gd name="connsiteY3" fmla="*/ 125094 h 831175"/>
              <a:gd name="connsiteX4" fmla="*/ 462582 w 710750"/>
              <a:gd name="connsiteY4" fmla="*/ 0 h 831175"/>
              <a:gd name="connsiteX5" fmla="*/ 320770 w 710750"/>
              <a:gd name="connsiteY5" fmla="*/ 0 h 831175"/>
              <a:gd name="connsiteX6" fmla="*/ 316039 w 710750"/>
              <a:gd name="connsiteY6" fmla="*/ 170 h 831175"/>
              <a:gd name="connsiteX7" fmla="*/ 111570 w 710750"/>
              <a:gd name="connsiteY7" fmla="*/ 138827 h 831175"/>
              <a:gd name="connsiteX8" fmla="*/ 5115 w 710750"/>
              <a:gd name="connsiteY8" fmla="*/ 390823 h 831175"/>
              <a:gd name="connsiteX9" fmla="*/ 38938 w 710750"/>
              <a:gd name="connsiteY9" fmla="*/ 474686 h 831175"/>
              <a:gd name="connsiteX10" fmla="*/ 122801 w 710750"/>
              <a:gd name="connsiteY10" fmla="*/ 440864 h 831175"/>
              <a:gd name="connsiteX11" fmla="*/ 192897 w 710750"/>
              <a:gd name="connsiteY11" fmla="*/ 275545 h 831175"/>
              <a:gd name="connsiteX12" fmla="*/ 192897 w 710750"/>
              <a:gd name="connsiteY12" fmla="*/ 395320 h 831175"/>
              <a:gd name="connsiteX13" fmla="*/ 106561 w 710750"/>
              <a:gd name="connsiteY13" fmla="*/ 596741 h 831175"/>
              <a:gd name="connsiteX14" fmla="*/ 192897 w 710750"/>
              <a:gd name="connsiteY14" fmla="*/ 596741 h 831175"/>
              <a:gd name="connsiteX15" fmla="*/ 192897 w 710750"/>
              <a:gd name="connsiteY15" fmla="*/ 831175 h 831175"/>
              <a:gd name="connsiteX16" fmla="*/ 320770 w 710750"/>
              <a:gd name="connsiteY16" fmla="*/ 831175 h 831175"/>
              <a:gd name="connsiteX17" fmla="*/ 320770 w 710750"/>
              <a:gd name="connsiteY17" fmla="*/ 596741 h 831175"/>
              <a:gd name="connsiteX18" fmla="*/ 384707 w 710750"/>
              <a:gd name="connsiteY18" fmla="*/ 596741 h 831175"/>
              <a:gd name="connsiteX19" fmla="*/ 384707 w 710750"/>
              <a:gd name="connsiteY19" fmla="*/ 831175 h 831175"/>
              <a:gd name="connsiteX20" fmla="*/ 512580 w 710750"/>
              <a:gd name="connsiteY20" fmla="*/ 831175 h 831175"/>
              <a:gd name="connsiteX21" fmla="*/ 512580 w 710750"/>
              <a:gd name="connsiteY21" fmla="*/ 596741 h 831175"/>
              <a:gd name="connsiteX22" fmla="*/ 596742 w 710750"/>
              <a:gd name="connsiteY22" fmla="*/ 596741 h 831175"/>
              <a:gd name="connsiteX23" fmla="*/ 512580 w 710750"/>
              <a:gd name="connsiteY23" fmla="*/ 400328 h 831175"/>
              <a:gd name="connsiteX24" fmla="*/ 512580 w 710750"/>
              <a:gd name="connsiteY24" fmla="*/ 217759 h 831175"/>
              <a:gd name="connsiteX25" fmla="*/ 590328 w 710750"/>
              <a:gd name="connsiteY25" fmla="*/ 395670 h 831175"/>
              <a:gd name="connsiteX0" fmla="*/ 582791 w 710979"/>
              <a:gd name="connsiteY0" fmla="*/ 420791 h 831175"/>
              <a:gd name="connsiteX1" fmla="*/ 667366 w 710979"/>
              <a:gd name="connsiteY1" fmla="*/ 463232 h 831175"/>
              <a:gd name="connsiteX2" fmla="*/ 691176 w 710979"/>
              <a:gd name="connsiteY2" fmla="*/ 356076 h 831175"/>
              <a:gd name="connsiteX3" fmla="*/ 591165 w 710979"/>
              <a:gd name="connsiteY3" fmla="*/ 125094 h 831175"/>
              <a:gd name="connsiteX4" fmla="*/ 462582 w 710979"/>
              <a:gd name="connsiteY4" fmla="*/ 0 h 831175"/>
              <a:gd name="connsiteX5" fmla="*/ 320770 w 710979"/>
              <a:gd name="connsiteY5" fmla="*/ 0 h 831175"/>
              <a:gd name="connsiteX6" fmla="*/ 316039 w 710979"/>
              <a:gd name="connsiteY6" fmla="*/ 170 h 831175"/>
              <a:gd name="connsiteX7" fmla="*/ 111570 w 710979"/>
              <a:gd name="connsiteY7" fmla="*/ 138827 h 831175"/>
              <a:gd name="connsiteX8" fmla="*/ 5115 w 710979"/>
              <a:gd name="connsiteY8" fmla="*/ 390823 h 831175"/>
              <a:gd name="connsiteX9" fmla="*/ 38938 w 710979"/>
              <a:gd name="connsiteY9" fmla="*/ 474686 h 831175"/>
              <a:gd name="connsiteX10" fmla="*/ 122801 w 710979"/>
              <a:gd name="connsiteY10" fmla="*/ 440864 h 831175"/>
              <a:gd name="connsiteX11" fmla="*/ 192897 w 710979"/>
              <a:gd name="connsiteY11" fmla="*/ 275545 h 831175"/>
              <a:gd name="connsiteX12" fmla="*/ 192897 w 710979"/>
              <a:gd name="connsiteY12" fmla="*/ 395320 h 831175"/>
              <a:gd name="connsiteX13" fmla="*/ 106561 w 710979"/>
              <a:gd name="connsiteY13" fmla="*/ 596741 h 831175"/>
              <a:gd name="connsiteX14" fmla="*/ 192897 w 710979"/>
              <a:gd name="connsiteY14" fmla="*/ 596741 h 831175"/>
              <a:gd name="connsiteX15" fmla="*/ 192897 w 710979"/>
              <a:gd name="connsiteY15" fmla="*/ 831175 h 831175"/>
              <a:gd name="connsiteX16" fmla="*/ 320770 w 710979"/>
              <a:gd name="connsiteY16" fmla="*/ 831175 h 831175"/>
              <a:gd name="connsiteX17" fmla="*/ 320770 w 710979"/>
              <a:gd name="connsiteY17" fmla="*/ 596741 h 831175"/>
              <a:gd name="connsiteX18" fmla="*/ 384707 w 710979"/>
              <a:gd name="connsiteY18" fmla="*/ 596741 h 831175"/>
              <a:gd name="connsiteX19" fmla="*/ 384707 w 710979"/>
              <a:gd name="connsiteY19" fmla="*/ 831175 h 831175"/>
              <a:gd name="connsiteX20" fmla="*/ 512580 w 710979"/>
              <a:gd name="connsiteY20" fmla="*/ 831175 h 831175"/>
              <a:gd name="connsiteX21" fmla="*/ 512580 w 710979"/>
              <a:gd name="connsiteY21" fmla="*/ 596741 h 831175"/>
              <a:gd name="connsiteX22" fmla="*/ 596742 w 710979"/>
              <a:gd name="connsiteY22" fmla="*/ 596741 h 831175"/>
              <a:gd name="connsiteX23" fmla="*/ 512580 w 710979"/>
              <a:gd name="connsiteY23" fmla="*/ 400328 h 831175"/>
              <a:gd name="connsiteX24" fmla="*/ 512580 w 710979"/>
              <a:gd name="connsiteY24" fmla="*/ 217759 h 831175"/>
              <a:gd name="connsiteX25" fmla="*/ 582791 w 710979"/>
              <a:gd name="connsiteY25" fmla="*/ 420791 h 831175"/>
              <a:gd name="connsiteX0" fmla="*/ 582791 w 709976"/>
              <a:gd name="connsiteY0" fmla="*/ 420791 h 831175"/>
              <a:gd name="connsiteX1" fmla="*/ 662342 w 709976"/>
              <a:gd name="connsiteY1" fmla="*/ 445648 h 831175"/>
              <a:gd name="connsiteX2" fmla="*/ 691176 w 709976"/>
              <a:gd name="connsiteY2" fmla="*/ 356076 h 831175"/>
              <a:gd name="connsiteX3" fmla="*/ 591165 w 709976"/>
              <a:gd name="connsiteY3" fmla="*/ 125094 h 831175"/>
              <a:gd name="connsiteX4" fmla="*/ 462582 w 709976"/>
              <a:gd name="connsiteY4" fmla="*/ 0 h 831175"/>
              <a:gd name="connsiteX5" fmla="*/ 320770 w 709976"/>
              <a:gd name="connsiteY5" fmla="*/ 0 h 831175"/>
              <a:gd name="connsiteX6" fmla="*/ 316039 w 709976"/>
              <a:gd name="connsiteY6" fmla="*/ 170 h 831175"/>
              <a:gd name="connsiteX7" fmla="*/ 111570 w 709976"/>
              <a:gd name="connsiteY7" fmla="*/ 138827 h 831175"/>
              <a:gd name="connsiteX8" fmla="*/ 5115 w 709976"/>
              <a:gd name="connsiteY8" fmla="*/ 390823 h 831175"/>
              <a:gd name="connsiteX9" fmla="*/ 38938 w 709976"/>
              <a:gd name="connsiteY9" fmla="*/ 474686 h 831175"/>
              <a:gd name="connsiteX10" fmla="*/ 122801 w 709976"/>
              <a:gd name="connsiteY10" fmla="*/ 440864 h 831175"/>
              <a:gd name="connsiteX11" fmla="*/ 192897 w 709976"/>
              <a:gd name="connsiteY11" fmla="*/ 275545 h 831175"/>
              <a:gd name="connsiteX12" fmla="*/ 192897 w 709976"/>
              <a:gd name="connsiteY12" fmla="*/ 395320 h 831175"/>
              <a:gd name="connsiteX13" fmla="*/ 106561 w 709976"/>
              <a:gd name="connsiteY13" fmla="*/ 596741 h 831175"/>
              <a:gd name="connsiteX14" fmla="*/ 192897 w 709976"/>
              <a:gd name="connsiteY14" fmla="*/ 596741 h 831175"/>
              <a:gd name="connsiteX15" fmla="*/ 192897 w 709976"/>
              <a:gd name="connsiteY15" fmla="*/ 831175 h 831175"/>
              <a:gd name="connsiteX16" fmla="*/ 320770 w 709976"/>
              <a:gd name="connsiteY16" fmla="*/ 831175 h 831175"/>
              <a:gd name="connsiteX17" fmla="*/ 320770 w 709976"/>
              <a:gd name="connsiteY17" fmla="*/ 596741 h 831175"/>
              <a:gd name="connsiteX18" fmla="*/ 384707 w 709976"/>
              <a:gd name="connsiteY18" fmla="*/ 596741 h 831175"/>
              <a:gd name="connsiteX19" fmla="*/ 384707 w 709976"/>
              <a:gd name="connsiteY19" fmla="*/ 831175 h 831175"/>
              <a:gd name="connsiteX20" fmla="*/ 512580 w 709976"/>
              <a:gd name="connsiteY20" fmla="*/ 831175 h 831175"/>
              <a:gd name="connsiteX21" fmla="*/ 512580 w 709976"/>
              <a:gd name="connsiteY21" fmla="*/ 596741 h 831175"/>
              <a:gd name="connsiteX22" fmla="*/ 596742 w 709976"/>
              <a:gd name="connsiteY22" fmla="*/ 596741 h 831175"/>
              <a:gd name="connsiteX23" fmla="*/ 512580 w 709976"/>
              <a:gd name="connsiteY23" fmla="*/ 400328 h 831175"/>
              <a:gd name="connsiteX24" fmla="*/ 512580 w 709976"/>
              <a:gd name="connsiteY24" fmla="*/ 217759 h 831175"/>
              <a:gd name="connsiteX25" fmla="*/ 582791 w 709976"/>
              <a:gd name="connsiteY25" fmla="*/ 420791 h 831175"/>
              <a:gd name="connsiteX0" fmla="*/ 582791 w 701706"/>
              <a:gd name="connsiteY0" fmla="*/ 420791 h 831175"/>
              <a:gd name="connsiteX1" fmla="*/ 662342 w 701706"/>
              <a:gd name="connsiteY1" fmla="*/ 445648 h 831175"/>
              <a:gd name="connsiteX2" fmla="*/ 681128 w 701706"/>
              <a:gd name="connsiteY2" fmla="*/ 376172 h 831175"/>
              <a:gd name="connsiteX3" fmla="*/ 591165 w 701706"/>
              <a:gd name="connsiteY3" fmla="*/ 125094 h 831175"/>
              <a:gd name="connsiteX4" fmla="*/ 462582 w 701706"/>
              <a:gd name="connsiteY4" fmla="*/ 0 h 831175"/>
              <a:gd name="connsiteX5" fmla="*/ 320770 w 701706"/>
              <a:gd name="connsiteY5" fmla="*/ 0 h 831175"/>
              <a:gd name="connsiteX6" fmla="*/ 316039 w 701706"/>
              <a:gd name="connsiteY6" fmla="*/ 170 h 831175"/>
              <a:gd name="connsiteX7" fmla="*/ 111570 w 701706"/>
              <a:gd name="connsiteY7" fmla="*/ 138827 h 831175"/>
              <a:gd name="connsiteX8" fmla="*/ 5115 w 701706"/>
              <a:gd name="connsiteY8" fmla="*/ 390823 h 831175"/>
              <a:gd name="connsiteX9" fmla="*/ 38938 w 701706"/>
              <a:gd name="connsiteY9" fmla="*/ 474686 h 831175"/>
              <a:gd name="connsiteX10" fmla="*/ 122801 w 701706"/>
              <a:gd name="connsiteY10" fmla="*/ 440864 h 831175"/>
              <a:gd name="connsiteX11" fmla="*/ 192897 w 701706"/>
              <a:gd name="connsiteY11" fmla="*/ 275545 h 831175"/>
              <a:gd name="connsiteX12" fmla="*/ 192897 w 701706"/>
              <a:gd name="connsiteY12" fmla="*/ 395320 h 831175"/>
              <a:gd name="connsiteX13" fmla="*/ 106561 w 701706"/>
              <a:gd name="connsiteY13" fmla="*/ 596741 h 831175"/>
              <a:gd name="connsiteX14" fmla="*/ 192897 w 701706"/>
              <a:gd name="connsiteY14" fmla="*/ 596741 h 831175"/>
              <a:gd name="connsiteX15" fmla="*/ 192897 w 701706"/>
              <a:gd name="connsiteY15" fmla="*/ 831175 h 831175"/>
              <a:gd name="connsiteX16" fmla="*/ 320770 w 701706"/>
              <a:gd name="connsiteY16" fmla="*/ 831175 h 831175"/>
              <a:gd name="connsiteX17" fmla="*/ 320770 w 701706"/>
              <a:gd name="connsiteY17" fmla="*/ 596741 h 831175"/>
              <a:gd name="connsiteX18" fmla="*/ 384707 w 701706"/>
              <a:gd name="connsiteY18" fmla="*/ 596741 h 831175"/>
              <a:gd name="connsiteX19" fmla="*/ 384707 w 701706"/>
              <a:gd name="connsiteY19" fmla="*/ 831175 h 831175"/>
              <a:gd name="connsiteX20" fmla="*/ 512580 w 701706"/>
              <a:gd name="connsiteY20" fmla="*/ 831175 h 831175"/>
              <a:gd name="connsiteX21" fmla="*/ 512580 w 701706"/>
              <a:gd name="connsiteY21" fmla="*/ 596741 h 831175"/>
              <a:gd name="connsiteX22" fmla="*/ 596742 w 701706"/>
              <a:gd name="connsiteY22" fmla="*/ 596741 h 831175"/>
              <a:gd name="connsiteX23" fmla="*/ 512580 w 701706"/>
              <a:gd name="connsiteY23" fmla="*/ 400328 h 831175"/>
              <a:gd name="connsiteX24" fmla="*/ 512580 w 701706"/>
              <a:gd name="connsiteY24" fmla="*/ 217759 h 831175"/>
              <a:gd name="connsiteX25" fmla="*/ 582791 w 701706"/>
              <a:gd name="connsiteY25" fmla="*/ 420791 h 831175"/>
              <a:gd name="connsiteX0" fmla="*/ 582791 w 701706"/>
              <a:gd name="connsiteY0" fmla="*/ 420791 h 831175"/>
              <a:gd name="connsiteX1" fmla="*/ 662342 w 701706"/>
              <a:gd name="connsiteY1" fmla="*/ 445648 h 831175"/>
              <a:gd name="connsiteX2" fmla="*/ 681128 w 701706"/>
              <a:gd name="connsiteY2" fmla="*/ 376172 h 831175"/>
              <a:gd name="connsiteX3" fmla="*/ 591165 w 701706"/>
              <a:gd name="connsiteY3" fmla="*/ 125094 h 831175"/>
              <a:gd name="connsiteX4" fmla="*/ 462582 w 701706"/>
              <a:gd name="connsiteY4" fmla="*/ 0 h 831175"/>
              <a:gd name="connsiteX5" fmla="*/ 320770 w 701706"/>
              <a:gd name="connsiteY5" fmla="*/ 0 h 831175"/>
              <a:gd name="connsiteX6" fmla="*/ 316039 w 701706"/>
              <a:gd name="connsiteY6" fmla="*/ 170 h 831175"/>
              <a:gd name="connsiteX7" fmla="*/ 111570 w 701706"/>
              <a:gd name="connsiteY7" fmla="*/ 138827 h 831175"/>
              <a:gd name="connsiteX8" fmla="*/ 5115 w 701706"/>
              <a:gd name="connsiteY8" fmla="*/ 390823 h 831175"/>
              <a:gd name="connsiteX9" fmla="*/ 38938 w 701706"/>
              <a:gd name="connsiteY9" fmla="*/ 474686 h 831175"/>
              <a:gd name="connsiteX10" fmla="*/ 122801 w 701706"/>
              <a:gd name="connsiteY10" fmla="*/ 440864 h 831175"/>
              <a:gd name="connsiteX11" fmla="*/ 192897 w 701706"/>
              <a:gd name="connsiteY11" fmla="*/ 275545 h 831175"/>
              <a:gd name="connsiteX12" fmla="*/ 192897 w 701706"/>
              <a:gd name="connsiteY12" fmla="*/ 395320 h 831175"/>
              <a:gd name="connsiteX13" fmla="*/ 106561 w 701706"/>
              <a:gd name="connsiteY13" fmla="*/ 596741 h 831175"/>
              <a:gd name="connsiteX14" fmla="*/ 192897 w 701706"/>
              <a:gd name="connsiteY14" fmla="*/ 596741 h 831175"/>
              <a:gd name="connsiteX15" fmla="*/ 192897 w 701706"/>
              <a:gd name="connsiteY15" fmla="*/ 831175 h 831175"/>
              <a:gd name="connsiteX16" fmla="*/ 320770 w 701706"/>
              <a:gd name="connsiteY16" fmla="*/ 831175 h 831175"/>
              <a:gd name="connsiteX17" fmla="*/ 320770 w 701706"/>
              <a:gd name="connsiteY17" fmla="*/ 596741 h 831175"/>
              <a:gd name="connsiteX18" fmla="*/ 384707 w 701706"/>
              <a:gd name="connsiteY18" fmla="*/ 596741 h 831175"/>
              <a:gd name="connsiteX19" fmla="*/ 384707 w 701706"/>
              <a:gd name="connsiteY19" fmla="*/ 831175 h 831175"/>
              <a:gd name="connsiteX20" fmla="*/ 512580 w 701706"/>
              <a:gd name="connsiteY20" fmla="*/ 831175 h 831175"/>
              <a:gd name="connsiteX21" fmla="*/ 512580 w 701706"/>
              <a:gd name="connsiteY21" fmla="*/ 596741 h 831175"/>
              <a:gd name="connsiteX22" fmla="*/ 596742 w 701706"/>
              <a:gd name="connsiteY22" fmla="*/ 596741 h 831175"/>
              <a:gd name="connsiteX23" fmla="*/ 512580 w 701706"/>
              <a:gd name="connsiteY23" fmla="*/ 400328 h 831175"/>
              <a:gd name="connsiteX24" fmla="*/ 512580 w 701706"/>
              <a:gd name="connsiteY24" fmla="*/ 217759 h 831175"/>
              <a:gd name="connsiteX25" fmla="*/ 582791 w 701706"/>
              <a:gd name="connsiteY25" fmla="*/ 420791 h 831175"/>
              <a:gd name="connsiteX0" fmla="*/ 582791 w 687350"/>
              <a:gd name="connsiteY0" fmla="*/ 420791 h 831175"/>
              <a:gd name="connsiteX1" fmla="*/ 662342 w 687350"/>
              <a:gd name="connsiteY1" fmla="*/ 445648 h 831175"/>
              <a:gd name="connsiteX2" fmla="*/ 681128 w 687350"/>
              <a:gd name="connsiteY2" fmla="*/ 376172 h 831175"/>
              <a:gd name="connsiteX3" fmla="*/ 591165 w 687350"/>
              <a:gd name="connsiteY3" fmla="*/ 125094 h 831175"/>
              <a:gd name="connsiteX4" fmla="*/ 462582 w 687350"/>
              <a:gd name="connsiteY4" fmla="*/ 0 h 831175"/>
              <a:gd name="connsiteX5" fmla="*/ 320770 w 687350"/>
              <a:gd name="connsiteY5" fmla="*/ 0 h 831175"/>
              <a:gd name="connsiteX6" fmla="*/ 316039 w 687350"/>
              <a:gd name="connsiteY6" fmla="*/ 170 h 831175"/>
              <a:gd name="connsiteX7" fmla="*/ 111570 w 687350"/>
              <a:gd name="connsiteY7" fmla="*/ 138827 h 831175"/>
              <a:gd name="connsiteX8" fmla="*/ 5115 w 687350"/>
              <a:gd name="connsiteY8" fmla="*/ 390823 h 831175"/>
              <a:gd name="connsiteX9" fmla="*/ 38938 w 687350"/>
              <a:gd name="connsiteY9" fmla="*/ 474686 h 831175"/>
              <a:gd name="connsiteX10" fmla="*/ 122801 w 687350"/>
              <a:gd name="connsiteY10" fmla="*/ 440864 h 831175"/>
              <a:gd name="connsiteX11" fmla="*/ 192897 w 687350"/>
              <a:gd name="connsiteY11" fmla="*/ 275545 h 831175"/>
              <a:gd name="connsiteX12" fmla="*/ 192897 w 687350"/>
              <a:gd name="connsiteY12" fmla="*/ 395320 h 831175"/>
              <a:gd name="connsiteX13" fmla="*/ 106561 w 687350"/>
              <a:gd name="connsiteY13" fmla="*/ 596741 h 831175"/>
              <a:gd name="connsiteX14" fmla="*/ 192897 w 687350"/>
              <a:gd name="connsiteY14" fmla="*/ 596741 h 831175"/>
              <a:gd name="connsiteX15" fmla="*/ 192897 w 687350"/>
              <a:gd name="connsiteY15" fmla="*/ 831175 h 831175"/>
              <a:gd name="connsiteX16" fmla="*/ 320770 w 687350"/>
              <a:gd name="connsiteY16" fmla="*/ 831175 h 831175"/>
              <a:gd name="connsiteX17" fmla="*/ 320770 w 687350"/>
              <a:gd name="connsiteY17" fmla="*/ 596741 h 831175"/>
              <a:gd name="connsiteX18" fmla="*/ 384707 w 687350"/>
              <a:gd name="connsiteY18" fmla="*/ 596741 h 831175"/>
              <a:gd name="connsiteX19" fmla="*/ 384707 w 687350"/>
              <a:gd name="connsiteY19" fmla="*/ 831175 h 831175"/>
              <a:gd name="connsiteX20" fmla="*/ 512580 w 687350"/>
              <a:gd name="connsiteY20" fmla="*/ 831175 h 831175"/>
              <a:gd name="connsiteX21" fmla="*/ 512580 w 687350"/>
              <a:gd name="connsiteY21" fmla="*/ 596741 h 831175"/>
              <a:gd name="connsiteX22" fmla="*/ 596742 w 687350"/>
              <a:gd name="connsiteY22" fmla="*/ 596741 h 831175"/>
              <a:gd name="connsiteX23" fmla="*/ 512580 w 687350"/>
              <a:gd name="connsiteY23" fmla="*/ 400328 h 831175"/>
              <a:gd name="connsiteX24" fmla="*/ 512580 w 687350"/>
              <a:gd name="connsiteY24" fmla="*/ 217759 h 831175"/>
              <a:gd name="connsiteX25" fmla="*/ 582791 w 687350"/>
              <a:gd name="connsiteY25" fmla="*/ 420791 h 831175"/>
              <a:gd name="connsiteX0" fmla="*/ 582791 w 687350"/>
              <a:gd name="connsiteY0" fmla="*/ 420791 h 831175"/>
              <a:gd name="connsiteX1" fmla="*/ 662342 w 687350"/>
              <a:gd name="connsiteY1" fmla="*/ 445648 h 831175"/>
              <a:gd name="connsiteX2" fmla="*/ 681128 w 687350"/>
              <a:gd name="connsiteY2" fmla="*/ 376172 h 831175"/>
              <a:gd name="connsiteX3" fmla="*/ 591165 w 687350"/>
              <a:gd name="connsiteY3" fmla="*/ 125094 h 831175"/>
              <a:gd name="connsiteX4" fmla="*/ 506690 w 687350"/>
              <a:gd name="connsiteY4" fmla="*/ 20718 h 831175"/>
              <a:gd name="connsiteX5" fmla="*/ 320770 w 687350"/>
              <a:gd name="connsiteY5" fmla="*/ 0 h 831175"/>
              <a:gd name="connsiteX6" fmla="*/ 316039 w 687350"/>
              <a:gd name="connsiteY6" fmla="*/ 170 h 831175"/>
              <a:gd name="connsiteX7" fmla="*/ 111570 w 687350"/>
              <a:gd name="connsiteY7" fmla="*/ 138827 h 831175"/>
              <a:gd name="connsiteX8" fmla="*/ 5115 w 687350"/>
              <a:gd name="connsiteY8" fmla="*/ 390823 h 831175"/>
              <a:gd name="connsiteX9" fmla="*/ 38938 w 687350"/>
              <a:gd name="connsiteY9" fmla="*/ 474686 h 831175"/>
              <a:gd name="connsiteX10" fmla="*/ 122801 w 687350"/>
              <a:gd name="connsiteY10" fmla="*/ 440864 h 831175"/>
              <a:gd name="connsiteX11" fmla="*/ 192897 w 687350"/>
              <a:gd name="connsiteY11" fmla="*/ 275545 h 831175"/>
              <a:gd name="connsiteX12" fmla="*/ 192897 w 687350"/>
              <a:gd name="connsiteY12" fmla="*/ 395320 h 831175"/>
              <a:gd name="connsiteX13" fmla="*/ 106561 w 687350"/>
              <a:gd name="connsiteY13" fmla="*/ 596741 h 831175"/>
              <a:gd name="connsiteX14" fmla="*/ 192897 w 687350"/>
              <a:gd name="connsiteY14" fmla="*/ 596741 h 831175"/>
              <a:gd name="connsiteX15" fmla="*/ 192897 w 687350"/>
              <a:gd name="connsiteY15" fmla="*/ 831175 h 831175"/>
              <a:gd name="connsiteX16" fmla="*/ 320770 w 687350"/>
              <a:gd name="connsiteY16" fmla="*/ 831175 h 831175"/>
              <a:gd name="connsiteX17" fmla="*/ 320770 w 687350"/>
              <a:gd name="connsiteY17" fmla="*/ 596741 h 831175"/>
              <a:gd name="connsiteX18" fmla="*/ 384707 w 687350"/>
              <a:gd name="connsiteY18" fmla="*/ 596741 h 831175"/>
              <a:gd name="connsiteX19" fmla="*/ 384707 w 687350"/>
              <a:gd name="connsiteY19" fmla="*/ 831175 h 831175"/>
              <a:gd name="connsiteX20" fmla="*/ 512580 w 687350"/>
              <a:gd name="connsiteY20" fmla="*/ 831175 h 831175"/>
              <a:gd name="connsiteX21" fmla="*/ 512580 w 687350"/>
              <a:gd name="connsiteY21" fmla="*/ 596741 h 831175"/>
              <a:gd name="connsiteX22" fmla="*/ 596742 w 687350"/>
              <a:gd name="connsiteY22" fmla="*/ 596741 h 831175"/>
              <a:gd name="connsiteX23" fmla="*/ 512580 w 687350"/>
              <a:gd name="connsiteY23" fmla="*/ 400328 h 831175"/>
              <a:gd name="connsiteX24" fmla="*/ 512580 w 687350"/>
              <a:gd name="connsiteY24" fmla="*/ 217759 h 831175"/>
              <a:gd name="connsiteX25" fmla="*/ 582791 w 687350"/>
              <a:gd name="connsiteY25" fmla="*/ 420791 h 831175"/>
              <a:gd name="connsiteX0" fmla="*/ 582791 w 687350"/>
              <a:gd name="connsiteY0" fmla="*/ 425269 h 835653"/>
              <a:gd name="connsiteX1" fmla="*/ 662342 w 687350"/>
              <a:gd name="connsiteY1" fmla="*/ 450126 h 835653"/>
              <a:gd name="connsiteX2" fmla="*/ 681128 w 687350"/>
              <a:gd name="connsiteY2" fmla="*/ 380650 h 835653"/>
              <a:gd name="connsiteX3" fmla="*/ 591165 w 687350"/>
              <a:gd name="connsiteY3" fmla="*/ 129572 h 835653"/>
              <a:gd name="connsiteX4" fmla="*/ 506690 w 687350"/>
              <a:gd name="connsiteY4" fmla="*/ 25196 h 835653"/>
              <a:gd name="connsiteX5" fmla="*/ 320770 w 687350"/>
              <a:gd name="connsiteY5" fmla="*/ 4478 h 835653"/>
              <a:gd name="connsiteX6" fmla="*/ 316039 w 687350"/>
              <a:gd name="connsiteY6" fmla="*/ 4648 h 835653"/>
              <a:gd name="connsiteX7" fmla="*/ 111570 w 687350"/>
              <a:gd name="connsiteY7" fmla="*/ 143305 h 835653"/>
              <a:gd name="connsiteX8" fmla="*/ 5115 w 687350"/>
              <a:gd name="connsiteY8" fmla="*/ 395301 h 835653"/>
              <a:gd name="connsiteX9" fmla="*/ 38938 w 687350"/>
              <a:gd name="connsiteY9" fmla="*/ 479164 h 835653"/>
              <a:gd name="connsiteX10" fmla="*/ 122801 w 687350"/>
              <a:gd name="connsiteY10" fmla="*/ 445342 h 835653"/>
              <a:gd name="connsiteX11" fmla="*/ 192897 w 687350"/>
              <a:gd name="connsiteY11" fmla="*/ 280023 h 835653"/>
              <a:gd name="connsiteX12" fmla="*/ 192897 w 687350"/>
              <a:gd name="connsiteY12" fmla="*/ 399798 h 835653"/>
              <a:gd name="connsiteX13" fmla="*/ 106561 w 687350"/>
              <a:gd name="connsiteY13" fmla="*/ 601219 h 835653"/>
              <a:gd name="connsiteX14" fmla="*/ 192897 w 687350"/>
              <a:gd name="connsiteY14" fmla="*/ 601219 h 835653"/>
              <a:gd name="connsiteX15" fmla="*/ 192897 w 687350"/>
              <a:gd name="connsiteY15" fmla="*/ 835653 h 835653"/>
              <a:gd name="connsiteX16" fmla="*/ 320770 w 687350"/>
              <a:gd name="connsiteY16" fmla="*/ 835653 h 835653"/>
              <a:gd name="connsiteX17" fmla="*/ 320770 w 687350"/>
              <a:gd name="connsiteY17" fmla="*/ 601219 h 835653"/>
              <a:gd name="connsiteX18" fmla="*/ 384707 w 687350"/>
              <a:gd name="connsiteY18" fmla="*/ 601219 h 835653"/>
              <a:gd name="connsiteX19" fmla="*/ 384707 w 687350"/>
              <a:gd name="connsiteY19" fmla="*/ 835653 h 835653"/>
              <a:gd name="connsiteX20" fmla="*/ 512580 w 687350"/>
              <a:gd name="connsiteY20" fmla="*/ 835653 h 835653"/>
              <a:gd name="connsiteX21" fmla="*/ 512580 w 687350"/>
              <a:gd name="connsiteY21" fmla="*/ 601219 h 835653"/>
              <a:gd name="connsiteX22" fmla="*/ 596742 w 687350"/>
              <a:gd name="connsiteY22" fmla="*/ 601219 h 835653"/>
              <a:gd name="connsiteX23" fmla="*/ 512580 w 687350"/>
              <a:gd name="connsiteY23" fmla="*/ 404806 h 835653"/>
              <a:gd name="connsiteX24" fmla="*/ 512580 w 687350"/>
              <a:gd name="connsiteY24" fmla="*/ 222237 h 835653"/>
              <a:gd name="connsiteX25" fmla="*/ 582791 w 687350"/>
              <a:gd name="connsiteY25" fmla="*/ 425269 h 835653"/>
              <a:gd name="connsiteX0" fmla="*/ 582791 w 687350"/>
              <a:gd name="connsiteY0" fmla="*/ 425269 h 835653"/>
              <a:gd name="connsiteX1" fmla="*/ 662342 w 687350"/>
              <a:gd name="connsiteY1" fmla="*/ 450126 h 835653"/>
              <a:gd name="connsiteX2" fmla="*/ 681128 w 687350"/>
              <a:gd name="connsiteY2" fmla="*/ 380650 h 835653"/>
              <a:gd name="connsiteX3" fmla="*/ 591165 w 687350"/>
              <a:gd name="connsiteY3" fmla="*/ 129572 h 835653"/>
              <a:gd name="connsiteX4" fmla="*/ 506690 w 687350"/>
              <a:gd name="connsiteY4" fmla="*/ 25196 h 835653"/>
              <a:gd name="connsiteX5" fmla="*/ 320770 w 687350"/>
              <a:gd name="connsiteY5" fmla="*/ 4478 h 835653"/>
              <a:gd name="connsiteX6" fmla="*/ 111570 w 687350"/>
              <a:gd name="connsiteY6" fmla="*/ 143305 h 835653"/>
              <a:gd name="connsiteX7" fmla="*/ 5115 w 687350"/>
              <a:gd name="connsiteY7" fmla="*/ 395301 h 835653"/>
              <a:gd name="connsiteX8" fmla="*/ 38938 w 687350"/>
              <a:gd name="connsiteY8" fmla="*/ 479164 h 835653"/>
              <a:gd name="connsiteX9" fmla="*/ 122801 w 687350"/>
              <a:gd name="connsiteY9" fmla="*/ 445342 h 835653"/>
              <a:gd name="connsiteX10" fmla="*/ 192897 w 687350"/>
              <a:gd name="connsiteY10" fmla="*/ 280023 h 835653"/>
              <a:gd name="connsiteX11" fmla="*/ 192897 w 687350"/>
              <a:gd name="connsiteY11" fmla="*/ 399798 h 835653"/>
              <a:gd name="connsiteX12" fmla="*/ 106561 w 687350"/>
              <a:gd name="connsiteY12" fmla="*/ 601219 h 835653"/>
              <a:gd name="connsiteX13" fmla="*/ 192897 w 687350"/>
              <a:gd name="connsiteY13" fmla="*/ 601219 h 835653"/>
              <a:gd name="connsiteX14" fmla="*/ 192897 w 687350"/>
              <a:gd name="connsiteY14" fmla="*/ 835653 h 835653"/>
              <a:gd name="connsiteX15" fmla="*/ 320770 w 687350"/>
              <a:gd name="connsiteY15" fmla="*/ 835653 h 835653"/>
              <a:gd name="connsiteX16" fmla="*/ 320770 w 687350"/>
              <a:gd name="connsiteY16" fmla="*/ 601219 h 835653"/>
              <a:gd name="connsiteX17" fmla="*/ 384707 w 687350"/>
              <a:gd name="connsiteY17" fmla="*/ 601219 h 835653"/>
              <a:gd name="connsiteX18" fmla="*/ 384707 w 687350"/>
              <a:gd name="connsiteY18" fmla="*/ 835653 h 835653"/>
              <a:gd name="connsiteX19" fmla="*/ 512580 w 687350"/>
              <a:gd name="connsiteY19" fmla="*/ 835653 h 835653"/>
              <a:gd name="connsiteX20" fmla="*/ 512580 w 687350"/>
              <a:gd name="connsiteY20" fmla="*/ 601219 h 835653"/>
              <a:gd name="connsiteX21" fmla="*/ 596742 w 687350"/>
              <a:gd name="connsiteY21" fmla="*/ 601219 h 835653"/>
              <a:gd name="connsiteX22" fmla="*/ 512580 w 687350"/>
              <a:gd name="connsiteY22" fmla="*/ 404806 h 835653"/>
              <a:gd name="connsiteX23" fmla="*/ 512580 w 687350"/>
              <a:gd name="connsiteY23" fmla="*/ 222237 h 835653"/>
              <a:gd name="connsiteX24" fmla="*/ 582791 w 687350"/>
              <a:gd name="connsiteY24" fmla="*/ 425269 h 835653"/>
              <a:gd name="connsiteX0" fmla="*/ 582791 w 687350"/>
              <a:gd name="connsiteY0" fmla="*/ 427591 h 837975"/>
              <a:gd name="connsiteX1" fmla="*/ 662342 w 687350"/>
              <a:gd name="connsiteY1" fmla="*/ 452448 h 837975"/>
              <a:gd name="connsiteX2" fmla="*/ 681128 w 687350"/>
              <a:gd name="connsiteY2" fmla="*/ 382972 h 837975"/>
              <a:gd name="connsiteX3" fmla="*/ 591165 w 687350"/>
              <a:gd name="connsiteY3" fmla="*/ 131894 h 837975"/>
              <a:gd name="connsiteX4" fmla="*/ 506690 w 687350"/>
              <a:gd name="connsiteY4" fmla="*/ 27518 h 837975"/>
              <a:gd name="connsiteX5" fmla="*/ 301473 w 687350"/>
              <a:gd name="connsiteY5" fmla="*/ 1620 h 837975"/>
              <a:gd name="connsiteX6" fmla="*/ 111570 w 687350"/>
              <a:gd name="connsiteY6" fmla="*/ 145627 h 837975"/>
              <a:gd name="connsiteX7" fmla="*/ 5115 w 687350"/>
              <a:gd name="connsiteY7" fmla="*/ 397623 h 837975"/>
              <a:gd name="connsiteX8" fmla="*/ 38938 w 687350"/>
              <a:gd name="connsiteY8" fmla="*/ 481486 h 837975"/>
              <a:gd name="connsiteX9" fmla="*/ 122801 w 687350"/>
              <a:gd name="connsiteY9" fmla="*/ 447664 h 837975"/>
              <a:gd name="connsiteX10" fmla="*/ 192897 w 687350"/>
              <a:gd name="connsiteY10" fmla="*/ 282345 h 837975"/>
              <a:gd name="connsiteX11" fmla="*/ 192897 w 687350"/>
              <a:gd name="connsiteY11" fmla="*/ 402120 h 837975"/>
              <a:gd name="connsiteX12" fmla="*/ 106561 w 687350"/>
              <a:gd name="connsiteY12" fmla="*/ 603541 h 837975"/>
              <a:gd name="connsiteX13" fmla="*/ 192897 w 687350"/>
              <a:gd name="connsiteY13" fmla="*/ 603541 h 837975"/>
              <a:gd name="connsiteX14" fmla="*/ 192897 w 687350"/>
              <a:gd name="connsiteY14" fmla="*/ 837975 h 837975"/>
              <a:gd name="connsiteX15" fmla="*/ 320770 w 687350"/>
              <a:gd name="connsiteY15" fmla="*/ 837975 h 837975"/>
              <a:gd name="connsiteX16" fmla="*/ 320770 w 687350"/>
              <a:gd name="connsiteY16" fmla="*/ 603541 h 837975"/>
              <a:gd name="connsiteX17" fmla="*/ 384707 w 687350"/>
              <a:gd name="connsiteY17" fmla="*/ 603541 h 837975"/>
              <a:gd name="connsiteX18" fmla="*/ 384707 w 687350"/>
              <a:gd name="connsiteY18" fmla="*/ 837975 h 837975"/>
              <a:gd name="connsiteX19" fmla="*/ 512580 w 687350"/>
              <a:gd name="connsiteY19" fmla="*/ 837975 h 837975"/>
              <a:gd name="connsiteX20" fmla="*/ 512580 w 687350"/>
              <a:gd name="connsiteY20" fmla="*/ 603541 h 837975"/>
              <a:gd name="connsiteX21" fmla="*/ 596742 w 687350"/>
              <a:gd name="connsiteY21" fmla="*/ 603541 h 837975"/>
              <a:gd name="connsiteX22" fmla="*/ 512580 w 687350"/>
              <a:gd name="connsiteY22" fmla="*/ 407128 h 837975"/>
              <a:gd name="connsiteX23" fmla="*/ 512580 w 687350"/>
              <a:gd name="connsiteY23" fmla="*/ 224559 h 837975"/>
              <a:gd name="connsiteX24" fmla="*/ 582791 w 687350"/>
              <a:gd name="connsiteY24" fmla="*/ 427591 h 837975"/>
              <a:gd name="connsiteX0" fmla="*/ 582791 w 687350"/>
              <a:gd name="connsiteY0" fmla="*/ 427591 h 837975"/>
              <a:gd name="connsiteX1" fmla="*/ 662342 w 687350"/>
              <a:gd name="connsiteY1" fmla="*/ 452448 h 837975"/>
              <a:gd name="connsiteX2" fmla="*/ 681128 w 687350"/>
              <a:gd name="connsiteY2" fmla="*/ 382972 h 837975"/>
              <a:gd name="connsiteX3" fmla="*/ 506690 w 687350"/>
              <a:gd name="connsiteY3" fmla="*/ 27518 h 837975"/>
              <a:gd name="connsiteX4" fmla="*/ 301473 w 687350"/>
              <a:gd name="connsiteY4" fmla="*/ 1620 h 837975"/>
              <a:gd name="connsiteX5" fmla="*/ 111570 w 687350"/>
              <a:gd name="connsiteY5" fmla="*/ 145627 h 837975"/>
              <a:gd name="connsiteX6" fmla="*/ 5115 w 687350"/>
              <a:gd name="connsiteY6" fmla="*/ 397623 h 837975"/>
              <a:gd name="connsiteX7" fmla="*/ 38938 w 687350"/>
              <a:gd name="connsiteY7" fmla="*/ 481486 h 837975"/>
              <a:gd name="connsiteX8" fmla="*/ 122801 w 687350"/>
              <a:gd name="connsiteY8" fmla="*/ 447664 h 837975"/>
              <a:gd name="connsiteX9" fmla="*/ 192897 w 687350"/>
              <a:gd name="connsiteY9" fmla="*/ 282345 h 837975"/>
              <a:gd name="connsiteX10" fmla="*/ 192897 w 687350"/>
              <a:gd name="connsiteY10" fmla="*/ 402120 h 837975"/>
              <a:gd name="connsiteX11" fmla="*/ 106561 w 687350"/>
              <a:gd name="connsiteY11" fmla="*/ 603541 h 837975"/>
              <a:gd name="connsiteX12" fmla="*/ 192897 w 687350"/>
              <a:gd name="connsiteY12" fmla="*/ 603541 h 837975"/>
              <a:gd name="connsiteX13" fmla="*/ 192897 w 687350"/>
              <a:gd name="connsiteY13" fmla="*/ 837975 h 837975"/>
              <a:gd name="connsiteX14" fmla="*/ 320770 w 687350"/>
              <a:gd name="connsiteY14" fmla="*/ 837975 h 837975"/>
              <a:gd name="connsiteX15" fmla="*/ 320770 w 687350"/>
              <a:gd name="connsiteY15" fmla="*/ 603541 h 837975"/>
              <a:gd name="connsiteX16" fmla="*/ 384707 w 687350"/>
              <a:gd name="connsiteY16" fmla="*/ 603541 h 837975"/>
              <a:gd name="connsiteX17" fmla="*/ 384707 w 687350"/>
              <a:gd name="connsiteY17" fmla="*/ 837975 h 837975"/>
              <a:gd name="connsiteX18" fmla="*/ 512580 w 687350"/>
              <a:gd name="connsiteY18" fmla="*/ 837975 h 837975"/>
              <a:gd name="connsiteX19" fmla="*/ 512580 w 687350"/>
              <a:gd name="connsiteY19" fmla="*/ 603541 h 837975"/>
              <a:gd name="connsiteX20" fmla="*/ 596742 w 687350"/>
              <a:gd name="connsiteY20" fmla="*/ 603541 h 837975"/>
              <a:gd name="connsiteX21" fmla="*/ 512580 w 687350"/>
              <a:gd name="connsiteY21" fmla="*/ 407128 h 837975"/>
              <a:gd name="connsiteX22" fmla="*/ 512580 w 687350"/>
              <a:gd name="connsiteY22" fmla="*/ 224559 h 837975"/>
              <a:gd name="connsiteX23" fmla="*/ 582791 w 687350"/>
              <a:gd name="connsiteY23" fmla="*/ 427591 h 837975"/>
              <a:gd name="connsiteX0" fmla="*/ 582791 w 749580"/>
              <a:gd name="connsiteY0" fmla="*/ 548585 h 958969"/>
              <a:gd name="connsiteX1" fmla="*/ 662342 w 749580"/>
              <a:gd name="connsiteY1" fmla="*/ 573442 h 958969"/>
              <a:gd name="connsiteX2" fmla="*/ 747290 w 749580"/>
              <a:gd name="connsiteY2" fmla="*/ 11904 h 958969"/>
              <a:gd name="connsiteX3" fmla="*/ 506690 w 749580"/>
              <a:gd name="connsiteY3" fmla="*/ 148512 h 958969"/>
              <a:gd name="connsiteX4" fmla="*/ 301473 w 749580"/>
              <a:gd name="connsiteY4" fmla="*/ 122614 h 958969"/>
              <a:gd name="connsiteX5" fmla="*/ 111570 w 749580"/>
              <a:gd name="connsiteY5" fmla="*/ 266621 h 958969"/>
              <a:gd name="connsiteX6" fmla="*/ 5115 w 749580"/>
              <a:gd name="connsiteY6" fmla="*/ 518617 h 958969"/>
              <a:gd name="connsiteX7" fmla="*/ 38938 w 749580"/>
              <a:gd name="connsiteY7" fmla="*/ 602480 h 958969"/>
              <a:gd name="connsiteX8" fmla="*/ 122801 w 749580"/>
              <a:gd name="connsiteY8" fmla="*/ 568658 h 958969"/>
              <a:gd name="connsiteX9" fmla="*/ 192897 w 749580"/>
              <a:gd name="connsiteY9" fmla="*/ 403339 h 958969"/>
              <a:gd name="connsiteX10" fmla="*/ 192897 w 749580"/>
              <a:gd name="connsiteY10" fmla="*/ 523114 h 958969"/>
              <a:gd name="connsiteX11" fmla="*/ 106561 w 749580"/>
              <a:gd name="connsiteY11" fmla="*/ 724535 h 958969"/>
              <a:gd name="connsiteX12" fmla="*/ 192897 w 749580"/>
              <a:gd name="connsiteY12" fmla="*/ 724535 h 958969"/>
              <a:gd name="connsiteX13" fmla="*/ 192897 w 749580"/>
              <a:gd name="connsiteY13" fmla="*/ 958969 h 958969"/>
              <a:gd name="connsiteX14" fmla="*/ 320770 w 749580"/>
              <a:gd name="connsiteY14" fmla="*/ 958969 h 958969"/>
              <a:gd name="connsiteX15" fmla="*/ 320770 w 749580"/>
              <a:gd name="connsiteY15" fmla="*/ 724535 h 958969"/>
              <a:gd name="connsiteX16" fmla="*/ 384707 w 749580"/>
              <a:gd name="connsiteY16" fmla="*/ 724535 h 958969"/>
              <a:gd name="connsiteX17" fmla="*/ 384707 w 749580"/>
              <a:gd name="connsiteY17" fmla="*/ 958969 h 958969"/>
              <a:gd name="connsiteX18" fmla="*/ 512580 w 749580"/>
              <a:gd name="connsiteY18" fmla="*/ 958969 h 958969"/>
              <a:gd name="connsiteX19" fmla="*/ 512580 w 749580"/>
              <a:gd name="connsiteY19" fmla="*/ 724535 h 958969"/>
              <a:gd name="connsiteX20" fmla="*/ 596742 w 749580"/>
              <a:gd name="connsiteY20" fmla="*/ 724535 h 958969"/>
              <a:gd name="connsiteX21" fmla="*/ 512580 w 749580"/>
              <a:gd name="connsiteY21" fmla="*/ 528122 h 958969"/>
              <a:gd name="connsiteX22" fmla="*/ 512580 w 749580"/>
              <a:gd name="connsiteY22" fmla="*/ 345553 h 958969"/>
              <a:gd name="connsiteX23" fmla="*/ 582791 w 749580"/>
              <a:gd name="connsiteY23" fmla="*/ 548585 h 958969"/>
              <a:gd name="connsiteX0" fmla="*/ 582791 w 749580"/>
              <a:gd name="connsiteY0" fmla="*/ 536681 h 947065"/>
              <a:gd name="connsiteX1" fmla="*/ 662342 w 749580"/>
              <a:gd name="connsiteY1" fmla="*/ 561538 h 947065"/>
              <a:gd name="connsiteX2" fmla="*/ 747290 w 749580"/>
              <a:gd name="connsiteY2" fmla="*/ 0 h 947065"/>
              <a:gd name="connsiteX3" fmla="*/ 506690 w 749580"/>
              <a:gd name="connsiteY3" fmla="*/ 136608 h 947065"/>
              <a:gd name="connsiteX4" fmla="*/ 301473 w 749580"/>
              <a:gd name="connsiteY4" fmla="*/ 110710 h 947065"/>
              <a:gd name="connsiteX5" fmla="*/ 111570 w 749580"/>
              <a:gd name="connsiteY5" fmla="*/ 254717 h 947065"/>
              <a:gd name="connsiteX6" fmla="*/ 5115 w 749580"/>
              <a:gd name="connsiteY6" fmla="*/ 506713 h 947065"/>
              <a:gd name="connsiteX7" fmla="*/ 38938 w 749580"/>
              <a:gd name="connsiteY7" fmla="*/ 590576 h 947065"/>
              <a:gd name="connsiteX8" fmla="*/ 122801 w 749580"/>
              <a:gd name="connsiteY8" fmla="*/ 556754 h 947065"/>
              <a:gd name="connsiteX9" fmla="*/ 192897 w 749580"/>
              <a:gd name="connsiteY9" fmla="*/ 391435 h 947065"/>
              <a:gd name="connsiteX10" fmla="*/ 192897 w 749580"/>
              <a:gd name="connsiteY10" fmla="*/ 511210 h 947065"/>
              <a:gd name="connsiteX11" fmla="*/ 106561 w 749580"/>
              <a:gd name="connsiteY11" fmla="*/ 712631 h 947065"/>
              <a:gd name="connsiteX12" fmla="*/ 192897 w 749580"/>
              <a:gd name="connsiteY12" fmla="*/ 712631 h 947065"/>
              <a:gd name="connsiteX13" fmla="*/ 192897 w 749580"/>
              <a:gd name="connsiteY13" fmla="*/ 947065 h 947065"/>
              <a:gd name="connsiteX14" fmla="*/ 320770 w 749580"/>
              <a:gd name="connsiteY14" fmla="*/ 947065 h 947065"/>
              <a:gd name="connsiteX15" fmla="*/ 320770 w 749580"/>
              <a:gd name="connsiteY15" fmla="*/ 712631 h 947065"/>
              <a:gd name="connsiteX16" fmla="*/ 384707 w 749580"/>
              <a:gd name="connsiteY16" fmla="*/ 712631 h 947065"/>
              <a:gd name="connsiteX17" fmla="*/ 384707 w 749580"/>
              <a:gd name="connsiteY17" fmla="*/ 947065 h 947065"/>
              <a:gd name="connsiteX18" fmla="*/ 512580 w 749580"/>
              <a:gd name="connsiteY18" fmla="*/ 947065 h 947065"/>
              <a:gd name="connsiteX19" fmla="*/ 512580 w 749580"/>
              <a:gd name="connsiteY19" fmla="*/ 712631 h 947065"/>
              <a:gd name="connsiteX20" fmla="*/ 596742 w 749580"/>
              <a:gd name="connsiteY20" fmla="*/ 712631 h 947065"/>
              <a:gd name="connsiteX21" fmla="*/ 512580 w 749580"/>
              <a:gd name="connsiteY21" fmla="*/ 516218 h 947065"/>
              <a:gd name="connsiteX22" fmla="*/ 512580 w 749580"/>
              <a:gd name="connsiteY22" fmla="*/ 333649 h 947065"/>
              <a:gd name="connsiteX23" fmla="*/ 582791 w 749580"/>
              <a:gd name="connsiteY23" fmla="*/ 536681 h 947065"/>
              <a:gd name="connsiteX0" fmla="*/ 582791 w 712342"/>
              <a:gd name="connsiteY0" fmla="*/ 549629 h 960013"/>
              <a:gd name="connsiteX1" fmla="*/ 662342 w 712342"/>
              <a:gd name="connsiteY1" fmla="*/ 574486 h 960013"/>
              <a:gd name="connsiteX2" fmla="*/ 708695 w 712342"/>
              <a:gd name="connsiteY2" fmla="*/ 0 h 960013"/>
              <a:gd name="connsiteX3" fmla="*/ 506690 w 712342"/>
              <a:gd name="connsiteY3" fmla="*/ 149556 h 960013"/>
              <a:gd name="connsiteX4" fmla="*/ 301473 w 712342"/>
              <a:gd name="connsiteY4" fmla="*/ 123658 h 960013"/>
              <a:gd name="connsiteX5" fmla="*/ 111570 w 712342"/>
              <a:gd name="connsiteY5" fmla="*/ 267665 h 960013"/>
              <a:gd name="connsiteX6" fmla="*/ 5115 w 712342"/>
              <a:gd name="connsiteY6" fmla="*/ 519661 h 960013"/>
              <a:gd name="connsiteX7" fmla="*/ 38938 w 712342"/>
              <a:gd name="connsiteY7" fmla="*/ 603524 h 960013"/>
              <a:gd name="connsiteX8" fmla="*/ 122801 w 712342"/>
              <a:gd name="connsiteY8" fmla="*/ 569702 h 960013"/>
              <a:gd name="connsiteX9" fmla="*/ 192897 w 712342"/>
              <a:gd name="connsiteY9" fmla="*/ 404383 h 960013"/>
              <a:gd name="connsiteX10" fmla="*/ 192897 w 712342"/>
              <a:gd name="connsiteY10" fmla="*/ 524158 h 960013"/>
              <a:gd name="connsiteX11" fmla="*/ 106561 w 712342"/>
              <a:gd name="connsiteY11" fmla="*/ 725579 h 960013"/>
              <a:gd name="connsiteX12" fmla="*/ 192897 w 712342"/>
              <a:gd name="connsiteY12" fmla="*/ 725579 h 960013"/>
              <a:gd name="connsiteX13" fmla="*/ 192897 w 712342"/>
              <a:gd name="connsiteY13" fmla="*/ 960013 h 960013"/>
              <a:gd name="connsiteX14" fmla="*/ 320770 w 712342"/>
              <a:gd name="connsiteY14" fmla="*/ 960013 h 960013"/>
              <a:gd name="connsiteX15" fmla="*/ 320770 w 712342"/>
              <a:gd name="connsiteY15" fmla="*/ 725579 h 960013"/>
              <a:gd name="connsiteX16" fmla="*/ 384707 w 712342"/>
              <a:gd name="connsiteY16" fmla="*/ 725579 h 960013"/>
              <a:gd name="connsiteX17" fmla="*/ 384707 w 712342"/>
              <a:gd name="connsiteY17" fmla="*/ 960013 h 960013"/>
              <a:gd name="connsiteX18" fmla="*/ 512580 w 712342"/>
              <a:gd name="connsiteY18" fmla="*/ 960013 h 960013"/>
              <a:gd name="connsiteX19" fmla="*/ 512580 w 712342"/>
              <a:gd name="connsiteY19" fmla="*/ 725579 h 960013"/>
              <a:gd name="connsiteX20" fmla="*/ 596742 w 712342"/>
              <a:gd name="connsiteY20" fmla="*/ 725579 h 960013"/>
              <a:gd name="connsiteX21" fmla="*/ 512580 w 712342"/>
              <a:gd name="connsiteY21" fmla="*/ 529166 h 960013"/>
              <a:gd name="connsiteX22" fmla="*/ 512580 w 712342"/>
              <a:gd name="connsiteY22" fmla="*/ 346597 h 960013"/>
              <a:gd name="connsiteX23" fmla="*/ 582791 w 712342"/>
              <a:gd name="connsiteY23" fmla="*/ 549629 h 960013"/>
              <a:gd name="connsiteX0" fmla="*/ 582791 w 787131"/>
              <a:gd name="connsiteY0" fmla="*/ 549629 h 960013"/>
              <a:gd name="connsiteX1" fmla="*/ 783639 w 787131"/>
              <a:gd name="connsiteY1" fmla="*/ 126450 h 960013"/>
              <a:gd name="connsiteX2" fmla="*/ 708695 w 787131"/>
              <a:gd name="connsiteY2" fmla="*/ 0 h 960013"/>
              <a:gd name="connsiteX3" fmla="*/ 506690 w 787131"/>
              <a:gd name="connsiteY3" fmla="*/ 149556 h 960013"/>
              <a:gd name="connsiteX4" fmla="*/ 301473 w 787131"/>
              <a:gd name="connsiteY4" fmla="*/ 123658 h 960013"/>
              <a:gd name="connsiteX5" fmla="*/ 111570 w 787131"/>
              <a:gd name="connsiteY5" fmla="*/ 267665 h 960013"/>
              <a:gd name="connsiteX6" fmla="*/ 5115 w 787131"/>
              <a:gd name="connsiteY6" fmla="*/ 519661 h 960013"/>
              <a:gd name="connsiteX7" fmla="*/ 38938 w 787131"/>
              <a:gd name="connsiteY7" fmla="*/ 603524 h 960013"/>
              <a:gd name="connsiteX8" fmla="*/ 122801 w 787131"/>
              <a:gd name="connsiteY8" fmla="*/ 569702 h 960013"/>
              <a:gd name="connsiteX9" fmla="*/ 192897 w 787131"/>
              <a:gd name="connsiteY9" fmla="*/ 404383 h 960013"/>
              <a:gd name="connsiteX10" fmla="*/ 192897 w 787131"/>
              <a:gd name="connsiteY10" fmla="*/ 524158 h 960013"/>
              <a:gd name="connsiteX11" fmla="*/ 106561 w 787131"/>
              <a:gd name="connsiteY11" fmla="*/ 725579 h 960013"/>
              <a:gd name="connsiteX12" fmla="*/ 192897 w 787131"/>
              <a:gd name="connsiteY12" fmla="*/ 725579 h 960013"/>
              <a:gd name="connsiteX13" fmla="*/ 192897 w 787131"/>
              <a:gd name="connsiteY13" fmla="*/ 960013 h 960013"/>
              <a:gd name="connsiteX14" fmla="*/ 320770 w 787131"/>
              <a:gd name="connsiteY14" fmla="*/ 960013 h 960013"/>
              <a:gd name="connsiteX15" fmla="*/ 320770 w 787131"/>
              <a:gd name="connsiteY15" fmla="*/ 725579 h 960013"/>
              <a:gd name="connsiteX16" fmla="*/ 384707 w 787131"/>
              <a:gd name="connsiteY16" fmla="*/ 725579 h 960013"/>
              <a:gd name="connsiteX17" fmla="*/ 384707 w 787131"/>
              <a:gd name="connsiteY17" fmla="*/ 960013 h 960013"/>
              <a:gd name="connsiteX18" fmla="*/ 512580 w 787131"/>
              <a:gd name="connsiteY18" fmla="*/ 960013 h 960013"/>
              <a:gd name="connsiteX19" fmla="*/ 512580 w 787131"/>
              <a:gd name="connsiteY19" fmla="*/ 725579 h 960013"/>
              <a:gd name="connsiteX20" fmla="*/ 596742 w 787131"/>
              <a:gd name="connsiteY20" fmla="*/ 725579 h 960013"/>
              <a:gd name="connsiteX21" fmla="*/ 512580 w 787131"/>
              <a:gd name="connsiteY21" fmla="*/ 529166 h 960013"/>
              <a:gd name="connsiteX22" fmla="*/ 512580 w 787131"/>
              <a:gd name="connsiteY22" fmla="*/ 346597 h 960013"/>
              <a:gd name="connsiteX23" fmla="*/ 582791 w 787131"/>
              <a:gd name="connsiteY23" fmla="*/ 549629 h 960013"/>
              <a:gd name="connsiteX0" fmla="*/ 682034 w 783862"/>
              <a:gd name="connsiteY0" fmla="*/ 246623 h 960013"/>
              <a:gd name="connsiteX1" fmla="*/ 783639 w 783862"/>
              <a:gd name="connsiteY1" fmla="*/ 126450 h 960013"/>
              <a:gd name="connsiteX2" fmla="*/ 708695 w 783862"/>
              <a:gd name="connsiteY2" fmla="*/ 0 h 960013"/>
              <a:gd name="connsiteX3" fmla="*/ 506690 w 783862"/>
              <a:gd name="connsiteY3" fmla="*/ 149556 h 960013"/>
              <a:gd name="connsiteX4" fmla="*/ 301473 w 783862"/>
              <a:gd name="connsiteY4" fmla="*/ 123658 h 960013"/>
              <a:gd name="connsiteX5" fmla="*/ 111570 w 783862"/>
              <a:gd name="connsiteY5" fmla="*/ 267665 h 960013"/>
              <a:gd name="connsiteX6" fmla="*/ 5115 w 783862"/>
              <a:gd name="connsiteY6" fmla="*/ 519661 h 960013"/>
              <a:gd name="connsiteX7" fmla="*/ 38938 w 783862"/>
              <a:gd name="connsiteY7" fmla="*/ 603524 h 960013"/>
              <a:gd name="connsiteX8" fmla="*/ 122801 w 783862"/>
              <a:gd name="connsiteY8" fmla="*/ 569702 h 960013"/>
              <a:gd name="connsiteX9" fmla="*/ 192897 w 783862"/>
              <a:gd name="connsiteY9" fmla="*/ 404383 h 960013"/>
              <a:gd name="connsiteX10" fmla="*/ 192897 w 783862"/>
              <a:gd name="connsiteY10" fmla="*/ 524158 h 960013"/>
              <a:gd name="connsiteX11" fmla="*/ 106561 w 783862"/>
              <a:gd name="connsiteY11" fmla="*/ 725579 h 960013"/>
              <a:gd name="connsiteX12" fmla="*/ 192897 w 783862"/>
              <a:gd name="connsiteY12" fmla="*/ 725579 h 960013"/>
              <a:gd name="connsiteX13" fmla="*/ 192897 w 783862"/>
              <a:gd name="connsiteY13" fmla="*/ 960013 h 960013"/>
              <a:gd name="connsiteX14" fmla="*/ 320770 w 783862"/>
              <a:gd name="connsiteY14" fmla="*/ 960013 h 960013"/>
              <a:gd name="connsiteX15" fmla="*/ 320770 w 783862"/>
              <a:gd name="connsiteY15" fmla="*/ 725579 h 960013"/>
              <a:gd name="connsiteX16" fmla="*/ 384707 w 783862"/>
              <a:gd name="connsiteY16" fmla="*/ 725579 h 960013"/>
              <a:gd name="connsiteX17" fmla="*/ 384707 w 783862"/>
              <a:gd name="connsiteY17" fmla="*/ 960013 h 960013"/>
              <a:gd name="connsiteX18" fmla="*/ 512580 w 783862"/>
              <a:gd name="connsiteY18" fmla="*/ 960013 h 960013"/>
              <a:gd name="connsiteX19" fmla="*/ 512580 w 783862"/>
              <a:gd name="connsiteY19" fmla="*/ 725579 h 960013"/>
              <a:gd name="connsiteX20" fmla="*/ 596742 w 783862"/>
              <a:gd name="connsiteY20" fmla="*/ 725579 h 960013"/>
              <a:gd name="connsiteX21" fmla="*/ 512580 w 783862"/>
              <a:gd name="connsiteY21" fmla="*/ 529166 h 960013"/>
              <a:gd name="connsiteX22" fmla="*/ 512580 w 783862"/>
              <a:gd name="connsiteY22" fmla="*/ 346597 h 960013"/>
              <a:gd name="connsiteX23" fmla="*/ 682034 w 783862"/>
              <a:gd name="connsiteY23" fmla="*/ 246623 h 960013"/>
              <a:gd name="connsiteX0" fmla="*/ 512580 w 783862"/>
              <a:gd name="connsiteY0" fmla="*/ 346597 h 960013"/>
              <a:gd name="connsiteX1" fmla="*/ 783639 w 783862"/>
              <a:gd name="connsiteY1" fmla="*/ 126450 h 960013"/>
              <a:gd name="connsiteX2" fmla="*/ 708695 w 783862"/>
              <a:gd name="connsiteY2" fmla="*/ 0 h 960013"/>
              <a:gd name="connsiteX3" fmla="*/ 506690 w 783862"/>
              <a:gd name="connsiteY3" fmla="*/ 149556 h 960013"/>
              <a:gd name="connsiteX4" fmla="*/ 301473 w 783862"/>
              <a:gd name="connsiteY4" fmla="*/ 123658 h 960013"/>
              <a:gd name="connsiteX5" fmla="*/ 111570 w 783862"/>
              <a:gd name="connsiteY5" fmla="*/ 267665 h 960013"/>
              <a:gd name="connsiteX6" fmla="*/ 5115 w 783862"/>
              <a:gd name="connsiteY6" fmla="*/ 519661 h 960013"/>
              <a:gd name="connsiteX7" fmla="*/ 38938 w 783862"/>
              <a:gd name="connsiteY7" fmla="*/ 603524 h 960013"/>
              <a:gd name="connsiteX8" fmla="*/ 122801 w 783862"/>
              <a:gd name="connsiteY8" fmla="*/ 569702 h 960013"/>
              <a:gd name="connsiteX9" fmla="*/ 192897 w 783862"/>
              <a:gd name="connsiteY9" fmla="*/ 404383 h 960013"/>
              <a:gd name="connsiteX10" fmla="*/ 192897 w 783862"/>
              <a:gd name="connsiteY10" fmla="*/ 524158 h 960013"/>
              <a:gd name="connsiteX11" fmla="*/ 106561 w 783862"/>
              <a:gd name="connsiteY11" fmla="*/ 725579 h 960013"/>
              <a:gd name="connsiteX12" fmla="*/ 192897 w 783862"/>
              <a:gd name="connsiteY12" fmla="*/ 725579 h 960013"/>
              <a:gd name="connsiteX13" fmla="*/ 192897 w 783862"/>
              <a:gd name="connsiteY13" fmla="*/ 960013 h 960013"/>
              <a:gd name="connsiteX14" fmla="*/ 320770 w 783862"/>
              <a:gd name="connsiteY14" fmla="*/ 960013 h 960013"/>
              <a:gd name="connsiteX15" fmla="*/ 320770 w 783862"/>
              <a:gd name="connsiteY15" fmla="*/ 725579 h 960013"/>
              <a:gd name="connsiteX16" fmla="*/ 384707 w 783862"/>
              <a:gd name="connsiteY16" fmla="*/ 725579 h 960013"/>
              <a:gd name="connsiteX17" fmla="*/ 384707 w 783862"/>
              <a:gd name="connsiteY17" fmla="*/ 960013 h 960013"/>
              <a:gd name="connsiteX18" fmla="*/ 512580 w 783862"/>
              <a:gd name="connsiteY18" fmla="*/ 960013 h 960013"/>
              <a:gd name="connsiteX19" fmla="*/ 512580 w 783862"/>
              <a:gd name="connsiteY19" fmla="*/ 725579 h 960013"/>
              <a:gd name="connsiteX20" fmla="*/ 596742 w 783862"/>
              <a:gd name="connsiteY20" fmla="*/ 725579 h 960013"/>
              <a:gd name="connsiteX21" fmla="*/ 512580 w 783862"/>
              <a:gd name="connsiteY21" fmla="*/ 529166 h 960013"/>
              <a:gd name="connsiteX22" fmla="*/ 512580 w 783862"/>
              <a:gd name="connsiteY22" fmla="*/ 346597 h 96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83862" h="960013">
                <a:moveTo>
                  <a:pt x="512580" y="346597"/>
                </a:moveTo>
                <a:lnTo>
                  <a:pt x="783639" y="126450"/>
                </a:lnTo>
                <a:cubicBezTo>
                  <a:pt x="788082" y="85346"/>
                  <a:pt x="724853" y="23261"/>
                  <a:pt x="708695" y="0"/>
                </a:cubicBezTo>
                <a:lnTo>
                  <a:pt x="506690" y="149556"/>
                </a:lnTo>
                <a:cubicBezTo>
                  <a:pt x="417149" y="103803"/>
                  <a:pt x="363446" y="130564"/>
                  <a:pt x="301473" y="123658"/>
                </a:cubicBezTo>
                <a:cubicBezTo>
                  <a:pt x="235620" y="143343"/>
                  <a:pt x="160963" y="201665"/>
                  <a:pt x="111570" y="267665"/>
                </a:cubicBezTo>
                <a:cubicBezTo>
                  <a:pt x="62177" y="333665"/>
                  <a:pt x="45054" y="425674"/>
                  <a:pt x="5115" y="519661"/>
                </a:cubicBezTo>
                <a:cubicBezTo>
                  <a:pt x="-8703" y="552160"/>
                  <a:pt x="6439" y="589705"/>
                  <a:pt x="38938" y="603524"/>
                </a:cubicBezTo>
                <a:cubicBezTo>
                  <a:pt x="71437" y="617343"/>
                  <a:pt x="108983" y="602201"/>
                  <a:pt x="122801" y="569702"/>
                </a:cubicBezTo>
                <a:lnTo>
                  <a:pt x="192897" y="404383"/>
                </a:lnTo>
                <a:lnTo>
                  <a:pt x="192897" y="524158"/>
                </a:lnTo>
                <a:lnTo>
                  <a:pt x="106561" y="725579"/>
                </a:lnTo>
                <a:lnTo>
                  <a:pt x="192897" y="725579"/>
                </a:lnTo>
                <a:lnTo>
                  <a:pt x="192897" y="960013"/>
                </a:lnTo>
                <a:lnTo>
                  <a:pt x="320770" y="960013"/>
                </a:lnTo>
                <a:lnTo>
                  <a:pt x="320770" y="725579"/>
                </a:lnTo>
                <a:lnTo>
                  <a:pt x="384707" y="725579"/>
                </a:lnTo>
                <a:lnTo>
                  <a:pt x="384707" y="960013"/>
                </a:lnTo>
                <a:lnTo>
                  <a:pt x="512580" y="960013"/>
                </a:lnTo>
                <a:lnTo>
                  <a:pt x="512580" y="725579"/>
                </a:lnTo>
                <a:lnTo>
                  <a:pt x="596742" y="725579"/>
                </a:lnTo>
                <a:lnTo>
                  <a:pt x="512580" y="529166"/>
                </a:lnTo>
                <a:lnTo>
                  <a:pt x="512580" y="346597"/>
                </a:lnTo>
                <a:close/>
              </a:path>
            </a:pathLst>
          </a:custGeom>
          <a:solidFill>
            <a:srgbClr val="FF6600"/>
          </a:solidFill>
          <a:ln w="212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11">
            <a:extLst>
              <a:ext uri="{FF2B5EF4-FFF2-40B4-BE49-F238E27FC236}">
                <a16:creationId xmlns:a16="http://schemas.microsoft.com/office/drawing/2014/main" id="{A49B52DB-4454-44F6-984E-84AE21A42F86}"/>
              </a:ext>
            </a:extLst>
          </p:cNvPr>
          <p:cNvSpPr/>
          <p:nvPr/>
        </p:nvSpPr>
        <p:spPr>
          <a:xfrm rot="21565382">
            <a:off x="10144736" y="886893"/>
            <a:ext cx="997161" cy="1725221"/>
          </a:xfrm>
          <a:custGeom>
            <a:avLst/>
            <a:gdLst>
              <a:gd name="connsiteX0" fmla="*/ 1448130 w 1453235"/>
              <a:gd name="connsiteY0" fmla="*/ 1075556 h 2514287"/>
              <a:gd name="connsiteX1" fmla="*/ 1210914 w 1453235"/>
              <a:gd name="connsiteY1" fmla="*/ 209524 h 2514287"/>
              <a:gd name="connsiteX2" fmla="*/ 1158200 w 1453235"/>
              <a:gd name="connsiteY2" fmla="*/ 132698 h 2514287"/>
              <a:gd name="connsiteX3" fmla="*/ 881449 w 1453235"/>
              <a:gd name="connsiteY3" fmla="*/ 13968 h 2514287"/>
              <a:gd name="connsiteX4" fmla="*/ 729895 w 1453235"/>
              <a:gd name="connsiteY4" fmla="*/ 0 h 2514287"/>
              <a:gd name="connsiteX5" fmla="*/ 578341 w 1453235"/>
              <a:gd name="connsiteY5" fmla="*/ 13968 h 2514287"/>
              <a:gd name="connsiteX6" fmla="*/ 301590 w 1453235"/>
              <a:gd name="connsiteY6" fmla="*/ 132698 h 2514287"/>
              <a:gd name="connsiteX7" fmla="*/ 248876 w 1453235"/>
              <a:gd name="connsiteY7" fmla="*/ 209524 h 2514287"/>
              <a:gd name="connsiteX8" fmla="*/ 5071 w 1453235"/>
              <a:gd name="connsiteY8" fmla="*/ 1075556 h 2514287"/>
              <a:gd name="connsiteX9" fmla="*/ 97322 w 1453235"/>
              <a:gd name="connsiteY9" fmla="*/ 1250160 h 2514287"/>
              <a:gd name="connsiteX10" fmla="*/ 136857 w 1453235"/>
              <a:gd name="connsiteY10" fmla="*/ 1257144 h 2514287"/>
              <a:gd name="connsiteX11" fmla="*/ 262054 w 1453235"/>
              <a:gd name="connsiteY11" fmla="*/ 1159366 h 2514287"/>
              <a:gd name="connsiteX12" fmla="*/ 466323 w 1453235"/>
              <a:gd name="connsiteY12" fmla="*/ 426032 h 2514287"/>
              <a:gd name="connsiteX13" fmla="*/ 466323 w 1453235"/>
              <a:gd name="connsiteY13" fmla="*/ 670477 h 2514287"/>
              <a:gd name="connsiteX14" fmla="*/ 222518 w 1453235"/>
              <a:gd name="connsiteY14" fmla="*/ 1536509 h 2514287"/>
              <a:gd name="connsiteX15" fmla="*/ 400430 w 1453235"/>
              <a:gd name="connsiteY15" fmla="*/ 1536509 h 2514287"/>
              <a:gd name="connsiteX16" fmla="*/ 400430 w 1453235"/>
              <a:gd name="connsiteY16" fmla="*/ 2514287 h 2514287"/>
              <a:gd name="connsiteX17" fmla="*/ 664002 w 1453235"/>
              <a:gd name="connsiteY17" fmla="*/ 2514287 h 2514287"/>
              <a:gd name="connsiteX18" fmla="*/ 664002 w 1453235"/>
              <a:gd name="connsiteY18" fmla="*/ 1536509 h 2514287"/>
              <a:gd name="connsiteX19" fmla="*/ 795788 w 1453235"/>
              <a:gd name="connsiteY19" fmla="*/ 1536509 h 2514287"/>
              <a:gd name="connsiteX20" fmla="*/ 795788 w 1453235"/>
              <a:gd name="connsiteY20" fmla="*/ 2514287 h 2514287"/>
              <a:gd name="connsiteX21" fmla="*/ 1059360 w 1453235"/>
              <a:gd name="connsiteY21" fmla="*/ 2514287 h 2514287"/>
              <a:gd name="connsiteX22" fmla="*/ 1059360 w 1453235"/>
              <a:gd name="connsiteY22" fmla="*/ 1536509 h 2514287"/>
              <a:gd name="connsiteX23" fmla="*/ 1237272 w 1453235"/>
              <a:gd name="connsiteY23" fmla="*/ 1536509 h 2514287"/>
              <a:gd name="connsiteX24" fmla="*/ 993467 w 1453235"/>
              <a:gd name="connsiteY24" fmla="*/ 670477 h 2514287"/>
              <a:gd name="connsiteX25" fmla="*/ 993467 w 1453235"/>
              <a:gd name="connsiteY25" fmla="*/ 426032 h 2514287"/>
              <a:gd name="connsiteX26" fmla="*/ 1197736 w 1453235"/>
              <a:gd name="connsiteY26" fmla="*/ 1159366 h 2514287"/>
              <a:gd name="connsiteX27" fmla="*/ 1322933 w 1453235"/>
              <a:gd name="connsiteY27" fmla="*/ 1257144 h 2514287"/>
              <a:gd name="connsiteX28" fmla="*/ 1362469 w 1453235"/>
              <a:gd name="connsiteY28" fmla="*/ 1250160 h 2514287"/>
              <a:gd name="connsiteX29" fmla="*/ 1448130 w 1453235"/>
              <a:gd name="connsiteY29" fmla="*/ 1075556 h 251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453235" h="2514287">
                <a:moveTo>
                  <a:pt x="1448130" y="1075556"/>
                </a:moveTo>
                <a:lnTo>
                  <a:pt x="1210914" y="209524"/>
                </a:lnTo>
                <a:cubicBezTo>
                  <a:pt x="1204325" y="174603"/>
                  <a:pt x="1184557" y="146667"/>
                  <a:pt x="1158200" y="132698"/>
                </a:cubicBezTo>
                <a:cubicBezTo>
                  <a:pt x="1079128" y="76825"/>
                  <a:pt x="986878" y="41905"/>
                  <a:pt x="881449" y="13968"/>
                </a:cubicBezTo>
                <a:cubicBezTo>
                  <a:pt x="828735" y="6984"/>
                  <a:pt x="782610" y="0"/>
                  <a:pt x="729895" y="0"/>
                </a:cubicBezTo>
                <a:cubicBezTo>
                  <a:pt x="677181" y="0"/>
                  <a:pt x="631055" y="6984"/>
                  <a:pt x="578341" y="13968"/>
                </a:cubicBezTo>
                <a:cubicBezTo>
                  <a:pt x="472912" y="34921"/>
                  <a:pt x="380662" y="76825"/>
                  <a:pt x="301590" y="132698"/>
                </a:cubicBezTo>
                <a:cubicBezTo>
                  <a:pt x="275233" y="153651"/>
                  <a:pt x="255465" y="174603"/>
                  <a:pt x="248876" y="209524"/>
                </a:cubicBezTo>
                <a:lnTo>
                  <a:pt x="5071" y="1075556"/>
                </a:lnTo>
                <a:cubicBezTo>
                  <a:pt x="-14697" y="1152382"/>
                  <a:pt x="24839" y="1229207"/>
                  <a:pt x="97322" y="1250160"/>
                </a:cubicBezTo>
                <a:cubicBezTo>
                  <a:pt x="110500" y="1257144"/>
                  <a:pt x="123679" y="1257144"/>
                  <a:pt x="136857" y="1257144"/>
                </a:cubicBezTo>
                <a:cubicBezTo>
                  <a:pt x="196161" y="1257144"/>
                  <a:pt x="248876" y="1215239"/>
                  <a:pt x="262054" y="1159366"/>
                </a:cubicBezTo>
                <a:lnTo>
                  <a:pt x="466323" y="426032"/>
                </a:lnTo>
                <a:lnTo>
                  <a:pt x="466323" y="670477"/>
                </a:lnTo>
                <a:lnTo>
                  <a:pt x="222518" y="1536509"/>
                </a:lnTo>
                <a:lnTo>
                  <a:pt x="400430" y="1536509"/>
                </a:lnTo>
                <a:lnTo>
                  <a:pt x="400430" y="2514287"/>
                </a:lnTo>
                <a:lnTo>
                  <a:pt x="664002" y="2514287"/>
                </a:lnTo>
                <a:lnTo>
                  <a:pt x="664002" y="1536509"/>
                </a:lnTo>
                <a:lnTo>
                  <a:pt x="795788" y="1536509"/>
                </a:lnTo>
                <a:lnTo>
                  <a:pt x="795788" y="2514287"/>
                </a:lnTo>
                <a:lnTo>
                  <a:pt x="1059360" y="2514287"/>
                </a:lnTo>
                <a:lnTo>
                  <a:pt x="1059360" y="1536509"/>
                </a:lnTo>
                <a:lnTo>
                  <a:pt x="1237272" y="1536509"/>
                </a:lnTo>
                <a:lnTo>
                  <a:pt x="993467" y="670477"/>
                </a:lnTo>
                <a:lnTo>
                  <a:pt x="993467" y="426032"/>
                </a:lnTo>
                <a:lnTo>
                  <a:pt x="1197736" y="1159366"/>
                </a:lnTo>
                <a:cubicBezTo>
                  <a:pt x="1217504" y="1222223"/>
                  <a:pt x="1270218" y="1257144"/>
                  <a:pt x="1322933" y="1257144"/>
                </a:cubicBezTo>
                <a:cubicBezTo>
                  <a:pt x="1336111" y="1257144"/>
                  <a:pt x="1349290" y="1257144"/>
                  <a:pt x="1362469" y="1250160"/>
                </a:cubicBezTo>
                <a:cubicBezTo>
                  <a:pt x="1428362" y="1229207"/>
                  <a:pt x="1467897" y="1152382"/>
                  <a:pt x="1448130" y="1075556"/>
                </a:cubicBezTo>
                <a:close/>
              </a:path>
            </a:pathLst>
          </a:custGeom>
          <a:solidFill>
            <a:srgbClr val="FF6600"/>
          </a:solidFill>
          <a:ln w="329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Freeform: Shape 12">
            <a:extLst>
              <a:ext uri="{FF2B5EF4-FFF2-40B4-BE49-F238E27FC236}">
                <a16:creationId xmlns:a16="http://schemas.microsoft.com/office/drawing/2014/main" id="{949034A0-2E28-481C-99CE-747530E303C7}"/>
              </a:ext>
            </a:extLst>
          </p:cNvPr>
          <p:cNvSpPr/>
          <p:nvPr/>
        </p:nvSpPr>
        <p:spPr>
          <a:xfrm rot="21565382">
            <a:off x="9236327" y="879267"/>
            <a:ext cx="1053856" cy="1724497"/>
          </a:xfrm>
          <a:custGeom>
            <a:avLst/>
            <a:gdLst>
              <a:gd name="connsiteX0" fmla="*/ 1528882 w 1535862"/>
              <a:gd name="connsiteY0" fmla="*/ 1089066 h 2513229"/>
              <a:gd name="connsiteX1" fmla="*/ 1333408 w 1535862"/>
              <a:gd name="connsiteY1" fmla="*/ 258304 h 2513229"/>
              <a:gd name="connsiteX2" fmla="*/ 1291521 w 1535862"/>
              <a:gd name="connsiteY2" fmla="*/ 181511 h 2513229"/>
              <a:gd name="connsiteX3" fmla="*/ 998311 w 1535862"/>
              <a:gd name="connsiteY3" fmla="*/ 27925 h 2513229"/>
              <a:gd name="connsiteX4" fmla="*/ 767931 w 1535862"/>
              <a:gd name="connsiteY4" fmla="*/ 0 h 2513229"/>
              <a:gd name="connsiteX5" fmla="*/ 537552 w 1535862"/>
              <a:gd name="connsiteY5" fmla="*/ 34906 h 2513229"/>
              <a:gd name="connsiteX6" fmla="*/ 244342 w 1535862"/>
              <a:gd name="connsiteY6" fmla="*/ 188492 h 2513229"/>
              <a:gd name="connsiteX7" fmla="*/ 202455 w 1535862"/>
              <a:gd name="connsiteY7" fmla="*/ 265285 h 2513229"/>
              <a:gd name="connsiteX8" fmla="*/ 6981 w 1535862"/>
              <a:gd name="connsiteY8" fmla="*/ 1096048 h 2513229"/>
              <a:gd name="connsiteX9" fmla="*/ 0 w 1535862"/>
              <a:gd name="connsiteY9" fmla="*/ 1130954 h 2513229"/>
              <a:gd name="connsiteX10" fmla="*/ 139624 w 1535862"/>
              <a:gd name="connsiteY10" fmla="*/ 1270577 h 2513229"/>
              <a:gd name="connsiteX11" fmla="*/ 272267 w 1535862"/>
              <a:gd name="connsiteY11" fmla="*/ 1165859 h 2513229"/>
              <a:gd name="connsiteX12" fmla="*/ 418872 w 1535862"/>
              <a:gd name="connsiteY12" fmla="*/ 558496 h 2513229"/>
              <a:gd name="connsiteX13" fmla="*/ 418872 w 1535862"/>
              <a:gd name="connsiteY13" fmla="*/ 2513230 h 2513229"/>
              <a:gd name="connsiteX14" fmla="*/ 698119 w 1535862"/>
              <a:gd name="connsiteY14" fmla="*/ 2513230 h 2513229"/>
              <a:gd name="connsiteX15" fmla="*/ 698119 w 1535862"/>
              <a:gd name="connsiteY15" fmla="*/ 1256615 h 2513229"/>
              <a:gd name="connsiteX16" fmla="*/ 837743 w 1535862"/>
              <a:gd name="connsiteY16" fmla="*/ 1256615 h 2513229"/>
              <a:gd name="connsiteX17" fmla="*/ 837743 w 1535862"/>
              <a:gd name="connsiteY17" fmla="*/ 2513230 h 2513229"/>
              <a:gd name="connsiteX18" fmla="*/ 1116991 w 1535862"/>
              <a:gd name="connsiteY18" fmla="*/ 2513230 h 2513229"/>
              <a:gd name="connsiteX19" fmla="*/ 1116991 w 1535862"/>
              <a:gd name="connsiteY19" fmla="*/ 551514 h 2513229"/>
              <a:gd name="connsiteX20" fmla="*/ 1263596 w 1535862"/>
              <a:gd name="connsiteY20" fmla="*/ 1158878 h 2513229"/>
              <a:gd name="connsiteX21" fmla="*/ 1396239 w 1535862"/>
              <a:gd name="connsiteY21" fmla="*/ 1263596 h 2513229"/>
              <a:gd name="connsiteX22" fmla="*/ 1535863 w 1535862"/>
              <a:gd name="connsiteY22" fmla="*/ 1123972 h 2513229"/>
              <a:gd name="connsiteX23" fmla="*/ 1528882 w 1535862"/>
              <a:gd name="connsiteY23" fmla="*/ 1089066 h 2513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35862" h="2513229">
                <a:moveTo>
                  <a:pt x="1528882" y="1089066"/>
                </a:moveTo>
                <a:lnTo>
                  <a:pt x="1333408" y="258304"/>
                </a:lnTo>
                <a:cubicBezTo>
                  <a:pt x="1326427" y="230379"/>
                  <a:pt x="1312464" y="202455"/>
                  <a:pt x="1291521" y="181511"/>
                </a:cubicBezTo>
                <a:cubicBezTo>
                  <a:pt x="1207747" y="111699"/>
                  <a:pt x="1110010" y="62831"/>
                  <a:pt x="998311" y="27925"/>
                </a:cubicBezTo>
                <a:cubicBezTo>
                  <a:pt x="921518" y="13962"/>
                  <a:pt x="844725" y="0"/>
                  <a:pt x="767931" y="0"/>
                </a:cubicBezTo>
                <a:cubicBezTo>
                  <a:pt x="691138" y="0"/>
                  <a:pt x="614345" y="13962"/>
                  <a:pt x="537552" y="34906"/>
                </a:cubicBezTo>
                <a:cubicBezTo>
                  <a:pt x="425853" y="62831"/>
                  <a:pt x="328116" y="118680"/>
                  <a:pt x="244342" y="188492"/>
                </a:cubicBezTo>
                <a:cubicBezTo>
                  <a:pt x="223398" y="209436"/>
                  <a:pt x="209436" y="237361"/>
                  <a:pt x="202455" y="265285"/>
                </a:cubicBezTo>
                <a:lnTo>
                  <a:pt x="6981" y="1096048"/>
                </a:lnTo>
                <a:cubicBezTo>
                  <a:pt x="6981" y="1103029"/>
                  <a:pt x="0" y="1116991"/>
                  <a:pt x="0" y="1130954"/>
                </a:cubicBezTo>
                <a:cubicBezTo>
                  <a:pt x="0" y="1207747"/>
                  <a:pt x="62831" y="1270577"/>
                  <a:pt x="139624" y="1270577"/>
                </a:cubicBezTo>
                <a:cubicBezTo>
                  <a:pt x="202455" y="1270577"/>
                  <a:pt x="258304" y="1221709"/>
                  <a:pt x="272267" y="1165859"/>
                </a:cubicBezTo>
                <a:lnTo>
                  <a:pt x="418872" y="558496"/>
                </a:lnTo>
                <a:lnTo>
                  <a:pt x="418872" y="2513230"/>
                </a:lnTo>
                <a:lnTo>
                  <a:pt x="698119" y="2513230"/>
                </a:lnTo>
                <a:lnTo>
                  <a:pt x="698119" y="1256615"/>
                </a:lnTo>
                <a:lnTo>
                  <a:pt x="837743" y="1256615"/>
                </a:lnTo>
                <a:lnTo>
                  <a:pt x="837743" y="2513230"/>
                </a:lnTo>
                <a:lnTo>
                  <a:pt x="1116991" y="2513230"/>
                </a:lnTo>
                <a:lnTo>
                  <a:pt x="1116991" y="551514"/>
                </a:lnTo>
                <a:lnTo>
                  <a:pt x="1263596" y="1158878"/>
                </a:lnTo>
                <a:cubicBezTo>
                  <a:pt x="1277558" y="1214728"/>
                  <a:pt x="1333408" y="1263596"/>
                  <a:pt x="1396239" y="1263596"/>
                </a:cubicBezTo>
                <a:cubicBezTo>
                  <a:pt x="1473032" y="1263596"/>
                  <a:pt x="1535863" y="1200765"/>
                  <a:pt x="1535863" y="1123972"/>
                </a:cubicBezTo>
                <a:cubicBezTo>
                  <a:pt x="1535863" y="1110010"/>
                  <a:pt x="1528882" y="1096048"/>
                  <a:pt x="1528882" y="1089066"/>
                </a:cubicBezTo>
                <a:close/>
              </a:path>
            </a:pathLst>
          </a:custGeom>
          <a:solidFill>
            <a:srgbClr val="FF6600"/>
          </a:solidFill>
          <a:ln w="34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8" name="!!Oval 1">
            <a:extLst>
              <a:ext uri="{FF2B5EF4-FFF2-40B4-BE49-F238E27FC236}">
                <a16:creationId xmlns:a16="http://schemas.microsoft.com/office/drawing/2014/main" id="{04482DCE-4043-4614-9F7A-059D0DD65AB5}"/>
              </a:ext>
            </a:extLst>
          </p:cNvPr>
          <p:cNvSpPr/>
          <p:nvPr/>
        </p:nvSpPr>
        <p:spPr>
          <a:xfrm rot="21565382">
            <a:off x="7853661" y="1443182"/>
            <a:ext cx="413846" cy="414554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!!Oval 2">
            <a:extLst>
              <a:ext uri="{FF2B5EF4-FFF2-40B4-BE49-F238E27FC236}">
                <a16:creationId xmlns:a16="http://schemas.microsoft.com/office/drawing/2014/main" id="{1FAD7D35-101E-4811-AA8E-5082D4DB08F1}"/>
              </a:ext>
            </a:extLst>
          </p:cNvPr>
          <p:cNvSpPr/>
          <p:nvPr/>
        </p:nvSpPr>
        <p:spPr>
          <a:xfrm rot="21565382">
            <a:off x="8646252" y="1260876"/>
            <a:ext cx="445523" cy="435626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!!Oval 3">
            <a:extLst>
              <a:ext uri="{FF2B5EF4-FFF2-40B4-BE49-F238E27FC236}">
                <a16:creationId xmlns:a16="http://schemas.microsoft.com/office/drawing/2014/main" id="{12435D6E-DD34-4E22-8D96-5FBB3FAD2B40}"/>
              </a:ext>
            </a:extLst>
          </p:cNvPr>
          <p:cNvSpPr/>
          <p:nvPr/>
        </p:nvSpPr>
        <p:spPr>
          <a:xfrm rot="21565382">
            <a:off x="9553192" y="390226"/>
            <a:ext cx="445523" cy="446284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!!Oval 4">
            <a:extLst>
              <a:ext uri="{FF2B5EF4-FFF2-40B4-BE49-F238E27FC236}">
                <a16:creationId xmlns:a16="http://schemas.microsoft.com/office/drawing/2014/main" id="{B413D17C-5219-4D6C-BCEB-881FA0ADCB3C}"/>
              </a:ext>
            </a:extLst>
          </p:cNvPr>
          <p:cNvSpPr/>
          <p:nvPr/>
        </p:nvSpPr>
        <p:spPr>
          <a:xfrm rot="21565382">
            <a:off x="10389978" y="413531"/>
            <a:ext cx="445523" cy="446284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!!Oval 5">
            <a:extLst>
              <a:ext uri="{FF2B5EF4-FFF2-40B4-BE49-F238E27FC236}">
                <a16:creationId xmlns:a16="http://schemas.microsoft.com/office/drawing/2014/main" id="{D1020393-EE20-4F08-B951-63140C5C6B1D}"/>
              </a:ext>
            </a:extLst>
          </p:cNvPr>
          <p:cNvSpPr/>
          <p:nvPr/>
        </p:nvSpPr>
        <p:spPr>
          <a:xfrm rot="21565382">
            <a:off x="11280534" y="1234671"/>
            <a:ext cx="380785" cy="381437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8B4E5A1-F0AB-430F-8D2A-BAC29CCAB9AD}"/>
              </a:ext>
            </a:extLst>
          </p:cNvPr>
          <p:cNvSpPr txBox="1"/>
          <p:nvPr/>
        </p:nvSpPr>
        <p:spPr>
          <a:xfrm>
            <a:off x="535227" y="949291"/>
            <a:ext cx="7019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2E3336"/>
                </a:solidFill>
                <a:effectLst/>
              </a:rPr>
              <a:t>Love the </a:t>
            </a:r>
            <a:r>
              <a:rPr lang="en-US" sz="2800" b="0" i="0" cap="small" dirty="0">
                <a:solidFill>
                  <a:srgbClr val="2E3336"/>
                </a:solidFill>
                <a:effectLst/>
              </a:rPr>
              <a:t>Lord</a:t>
            </a:r>
            <a:r>
              <a:rPr lang="en-US" sz="2800" b="0" i="0" dirty="0">
                <a:solidFill>
                  <a:srgbClr val="2E3336"/>
                </a:solidFill>
                <a:effectLst/>
              </a:rPr>
              <a:t> your God with all your heart and with all your soul and with all your strength. </a:t>
            </a:r>
            <a:endParaRPr lang="en-US" sz="2800" b="1" dirty="0">
              <a:solidFill>
                <a:srgbClr val="2E3336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F43E046-AA96-4C9F-B5A8-266270933580}"/>
              </a:ext>
            </a:extLst>
          </p:cNvPr>
          <p:cNvSpPr txBox="1"/>
          <p:nvPr/>
        </p:nvSpPr>
        <p:spPr>
          <a:xfrm>
            <a:off x="535227" y="1867462"/>
            <a:ext cx="58780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 commandments that I give you today are to be on your hearts.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lang="en-US" sz="2800" b="1" dirty="0">
              <a:solidFill>
                <a:srgbClr val="FF6600"/>
              </a:solidFill>
            </a:endParaRPr>
          </a:p>
        </p:txBody>
      </p:sp>
      <p:sp>
        <p:nvSpPr>
          <p:cNvPr id="18" name="!!Oval 1">
            <a:extLst>
              <a:ext uri="{FF2B5EF4-FFF2-40B4-BE49-F238E27FC236}">
                <a16:creationId xmlns:a16="http://schemas.microsoft.com/office/drawing/2014/main" id="{711A61DA-B217-4958-9856-7FF48D3684AA}"/>
              </a:ext>
            </a:extLst>
          </p:cNvPr>
          <p:cNvSpPr/>
          <p:nvPr/>
        </p:nvSpPr>
        <p:spPr>
          <a:xfrm rot="42666">
            <a:off x="155473" y="3435764"/>
            <a:ext cx="2792079" cy="2796863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!!Oval 2">
            <a:extLst>
              <a:ext uri="{FF2B5EF4-FFF2-40B4-BE49-F238E27FC236}">
                <a16:creationId xmlns:a16="http://schemas.microsoft.com/office/drawing/2014/main" id="{C3A4651F-2102-4356-B9B3-63D022F0F88E}"/>
              </a:ext>
            </a:extLst>
          </p:cNvPr>
          <p:cNvSpPr/>
          <p:nvPr/>
        </p:nvSpPr>
        <p:spPr>
          <a:xfrm rot="42666">
            <a:off x="2037618" y="3259253"/>
            <a:ext cx="3379564" cy="3304473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!!Oval 3">
            <a:extLst>
              <a:ext uri="{FF2B5EF4-FFF2-40B4-BE49-F238E27FC236}">
                <a16:creationId xmlns:a16="http://schemas.microsoft.com/office/drawing/2014/main" id="{46E33C91-4113-4B12-A949-08FA5B8F04FD}"/>
              </a:ext>
            </a:extLst>
          </p:cNvPr>
          <p:cNvSpPr/>
          <p:nvPr/>
        </p:nvSpPr>
        <p:spPr>
          <a:xfrm rot="42666">
            <a:off x="4640069" y="3280463"/>
            <a:ext cx="3005801" cy="3010925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07C50C-ECB6-40D0-94F9-18E08631D8A6}"/>
              </a:ext>
            </a:extLst>
          </p:cNvPr>
          <p:cNvSpPr txBox="1"/>
          <p:nvPr/>
        </p:nvSpPr>
        <p:spPr>
          <a:xfrm>
            <a:off x="519596" y="3914857"/>
            <a:ext cx="194428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chemeClr val="bg1"/>
                </a:solidFill>
                <a:effectLst/>
              </a:rPr>
              <a:t>Impress them on your children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2E08D1-799A-4BF0-9035-F12E15B05B9B}"/>
              </a:ext>
            </a:extLst>
          </p:cNvPr>
          <p:cNvSpPr txBox="1"/>
          <p:nvPr/>
        </p:nvSpPr>
        <p:spPr>
          <a:xfrm>
            <a:off x="2478589" y="3914857"/>
            <a:ext cx="246941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chemeClr val="bg1"/>
                </a:solidFill>
                <a:effectLst/>
              </a:rPr>
              <a:t>Talk about them when you sit at home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10569B-98A1-4E91-A696-B31F7BDF5731}"/>
              </a:ext>
            </a:extLst>
          </p:cNvPr>
          <p:cNvSpPr txBox="1"/>
          <p:nvPr/>
        </p:nvSpPr>
        <p:spPr>
          <a:xfrm>
            <a:off x="4987052" y="3914857"/>
            <a:ext cx="225025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chemeClr val="bg1"/>
                </a:solidFill>
                <a:effectLst/>
              </a:rPr>
              <a:t>and when you walk along the road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3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04"/>
    </mc:Choice>
    <mc:Fallback xmlns="">
      <p:transition advTm="170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5">
            <a:extLst>
              <a:ext uri="{FF2B5EF4-FFF2-40B4-BE49-F238E27FC236}">
                <a16:creationId xmlns:a16="http://schemas.microsoft.com/office/drawing/2014/main" id="{A7E2A775-1CAC-4B39-BFCB-73AF53D4E2D7}"/>
              </a:ext>
            </a:extLst>
          </p:cNvPr>
          <p:cNvSpPr txBox="1">
            <a:spLocks/>
          </p:cNvSpPr>
          <p:nvPr/>
        </p:nvSpPr>
        <p:spPr>
          <a:xfrm>
            <a:off x="2545322" y="-1874193"/>
            <a:ext cx="7101355" cy="2354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6600"/>
                </a:solidFill>
                <a:latin typeface="+mn-lt"/>
              </a:rPr>
              <a:t>What does the Bible say to families and households?</a:t>
            </a: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40AD6AFE-52DA-4DC5-853B-AFD1EF30B81E}"/>
              </a:ext>
            </a:extLst>
          </p:cNvPr>
          <p:cNvSpPr/>
          <p:nvPr/>
        </p:nvSpPr>
        <p:spPr>
          <a:xfrm>
            <a:off x="622195" y="342103"/>
            <a:ext cx="929421" cy="674106"/>
          </a:xfrm>
          <a:custGeom>
            <a:avLst/>
            <a:gdLst>
              <a:gd name="connsiteX0" fmla="*/ 3148249 w 3151845"/>
              <a:gd name="connsiteY0" fmla="*/ 1653288 h 2092089"/>
              <a:gd name="connsiteX1" fmla="*/ 3040347 w 3151845"/>
              <a:gd name="connsiteY1" fmla="*/ 487945 h 2092089"/>
              <a:gd name="connsiteX2" fmla="*/ 2968413 w 3151845"/>
              <a:gd name="connsiteY2" fmla="*/ 423204 h 2092089"/>
              <a:gd name="connsiteX3" fmla="*/ 2914462 w 3151845"/>
              <a:gd name="connsiteY3" fmla="*/ 423204 h 2092089"/>
              <a:gd name="connsiteX4" fmla="*/ 2896478 w 3151845"/>
              <a:gd name="connsiteY4" fmla="*/ 214594 h 2092089"/>
              <a:gd name="connsiteX5" fmla="*/ 2831737 w 3151845"/>
              <a:gd name="connsiteY5" fmla="*/ 210997 h 2092089"/>
              <a:gd name="connsiteX6" fmla="*/ 2673480 w 3151845"/>
              <a:gd name="connsiteY6" fmla="*/ 214594 h 2092089"/>
              <a:gd name="connsiteX7" fmla="*/ 2655496 w 3151845"/>
              <a:gd name="connsiteY7" fmla="*/ 20370 h 2092089"/>
              <a:gd name="connsiteX8" fmla="*/ 2601545 w 3151845"/>
              <a:gd name="connsiteY8" fmla="*/ 9580 h 2092089"/>
              <a:gd name="connsiteX9" fmla="*/ 1572879 w 3151845"/>
              <a:gd name="connsiteY9" fmla="*/ 354866 h 2092089"/>
              <a:gd name="connsiteX10" fmla="*/ 544213 w 3151845"/>
              <a:gd name="connsiteY10" fmla="*/ 9580 h 2092089"/>
              <a:gd name="connsiteX11" fmla="*/ 490262 w 3151845"/>
              <a:gd name="connsiteY11" fmla="*/ 20370 h 2092089"/>
              <a:gd name="connsiteX12" fmla="*/ 472278 w 3151845"/>
              <a:gd name="connsiteY12" fmla="*/ 214594 h 2092089"/>
              <a:gd name="connsiteX13" fmla="*/ 314022 w 3151845"/>
              <a:gd name="connsiteY13" fmla="*/ 210997 h 2092089"/>
              <a:gd name="connsiteX14" fmla="*/ 252877 w 3151845"/>
              <a:gd name="connsiteY14" fmla="*/ 214594 h 2092089"/>
              <a:gd name="connsiteX15" fmla="*/ 234893 w 3151845"/>
              <a:gd name="connsiteY15" fmla="*/ 423204 h 2092089"/>
              <a:gd name="connsiteX16" fmla="*/ 180942 w 3151845"/>
              <a:gd name="connsiteY16" fmla="*/ 423204 h 2092089"/>
              <a:gd name="connsiteX17" fmla="*/ 109008 w 3151845"/>
              <a:gd name="connsiteY17" fmla="*/ 487945 h 2092089"/>
              <a:gd name="connsiteX18" fmla="*/ 1106 w 3151845"/>
              <a:gd name="connsiteY18" fmla="*/ 1653288 h 2092089"/>
              <a:gd name="connsiteX19" fmla="*/ 62250 w 3151845"/>
              <a:gd name="connsiteY19" fmla="*/ 1732416 h 2092089"/>
              <a:gd name="connsiteX20" fmla="*/ 73040 w 3151845"/>
              <a:gd name="connsiteY20" fmla="*/ 1732416 h 2092089"/>
              <a:gd name="connsiteX21" fmla="*/ 1407429 w 3151845"/>
              <a:gd name="connsiteY21" fmla="*/ 2066912 h 2092089"/>
              <a:gd name="connsiteX22" fmla="*/ 1486557 w 3151845"/>
              <a:gd name="connsiteY22" fmla="*/ 2092089 h 2092089"/>
              <a:gd name="connsiteX23" fmla="*/ 1666394 w 3151845"/>
              <a:gd name="connsiteY23" fmla="*/ 2092089 h 2092089"/>
              <a:gd name="connsiteX24" fmla="*/ 1741926 w 3151845"/>
              <a:gd name="connsiteY24" fmla="*/ 2070509 h 2092089"/>
              <a:gd name="connsiteX25" fmla="*/ 3076315 w 3151845"/>
              <a:gd name="connsiteY25" fmla="*/ 1736012 h 2092089"/>
              <a:gd name="connsiteX26" fmla="*/ 3151846 w 3151845"/>
              <a:gd name="connsiteY26" fmla="*/ 1667675 h 2092089"/>
              <a:gd name="connsiteX27" fmla="*/ 3148249 w 3151845"/>
              <a:gd name="connsiteY27" fmla="*/ 1653288 h 2092089"/>
              <a:gd name="connsiteX28" fmla="*/ 1644814 w 3151845"/>
              <a:gd name="connsiteY28" fmla="*/ 484349 h 2092089"/>
              <a:gd name="connsiteX29" fmla="*/ 2522417 w 3151845"/>
              <a:gd name="connsiteY29" fmla="*/ 142659 h 2092089"/>
              <a:gd name="connsiteX30" fmla="*/ 2619529 w 3151845"/>
              <a:gd name="connsiteY30" fmla="*/ 1257647 h 2092089"/>
              <a:gd name="connsiteX31" fmla="*/ 1644814 w 3151845"/>
              <a:gd name="connsiteY31" fmla="*/ 1714432 h 2092089"/>
              <a:gd name="connsiteX32" fmla="*/ 1644814 w 3151845"/>
              <a:gd name="connsiteY32" fmla="*/ 484349 h 2092089"/>
              <a:gd name="connsiteX33" fmla="*/ 623341 w 3151845"/>
              <a:gd name="connsiteY33" fmla="*/ 146256 h 2092089"/>
              <a:gd name="connsiteX34" fmla="*/ 1500944 w 3151845"/>
              <a:gd name="connsiteY34" fmla="*/ 487945 h 2092089"/>
              <a:gd name="connsiteX35" fmla="*/ 1500944 w 3151845"/>
              <a:gd name="connsiteY35" fmla="*/ 1718029 h 2092089"/>
              <a:gd name="connsiteX36" fmla="*/ 526229 w 3151845"/>
              <a:gd name="connsiteY36" fmla="*/ 1261244 h 2092089"/>
              <a:gd name="connsiteX37" fmla="*/ 623341 w 3151845"/>
              <a:gd name="connsiteY37" fmla="*/ 146256 h 2092089"/>
              <a:gd name="connsiteX38" fmla="*/ 278054 w 3151845"/>
              <a:gd name="connsiteY38" fmla="*/ 1477048 h 2092089"/>
              <a:gd name="connsiteX39" fmla="*/ 385956 w 3151845"/>
              <a:gd name="connsiteY39" fmla="*/ 351269 h 2092089"/>
              <a:gd name="connsiteX40" fmla="*/ 461488 w 3151845"/>
              <a:gd name="connsiteY40" fmla="*/ 354866 h 2092089"/>
              <a:gd name="connsiteX41" fmla="*/ 371569 w 3151845"/>
              <a:gd name="connsiteY41" fmla="*/ 1383533 h 2092089"/>
              <a:gd name="connsiteX42" fmla="*/ 439907 w 3151845"/>
              <a:gd name="connsiteY42" fmla="*/ 1390726 h 2092089"/>
              <a:gd name="connsiteX43" fmla="*/ 1479364 w 3151845"/>
              <a:gd name="connsiteY43" fmla="*/ 1890672 h 2092089"/>
              <a:gd name="connsiteX44" fmla="*/ 1479364 w 3151845"/>
              <a:gd name="connsiteY44" fmla="*/ 1890672 h 2092089"/>
              <a:gd name="connsiteX45" fmla="*/ 278054 w 3151845"/>
              <a:gd name="connsiteY45" fmla="*/ 1477048 h 2092089"/>
              <a:gd name="connsiteX46" fmla="*/ 1666394 w 3151845"/>
              <a:gd name="connsiteY46" fmla="*/ 1897866 h 2092089"/>
              <a:gd name="connsiteX47" fmla="*/ 1666394 w 3151845"/>
              <a:gd name="connsiteY47" fmla="*/ 1897866 h 2092089"/>
              <a:gd name="connsiteX48" fmla="*/ 2705851 w 3151845"/>
              <a:gd name="connsiteY48" fmla="*/ 1390726 h 2092089"/>
              <a:gd name="connsiteX49" fmla="*/ 2774189 w 3151845"/>
              <a:gd name="connsiteY49" fmla="*/ 1383533 h 2092089"/>
              <a:gd name="connsiteX50" fmla="*/ 2684270 w 3151845"/>
              <a:gd name="connsiteY50" fmla="*/ 354866 h 2092089"/>
              <a:gd name="connsiteX51" fmla="*/ 2759802 w 3151845"/>
              <a:gd name="connsiteY51" fmla="*/ 351269 h 2092089"/>
              <a:gd name="connsiteX52" fmla="*/ 2867704 w 3151845"/>
              <a:gd name="connsiteY52" fmla="*/ 1477048 h 2092089"/>
              <a:gd name="connsiteX53" fmla="*/ 1666394 w 3151845"/>
              <a:gd name="connsiteY53" fmla="*/ 1897866 h 209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151845" h="2092089">
                <a:moveTo>
                  <a:pt x="3148249" y="1653288"/>
                </a:moveTo>
                <a:lnTo>
                  <a:pt x="3040347" y="487945"/>
                </a:lnTo>
                <a:cubicBezTo>
                  <a:pt x="3036750" y="451978"/>
                  <a:pt x="3004380" y="423204"/>
                  <a:pt x="2968413" y="423204"/>
                </a:cubicBezTo>
                <a:cubicBezTo>
                  <a:pt x="2954026" y="423204"/>
                  <a:pt x="2932445" y="423204"/>
                  <a:pt x="2914462" y="423204"/>
                </a:cubicBezTo>
                <a:lnTo>
                  <a:pt x="2896478" y="214594"/>
                </a:lnTo>
                <a:lnTo>
                  <a:pt x="2831737" y="210997"/>
                </a:lnTo>
                <a:cubicBezTo>
                  <a:pt x="2777785" y="207400"/>
                  <a:pt x="2723834" y="210997"/>
                  <a:pt x="2673480" y="214594"/>
                </a:cubicBezTo>
                <a:lnTo>
                  <a:pt x="2655496" y="20370"/>
                </a:lnTo>
                <a:lnTo>
                  <a:pt x="2601545" y="9580"/>
                </a:lnTo>
                <a:cubicBezTo>
                  <a:pt x="2223888" y="-37178"/>
                  <a:pt x="1846231" y="88708"/>
                  <a:pt x="1572879" y="354866"/>
                </a:cubicBezTo>
                <a:cubicBezTo>
                  <a:pt x="1299527" y="88708"/>
                  <a:pt x="921870" y="-37178"/>
                  <a:pt x="544213" y="9580"/>
                </a:cubicBezTo>
                <a:lnTo>
                  <a:pt x="490262" y="20370"/>
                </a:lnTo>
                <a:lnTo>
                  <a:pt x="472278" y="214594"/>
                </a:lnTo>
                <a:cubicBezTo>
                  <a:pt x="418327" y="210997"/>
                  <a:pt x="367973" y="207400"/>
                  <a:pt x="314022" y="210997"/>
                </a:cubicBezTo>
                <a:lnTo>
                  <a:pt x="252877" y="214594"/>
                </a:lnTo>
                <a:lnTo>
                  <a:pt x="234893" y="423204"/>
                </a:lnTo>
                <a:cubicBezTo>
                  <a:pt x="213313" y="423204"/>
                  <a:pt x="195329" y="423204"/>
                  <a:pt x="180942" y="423204"/>
                </a:cubicBezTo>
                <a:cubicBezTo>
                  <a:pt x="144975" y="423204"/>
                  <a:pt x="112604" y="451978"/>
                  <a:pt x="109008" y="487945"/>
                </a:cubicBezTo>
                <a:lnTo>
                  <a:pt x="1106" y="1653288"/>
                </a:lnTo>
                <a:cubicBezTo>
                  <a:pt x="-6088" y="1692852"/>
                  <a:pt x="22686" y="1728819"/>
                  <a:pt x="62250" y="1732416"/>
                </a:cubicBezTo>
                <a:cubicBezTo>
                  <a:pt x="65847" y="1732416"/>
                  <a:pt x="69444" y="1732416"/>
                  <a:pt x="73040" y="1732416"/>
                </a:cubicBezTo>
                <a:cubicBezTo>
                  <a:pt x="292441" y="1725222"/>
                  <a:pt x="907483" y="1739609"/>
                  <a:pt x="1407429" y="2066912"/>
                </a:cubicBezTo>
                <a:cubicBezTo>
                  <a:pt x="1432606" y="2081299"/>
                  <a:pt x="1457783" y="2092089"/>
                  <a:pt x="1486557" y="2092089"/>
                </a:cubicBezTo>
                <a:lnTo>
                  <a:pt x="1666394" y="2092089"/>
                </a:lnTo>
                <a:cubicBezTo>
                  <a:pt x="1695168" y="2092089"/>
                  <a:pt x="1720345" y="2084896"/>
                  <a:pt x="1741926" y="2070509"/>
                </a:cubicBezTo>
                <a:cubicBezTo>
                  <a:pt x="2267049" y="1743206"/>
                  <a:pt x="2864107" y="1728819"/>
                  <a:pt x="3076315" y="1736012"/>
                </a:cubicBezTo>
                <a:cubicBezTo>
                  <a:pt x="3115879" y="1736012"/>
                  <a:pt x="3148249" y="1707239"/>
                  <a:pt x="3151846" y="1667675"/>
                </a:cubicBezTo>
                <a:cubicBezTo>
                  <a:pt x="3148249" y="1656884"/>
                  <a:pt x="3148249" y="1656884"/>
                  <a:pt x="3148249" y="1653288"/>
                </a:cubicBezTo>
                <a:close/>
                <a:moveTo>
                  <a:pt x="1644814" y="484349"/>
                </a:moveTo>
                <a:cubicBezTo>
                  <a:pt x="1875005" y="246964"/>
                  <a:pt x="2195114" y="124675"/>
                  <a:pt x="2522417" y="142659"/>
                </a:cubicBezTo>
                <a:lnTo>
                  <a:pt x="2619529" y="1257647"/>
                </a:lnTo>
                <a:cubicBezTo>
                  <a:pt x="2450483" y="1290018"/>
                  <a:pt x="2011681" y="1397920"/>
                  <a:pt x="1644814" y="1714432"/>
                </a:cubicBezTo>
                <a:lnTo>
                  <a:pt x="1644814" y="484349"/>
                </a:lnTo>
                <a:close/>
                <a:moveTo>
                  <a:pt x="623341" y="146256"/>
                </a:moveTo>
                <a:cubicBezTo>
                  <a:pt x="950644" y="128272"/>
                  <a:pt x="1270753" y="250561"/>
                  <a:pt x="1500944" y="487945"/>
                </a:cubicBezTo>
                <a:lnTo>
                  <a:pt x="1500944" y="1718029"/>
                </a:lnTo>
                <a:cubicBezTo>
                  <a:pt x="1134077" y="1401516"/>
                  <a:pt x="695276" y="1293614"/>
                  <a:pt x="526229" y="1261244"/>
                </a:cubicBezTo>
                <a:lnTo>
                  <a:pt x="623341" y="146256"/>
                </a:lnTo>
                <a:close/>
                <a:moveTo>
                  <a:pt x="278054" y="1477048"/>
                </a:moveTo>
                <a:lnTo>
                  <a:pt x="385956" y="351269"/>
                </a:lnTo>
                <a:cubicBezTo>
                  <a:pt x="407537" y="351269"/>
                  <a:pt x="432714" y="354866"/>
                  <a:pt x="461488" y="354866"/>
                </a:cubicBezTo>
                <a:lnTo>
                  <a:pt x="371569" y="1383533"/>
                </a:lnTo>
                <a:lnTo>
                  <a:pt x="439907" y="1390726"/>
                </a:lnTo>
                <a:cubicBezTo>
                  <a:pt x="447101" y="1390726"/>
                  <a:pt x="1054949" y="1469854"/>
                  <a:pt x="1479364" y="1890672"/>
                </a:cubicBezTo>
                <a:lnTo>
                  <a:pt x="1479364" y="1890672"/>
                </a:lnTo>
                <a:cubicBezTo>
                  <a:pt x="1008192" y="1530999"/>
                  <a:pt x="483068" y="1484241"/>
                  <a:pt x="278054" y="1477048"/>
                </a:cubicBezTo>
                <a:close/>
                <a:moveTo>
                  <a:pt x="1666394" y="1897866"/>
                </a:moveTo>
                <a:lnTo>
                  <a:pt x="1666394" y="1897866"/>
                </a:lnTo>
                <a:cubicBezTo>
                  <a:pt x="2098002" y="1473451"/>
                  <a:pt x="2702254" y="1390726"/>
                  <a:pt x="2705851" y="1390726"/>
                </a:cubicBezTo>
                <a:lnTo>
                  <a:pt x="2774189" y="1383533"/>
                </a:lnTo>
                <a:lnTo>
                  <a:pt x="2684270" y="354866"/>
                </a:lnTo>
                <a:cubicBezTo>
                  <a:pt x="2713044" y="351269"/>
                  <a:pt x="2738221" y="351269"/>
                  <a:pt x="2759802" y="351269"/>
                </a:cubicBezTo>
                <a:lnTo>
                  <a:pt x="2867704" y="1477048"/>
                </a:lnTo>
                <a:cubicBezTo>
                  <a:pt x="2662690" y="1484241"/>
                  <a:pt x="2137567" y="1534595"/>
                  <a:pt x="1666394" y="1897866"/>
                </a:cubicBezTo>
                <a:close/>
              </a:path>
            </a:pathLst>
          </a:custGeom>
          <a:solidFill>
            <a:srgbClr val="FF6600"/>
          </a:solidFill>
          <a:ln w="359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Title 5">
            <a:extLst>
              <a:ext uri="{FF2B5EF4-FFF2-40B4-BE49-F238E27FC236}">
                <a16:creationId xmlns:a16="http://schemas.microsoft.com/office/drawing/2014/main" id="{7C3A6EB0-0F7F-479A-8627-64A18E9F2F07}"/>
              </a:ext>
            </a:extLst>
          </p:cNvPr>
          <p:cNvSpPr txBox="1">
            <a:spLocks/>
          </p:cNvSpPr>
          <p:nvPr/>
        </p:nvSpPr>
        <p:spPr>
          <a:xfrm>
            <a:off x="1695182" y="-224943"/>
            <a:ext cx="5081663" cy="1788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Deuteronomy 6:5-9</a:t>
            </a:r>
          </a:p>
        </p:txBody>
      </p:sp>
      <p:sp>
        <p:nvSpPr>
          <p:cNvPr id="63" name="!!balloon">
            <a:extLst>
              <a:ext uri="{FF2B5EF4-FFF2-40B4-BE49-F238E27FC236}">
                <a16:creationId xmlns:a16="http://schemas.microsoft.com/office/drawing/2014/main" id="{08C6A370-1F69-41B3-A9D6-D6407082DC24}"/>
              </a:ext>
            </a:extLst>
          </p:cNvPr>
          <p:cNvSpPr/>
          <p:nvPr/>
        </p:nvSpPr>
        <p:spPr>
          <a:xfrm rot="21565382" flipH="1">
            <a:off x="7554312" y="835107"/>
            <a:ext cx="820133" cy="1815604"/>
          </a:xfrm>
          <a:custGeom>
            <a:avLst/>
            <a:gdLst>
              <a:gd name="connsiteX0" fmla="*/ 1195241 w 1195240"/>
              <a:gd name="connsiteY0" fmla="*/ 230087 h 2646005"/>
              <a:gd name="connsiteX1" fmla="*/ 993914 w 1195240"/>
              <a:gd name="connsiteY1" fmla="*/ 0 h 2646005"/>
              <a:gd name="connsiteX2" fmla="*/ 792588 w 1195240"/>
              <a:gd name="connsiteY2" fmla="*/ 230087 h 2646005"/>
              <a:gd name="connsiteX3" fmla="*/ 965154 w 1195240"/>
              <a:gd name="connsiteY3" fmla="*/ 512232 h 2646005"/>
              <a:gd name="connsiteX4" fmla="*/ 965154 w 1195240"/>
              <a:gd name="connsiteY4" fmla="*/ 517697 h 2646005"/>
              <a:gd name="connsiteX5" fmla="*/ 993914 w 1195240"/>
              <a:gd name="connsiteY5" fmla="*/ 726789 h 2646005"/>
              <a:gd name="connsiteX6" fmla="*/ 1022675 w 1195240"/>
              <a:gd name="connsiteY6" fmla="*/ 920350 h 2646005"/>
              <a:gd name="connsiteX7" fmla="*/ 993914 w 1195240"/>
              <a:gd name="connsiteY7" fmla="*/ 1113911 h 2646005"/>
              <a:gd name="connsiteX8" fmla="*/ 976945 w 1195240"/>
              <a:gd name="connsiteY8" fmla="*/ 1180924 h 2646005"/>
              <a:gd name="connsiteX9" fmla="*/ 930640 w 1195240"/>
              <a:gd name="connsiteY9" fmla="*/ 1205658 h 2646005"/>
              <a:gd name="connsiteX10" fmla="*/ 624337 w 1195240"/>
              <a:gd name="connsiteY10" fmla="*/ 1524329 h 2646005"/>
              <a:gd name="connsiteX11" fmla="*/ 426749 w 1195240"/>
              <a:gd name="connsiteY11" fmla="*/ 1524329 h 2646005"/>
              <a:gd name="connsiteX12" fmla="*/ 150644 w 1195240"/>
              <a:gd name="connsiteY12" fmla="*/ 1711275 h 2646005"/>
              <a:gd name="connsiteX13" fmla="*/ 6839 w 1195240"/>
              <a:gd name="connsiteY13" fmla="*/ 2051517 h 2646005"/>
              <a:gd name="connsiteX14" fmla="*/ 52569 w 1195240"/>
              <a:gd name="connsiteY14" fmla="*/ 2164548 h 2646005"/>
              <a:gd name="connsiteX15" fmla="*/ 86220 w 1195240"/>
              <a:gd name="connsiteY15" fmla="*/ 2171450 h 2646005"/>
              <a:gd name="connsiteX16" fmla="*/ 165600 w 1195240"/>
              <a:gd name="connsiteY16" fmla="*/ 2119105 h 2646005"/>
              <a:gd name="connsiteX17" fmla="*/ 260511 w 1195240"/>
              <a:gd name="connsiteY17" fmla="*/ 1896208 h 2646005"/>
              <a:gd name="connsiteX18" fmla="*/ 260511 w 1195240"/>
              <a:gd name="connsiteY18" fmla="*/ 2646005 h 2646005"/>
              <a:gd name="connsiteX19" fmla="*/ 433076 w 1195240"/>
              <a:gd name="connsiteY19" fmla="*/ 2646005 h 2646005"/>
              <a:gd name="connsiteX20" fmla="*/ 433076 w 1195240"/>
              <a:gd name="connsiteY20" fmla="*/ 2128309 h 2646005"/>
              <a:gd name="connsiteX21" fmla="*/ 519359 w 1195240"/>
              <a:gd name="connsiteY21" fmla="*/ 2128309 h 2646005"/>
              <a:gd name="connsiteX22" fmla="*/ 519359 w 1195240"/>
              <a:gd name="connsiteY22" fmla="*/ 2646005 h 2646005"/>
              <a:gd name="connsiteX23" fmla="*/ 691925 w 1195240"/>
              <a:gd name="connsiteY23" fmla="*/ 2646005 h 2646005"/>
              <a:gd name="connsiteX24" fmla="*/ 691925 w 1195240"/>
              <a:gd name="connsiteY24" fmla="*/ 1702935 h 2646005"/>
              <a:gd name="connsiteX25" fmla="*/ 1056038 w 1195240"/>
              <a:gd name="connsiteY25" fmla="*/ 1325304 h 2646005"/>
              <a:gd name="connsiteX26" fmla="*/ 1053737 w 1195240"/>
              <a:gd name="connsiteY26" fmla="*/ 1203357 h 2646005"/>
              <a:gd name="connsiteX27" fmla="*/ 1034755 w 1195240"/>
              <a:gd name="connsiteY27" fmla="*/ 1189840 h 2646005"/>
              <a:gd name="connsiteX28" fmla="*/ 1050286 w 1195240"/>
              <a:gd name="connsiteY28" fmla="*/ 1129442 h 2646005"/>
              <a:gd name="connsiteX29" fmla="*/ 1079047 w 1195240"/>
              <a:gd name="connsiteY29" fmla="*/ 920350 h 2646005"/>
              <a:gd name="connsiteX30" fmla="*/ 1050286 w 1195240"/>
              <a:gd name="connsiteY30" fmla="*/ 711258 h 2646005"/>
              <a:gd name="connsiteX31" fmla="*/ 1021525 w 1195240"/>
              <a:gd name="connsiteY31" fmla="*/ 517697 h 2646005"/>
              <a:gd name="connsiteX32" fmla="*/ 1021525 w 1195240"/>
              <a:gd name="connsiteY32" fmla="*/ 512232 h 2646005"/>
              <a:gd name="connsiteX33" fmla="*/ 1195241 w 1195240"/>
              <a:gd name="connsiteY33" fmla="*/ 230087 h 264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95240" h="2646005">
                <a:moveTo>
                  <a:pt x="1195241" y="230087"/>
                </a:moveTo>
                <a:cubicBezTo>
                  <a:pt x="1195241" y="102964"/>
                  <a:pt x="1105219" y="0"/>
                  <a:pt x="993914" y="0"/>
                </a:cubicBezTo>
                <a:cubicBezTo>
                  <a:pt x="882610" y="0"/>
                  <a:pt x="792588" y="102964"/>
                  <a:pt x="792588" y="230087"/>
                </a:cubicBezTo>
                <a:cubicBezTo>
                  <a:pt x="792588" y="345131"/>
                  <a:pt x="884911" y="484334"/>
                  <a:pt x="965154" y="512232"/>
                </a:cubicBezTo>
                <a:cubicBezTo>
                  <a:pt x="965018" y="514050"/>
                  <a:pt x="965018" y="515879"/>
                  <a:pt x="965154" y="517697"/>
                </a:cubicBezTo>
                <a:cubicBezTo>
                  <a:pt x="963382" y="588489"/>
                  <a:pt x="973094" y="659103"/>
                  <a:pt x="993914" y="726789"/>
                </a:cubicBezTo>
                <a:cubicBezTo>
                  <a:pt x="1013909" y="789329"/>
                  <a:pt x="1023622" y="854697"/>
                  <a:pt x="1022675" y="920350"/>
                </a:cubicBezTo>
                <a:cubicBezTo>
                  <a:pt x="1023622" y="986002"/>
                  <a:pt x="1013909" y="1051370"/>
                  <a:pt x="993914" y="1113911"/>
                </a:cubicBezTo>
                <a:cubicBezTo>
                  <a:pt x="987875" y="1134619"/>
                  <a:pt x="981835" y="1155902"/>
                  <a:pt x="976945" y="1180924"/>
                </a:cubicBezTo>
                <a:cubicBezTo>
                  <a:pt x="959272" y="1184027"/>
                  <a:pt x="943048" y="1192693"/>
                  <a:pt x="930640" y="1205658"/>
                </a:cubicBezTo>
                <a:lnTo>
                  <a:pt x="624337" y="1524329"/>
                </a:lnTo>
                <a:lnTo>
                  <a:pt x="426749" y="1524329"/>
                </a:lnTo>
                <a:cubicBezTo>
                  <a:pt x="291860" y="1534395"/>
                  <a:pt x="177967" y="1641386"/>
                  <a:pt x="150644" y="1711275"/>
                </a:cubicBezTo>
                <a:cubicBezTo>
                  <a:pt x="143741" y="1729395"/>
                  <a:pt x="60910" y="1924681"/>
                  <a:pt x="6839" y="2051517"/>
                </a:cubicBezTo>
                <a:cubicBezTo>
                  <a:pt x="-11706" y="2095357"/>
                  <a:pt x="8758" y="2145936"/>
                  <a:pt x="52569" y="2164548"/>
                </a:cubicBezTo>
                <a:cubicBezTo>
                  <a:pt x="63173" y="2169198"/>
                  <a:pt x="74640" y="2171551"/>
                  <a:pt x="86220" y="2171450"/>
                </a:cubicBezTo>
                <a:cubicBezTo>
                  <a:pt x="120773" y="2171470"/>
                  <a:pt x="152007" y="2150875"/>
                  <a:pt x="165600" y="2119105"/>
                </a:cubicBezTo>
                <a:lnTo>
                  <a:pt x="260511" y="1896208"/>
                </a:lnTo>
                <a:lnTo>
                  <a:pt x="260511" y="2646005"/>
                </a:lnTo>
                <a:lnTo>
                  <a:pt x="433076" y="2646005"/>
                </a:lnTo>
                <a:lnTo>
                  <a:pt x="433076" y="2128309"/>
                </a:lnTo>
                <a:lnTo>
                  <a:pt x="519359" y="2128309"/>
                </a:lnTo>
                <a:lnTo>
                  <a:pt x="519359" y="2646005"/>
                </a:lnTo>
                <a:lnTo>
                  <a:pt x="691925" y="2646005"/>
                </a:lnTo>
                <a:lnTo>
                  <a:pt x="691925" y="1702935"/>
                </a:lnTo>
                <a:lnTo>
                  <a:pt x="1056038" y="1325304"/>
                </a:lnTo>
                <a:cubicBezTo>
                  <a:pt x="1089056" y="1290986"/>
                  <a:pt x="1088026" y="1236406"/>
                  <a:pt x="1053737" y="1203357"/>
                </a:cubicBezTo>
                <a:cubicBezTo>
                  <a:pt x="1048051" y="1198014"/>
                  <a:pt x="1041663" y="1193466"/>
                  <a:pt x="1034755" y="1189840"/>
                </a:cubicBezTo>
                <a:cubicBezTo>
                  <a:pt x="1039357" y="1168269"/>
                  <a:pt x="1044821" y="1148999"/>
                  <a:pt x="1050286" y="1129442"/>
                </a:cubicBezTo>
                <a:cubicBezTo>
                  <a:pt x="1071106" y="1061756"/>
                  <a:pt x="1080818" y="991142"/>
                  <a:pt x="1079047" y="920350"/>
                </a:cubicBezTo>
                <a:cubicBezTo>
                  <a:pt x="1080818" y="849558"/>
                  <a:pt x="1071106" y="778944"/>
                  <a:pt x="1050286" y="711258"/>
                </a:cubicBezTo>
                <a:cubicBezTo>
                  <a:pt x="1030291" y="648717"/>
                  <a:pt x="1020579" y="583349"/>
                  <a:pt x="1021525" y="517697"/>
                </a:cubicBezTo>
                <a:cubicBezTo>
                  <a:pt x="1021660" y="515879"/>
                  <a:pt x="1021660" y="514050"/>
                  <a:pt x="1021525" y="512232"/>
                </a:cubicBezTo>
                <a:cubicBezTo>
                  <a:pt x="1102918" y="484334"/>
                  <a:pt x="1195241" y="345131"/>
                  <a:pt x="1195241" y="230087"/>
                </a:cubicBezTo>
                <a:close/>
              </a:path>
            </a:pathLst>
          </a:custGeom>
          <a:solidFill>
            <a:srgbClr val="FF6600"/>
          </a:solidFill>
          <a:ln w="286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4" name="Freeform: Shape 4">
            <a:extLst>
              <a:ext uri="{FF2B5EF4-FFF2-40B4-BE49-F238E27FC236}">
                <a16:creationId xmlns:a16="http://schemas.microsoft.com/office/drawing/2014/main" id="{C57BFD87-ED3C-49B5-A9C8-A877CDD5C0CE}"/>
              </a:ext>
            </a:extLst>
          </p:cNvPr>
          <p:cNvSpPr/>
          <p:nvPr/>
        </p:nvSpPr>
        <p:spPr>
          <a:xfrm rot="21565382">
            <a:off x="8501669" y="1558551"/>
            <a:ext cx="858076" cy="1082447"/>
          </a:xfrm>
          <a:custGeom>
            <a:avLst/>
            <a:gdLst>
              <a:gd name="connsiteX0" fmla="*/ 1406577 w 1406576"/>
              <a:gd name="connsiteY0" fmla="*/ 270770 h 3113856"/>
              <a:gd name="connsiteX1" fmla="*/ 1169653 w 1406576"/>
              <a:gd name="connsiteY1" fmla="*/ 0 h 3113856"/>
              <a:gd name="connsiteX2" fmla="*/ 932729 w 1406576"/>
              <a:gd name="connsiteY2" fmla="*/ 270770 h 3113856"/>
              <a:gd name="connsiteX3" fmla="*/ 1135807 w 1406576"/>
              <a:gd name="connsiteY3" fmla="*/ 602802 h 3113856"/>
              <a:gd name="connsiteX4" fmla="*/ 1135807 w 1406576"/>
              <a:gd name="connsiteY4" fmla="*/ 609233 h 3113856"/>
              <a:gd name="connsiteX5" fmla="*/ 1169653 w 1406576"/>
              <a:gd name="connsiteY5" fmla="*/ 855295 h 3113856"/>
              <a:gd name="connsiteX6" fmla="*/ 1203499 w 1406576"/>
              <a:gd name="connsiteY6" fmla="*/ 1083081 h 3113856"/>
              <a:gd name="connsiteX7" fmla="*/ 1169653 w 1406576"/>
              <a:gd name="connsiteY7" fmla="*/ 1310866 h 3113856"/>
              <a:gd name="connsiteX8" fmla="*/ 1149683 w 1406576"/>
              <a:gd name="connsiteY8" fmla="*/ 1389728 h 3113856"/>
              <a:gd name="connsiteX9" fmla="*/ 1095191 w 1406576"/>
              <a:gd name="connsiteY9" fmla="*/ 1418836 h 3113856"/>
              <a:gd name="connsiteX10" fmla="*/ 734728 w 1406576"/>
              <a:gd name="connsiteY10" fmla="*/ 1793852 h 3113856"/>
              <a:gd name="connsiteX11" fmla="*/ 502204 w 1406576"/>
              <a:gd name="connsiteY11" fmla="*/ 1793852 h 3113856"/>
              <a:gd name="connsiteX12" fmla="*/ 177280 w 1406576"/>
              <a:gd name="connsiteY12" fmla="*/ 2013853 h 3113856"/>
              <a:gd name="connsiteX13" fmla="*/ 8049 w 1406576"/>
              <a:gd name="connsiteY13" fmla="*/ 2414255 h 3113856"/>
              <a:gd name="connsiteX14" fmla="*/ 61864 w 1406576"/>
              <a:gd name="connsiteY14" fmla="*/ 2547271 h 3113856"/>
              <a:gd name="connsiteX15" fmla="*/ 101464 w 1406576"/>
              <a:gd name="connsiteY15" fmla="*/ 2555394 h 3113856"/>
              <a:gd name="connsiteX16" fmla="*/ 194880 w 1406576"/>
              <a:gd name="connsiteY16" fmla="*/ 2493793 h 3113856"/>
              <a:gd name="connsiteX17" fmla="*/ 306573 w 1406576"/>
              <a:gd name="connsiteY17" fmla="*/ 2231485 h 3113856"/>
              <a:gd name="connsiteX18" fmla="*/ 306573 w 1406576"/>
              <a:gd name="connsiteY18" fmla="*/ 3113857 h 3113856"/>
              <a:gd name="connsiteX19" fmla="*/ 509650 w 1406576"/>
              <a:gd name="connsiteY19" fmla="*/ 3113857 h 3113856"/>
              <a:gd name="connsiteX20" fmla="*/ 509650 w 1406576"/>
              <a:gd name="connsiteY20" fmla="*/ 2504624 h 3113856"/>
              <a:gd name="connsiteX21" fmla="*/ 611189 w 1406576"/>
              <a:gd name="connsiteY21" fmla="*/ 2504624 h 3113856"/>
              <a:gd name="connsiteX22" fmla="*/ 611189 w 1406576"/>
              <a:gd name="connsiteY22" fmla="*/ 3113857 h 3113856"/>
              <a:gd name="connsiteX23" fmla="*/ 814267 w 1406576"/>
              <a:gd name="connsiteY23" fmla="*/ 3113857 h 3113856"/>
              <a:gd name="connsiteX24" fmla="*/ 814267 w 1406576"/>
              <a:gd name="connsiteY24" fmla="*/ 2004038 h 3113856"/>
              <a:gd name="connsiteX25" fmla="*/ 1242761 w 1406576"/>
              <a:gd name="connsiteY25" fmla="*/ 1559636 h 3113856"/>
              <a:gd name="connsiteX26" fmla="*/ 1240053 w 1406576"/>
              <a:gd name="connsiteY26" fmla="*/ 1416128 h 3113856"/>
              <a:gd name="connsiteX27" fmla="*/ 1217714 w 1406576"/>
              <a:gd name="connsiteY27" fmla="*/ 1400220 h 3113856"/>
              <a:gd name="connsiteX28" fmla="*/ 1235991 w 1406576"/>
              <a:gd name="connsiteY28" fmla="*/ 1329143 h 3113856"/>
              <a:gd name="connsiteX29" fmla="*/ 1269838 w 1406576"/>
              <a:gd name="connsiteY29" fmla="*/ 1083081 h 3113856"/>
              <a:gd name="connsiteX30" fmla="*/ 1235991 w 1406576"/>
              <a:gd name="connsiteY30" fmla="*/ 837018 h 3113856"/>
              <a:gd name="connsiteX31" fmla="*/ 1202145 w 1406576"/>
              <a:gd name="connsiteY31" fmla="*/ 609233 h 3113856"/>
              <a:gd name="connsiteX32" fmla="*/ 1202145 w 1406576"/>
              <a:gd name="connsiteY32" fmla="*/ 602802 h 3113856"/>
              <a:gd name="connsiteX33" fmla="*/ 1406577 w 1406576"/>
              <a:gd name="connsiteY33" fmla="*/ 270770 h 3113856"/>
              <a:gd name="connsiteX0" fmla="*/ 1406577 w 1406577"/>
              <a:gd name="connsiteY0" fmla="*/ 41505 h 2884592"/>
              <a:gd name="connsiteX1" fmla="*/ 932729 w 1406577"/>
              <a:gd name="connsiteY1" fmla="*/ 41505 h 2884592"/>
              <a:gd name="connsiteX2" fmla="*/ 1135807 w 1406577"/>
              <a:gd name="connsiteY2" fmla="*/ 373537 h 2884592"/>
              <a:gd name="connsiteX3" fmla="*/ 1135807 w 1406577"/>
              <a:gd name="connsiteY3" fmla="*/ 379968 h 2884592"/>
              <a:gd name="connsiteX4" fmla="*/ 1169653 w 1406577"/>
              <a:gd name="connsiteY4" fmla="*/ 626030 h 2884592"/>
              <a:gd name="connsiteX5" fmla="*/ 1203499 w 1406577"/>
              <a:gd name="connsiteY5" fmla="*/ 853816 h 2884592"/>
              <a:gd name="connsiteX6" fmla="*/ 1169653 w 1406577"/>
              <a:gd name="connsiteY6" fmla="*/ 1081601 h 2884592"/>
              <a:gd name="connsiteX7" fmla="*/ 1149683 w 1406577"/>
              <a:gd name="connsiteY7" fmla="*/ 1160463 h 2884592"/>
              <a:gd name="connsiteX8" fmla="*/ 1095191 w 1406577"/>
              <a:gd name="connsiteY8" fmla="*/ 1189571 h 2884592"/>
              <a:gd name="connsiteX9" fmla="*/ 734728 w 1406577"/>
              <a:gd name="connsiteY9" fmla="*/ 1564587 h 2884592"/>
              <a:gd name="connsiteX10" fmla="*/ 502204 w 1406577"/>
              <a:gd name="connsiteY10" fmla="*/ 1564587 h 2884592"/>
              <a:gd name="connsiteX11" fmla="*/ 177280 w 1406577"/>
              <a:gd name="connsiteY11" fmla="*/ 1784588 h 2884592"/>
              <a:gd name="connsiteX12" fmla="*/ 8049 w 1406577"/>
              <a:gd name="connsiteY12" fmla="*/ 2184990 h 2884592"/>
              <a:gd name="connsiteX13" fmla="*/ 61864 w 1406577"/>
              <a:gd name="connsiteY13" fmla="*/ 2318006 h 2884592"/>
              <a:gd name="connsiteX14" fmla="*/ 101464 w 1406577"/>
              <a:gd name="connsiteY14" fmla="*/ 2326129 h 2884592"/>
              <a:gd name="connsiteX15" fmla="*/ 194880 w 1406577"/>
              <a:gd name="connsiteY15" fmla="*/ 2264528 h 2884592"/>
              <a:gd name="connsiteX16" fmla="*/ 306573 w 1406577"/>
              <a:gd name="connsiteY16" fmla="*/ 2002220 h 2884592"/>
              <a:gd name="connsiteX17" fmla="*/ 306573 w 1406577"/>
              <a:gd name="connsiteY17" fmla="*/ 2884592 h 2884592"/>
              <a:gd name="connsiteX18" fmla="*/ 509650 w 1406577"/>
              <a:gd name="connsiteY18" fmla="*/ 2884592 h 2884592"/>
              <a:gd name="connsiteX19" fmla="*/ 509650 w 1406577"/>
              <a:gd name="connsiteY19" fmla="*/ 2275359 h 2884592"/>
              <a:gd name="connsiteX20" fmla="*/ 611189 w 1406577"/>
              <a:gd name="connsiteY20" fmla="*/ 2275359 h 2884592"/>
              <a:gd name="connsiteX21" fmla="*/ 611189 w 1406577"/>
              <a:gd name="connsiteY21" fmla="*/ 2884592 h 2884592"/>
              <a:gd name="connsiteX22" fmla="*/ 814267 w 1406577"/>
              <a:gd name="connsiteY22" fmla="*/ 2884592 h 2884592"/>
              <a:gd name="connsiteX23" fmla="*/ 814267 w 1406577"/>
              <a:gd name="connsiteY23" fmla="*/ 1774773 h 2884592"/>
              <a:gd name="connsiteX24" fmla="*/ 1242761 w 1406577"/>
              <a:gd name="connsiteY24" fmla="*/ 1330371 h 2884592"/>
              <a:gd name="connsiteX25" fmla="*/ 1240053 w 1406577"/>
              <a:gd name="connsiteY25" fmla="*/ 1186863 h 2884592"/>
              <a:gd name="connsiteX26" fmla="*/ 1217714 w 1406577"/>
              <a:gd name="connsiteY26" fmla="*/ 1170955 h 2884592"/>
              <a:gd name="connsiteX27" fmla="*/ 1235991 w 1406577"/>
              <a:gd name="connsiteY27" fmla="*/ 1099878 h 2884592"/>
              <a:gd name="connsiteX28" fmla="*/ 1269838 w 1406577"/>
              <a:gd name="connsiteY28" fmla="*/ 853816 h 2884592"/>
              <a:gd name="connsiteX29" fmla="*/ 1235991 w 1406577"/>
              <a:gd name="connsiteY29" fmla="*/ 607753 h 2884592"/>
              <a:gd name="connsiteX30" fmla="*/ 1202145 w 1406577"/>
              <a:gd name="connsiteY30" fmla="*/ 379968 h 2884592"/>
              <a:gd name="connsiteX31" fmla="*/ 1202145 w 1406577"/>
              <a:gd name="connsiteY31" fmla="*/ 373537 h 2884592"/>
              <a:gd name="connsiteX32" fmla="*/ 1406577 w 1406577"/>
              <a:gd name="connsiteY32" fmla="*/ 41505 h 2884592"/>
              <a:gd name="connsiteX0" fmla="*/ 1406577 w 1406577"/>
              <a:gd name="connsiteY0" fmla="*/ 0 h 2843087"/>
              <a:gd name="connsiteX1" fmla="*/ 1135807 w 1406577"/>
              <a:gd name="connsiteY1" fmla="*/ 332032 h 2843087"/>
              <a:gd name="connsiteX2" fmla="*/ 1135807 w 1406577"/>
              <a:gd name="connsiteY2" fmla="*/ 338463 h 2843087"/>
              <a:gd name="connsiteX3" fmla="*/ 1169653 w 1406577"/>
              <a:gd name="connsiteY3" fmla="*/ 584525 h 2843087"/>
              <a:gd name="connsiteX4" fmla="*/ 1203499 w 1406577"/>
              <a:gd name="connsiteY4" fmla="*/ 812311 h 2843087"/>
              <a:gd name="connsiteX5" fmla="*/ 1169653 w 1406577"/>
              <a:gd name="connsiteY5" fmla="*/ 1040096 h 2843087"/>
              <a:gd name="connsiteX6" fmla="*/ 1149683 w 1406577"/>
              <a:gd name="connsiteY6" fmla="*/ 1118958 h 2843087"/>
              <a:gd name="connsiteX7" fmla="*/ 1095191 w 1406577"/>
              <a:gd name="connsiteY7" fmla="*/ 1148066 h 2843087"/>
              <a:gd name="connsiteX8" fmla="*/ 734728 w 1406577"/>
              <a:gd name="connsiteY8" fmla="*/ 1523082 h 2843087"/>
              <a:gd name="connsiteX9" fmla="*/ 502204 w 1406577"/>
              <a:gd name="connsiteY9" fmla="*/ 1523082 h 2843087"/>
              <a:gd name="connsiteX10" fmla="*/ 177280 w 1406577"/>
              <a:gd name="connsiteY10" fmla="*/ 1743083 h 2843087"/>
              <a:gd name="connsiteX11" fmla="*/ 8049 w 1406577"/>
              <a:gd name="connsiteY11" fmla="*/ 2143485 h 2843087"/>
              <a:gd name="connsiteX12" fmla="*/ 61864 w 1406577"/>
              <a:gd name="connsiteY12" fmla="*/ 2276501 h 2843087"/>
              <a:gd name="connsiteX13" fmla="*/ 101464 w 1406577"/>
              <a:gd name="connsiteY13" fmla="*/ 2284624 h 2843087"/>
              <a:gd name="connsiteX14" fmla="*/ 194880 w 1406577"/>
              <a:gd name="connsiteY14" fmla="*/ 2223023 h 2843087"/>
              <a:gd name="connsiteX15" fmla="*/ 306573 w 1406577"/>
              <a:gd name="connsiteY15" fmla="*/ 1960715 h 2843087"/>
              <a:gd name="connsiteX16" fmla="*/ 306573 w 1406577"/>
              <a:gd name="connsiteY16" fmla="*/ 2843087 h 2843087"/>
              <a:gd name="connsiteX17" fmla="*/ 509650 w 1406577"/>
              <a:gd name="connsiteY17" fmla="*/ 2843087 h 2843087"/>
              <a:gd name="connsiteX18" fmla="*/ 509650 w 1406577"/>
              <a:gd name="connsiteY18" fmla="*/ 2233854 h 2843087"/>
              <a:gd name="connsiteX19" fmla="*/ 611189 w 1406577"/>
              <a:gd name="connsiteY19" fmla="*/ 2233854 h 2843087"/>
              <a:gd name="connsiteX20" fmla="*/ 611189 w 1406577"/>
              <a:gd name="connsiteY20" fmla="*/ 2843087 h 2843087"/>
              <a:gd name="connsiteX21" fmla="*/ 814267 w 1406577"/>
              <a:gd name="connsiteY21" fmla="*/ 2843087 h 2843087"/>
              <a:gd name="connsiteX22" fmla="*/ 814267 w 1406577"/>
              <a:gd name="connsiteY22" fmla="*/ 1733268 h 2843087"/>
              <a:gd name="connsiteX23" fmla="*/ 1242761 w 1406577"/>
              <a:gd name="connsiteY23" fmla="*/ 1288866 h 2843087"/>
              <a:gd name="connsiteX24" fmla="*/ 1240053 w 1406577"/>
              <a:gd name="connsiteY24" fmla="*/ 1145358 h 2843087"/>
              <a:gd name="connsiteX25" fmla="*/ 1217714 w 1406577"/>
              <a:gd name="connsiteY25" fmla="*/ 1129450 h 2843087"/>
              <a:gd name="connsiteX26" fmla="*/ 1235991 w 1406577"/>
              <a:gd name="connsiteY26" fmla="*/ 1058373 h 2843087"/>
              <a:gd name="connsiteX27" fmla="*/ 1269838 w 1406577"/>
              <a:gd name="connsiteY27" fmla="*/ 812311 h 2843087"/>
              <a:gd name="connsiteX28" fmla="*/ 1235991 w 1406577"/>
              <a:gd name="connsiteY28" fmla="*/ 566248 h 2843087"/>
              <a:gd name="connsiteX29" fmla="*/ 1202145 w 1406577"/>
              <a:gd name="connsiteY29" fmla="*/ 338463 h 2843087"/>
              <a:gd name="connsiteX30" fmla="*/ 1202145 w 1406577"/>
              <a:gd name="connsiteY30" fmla="*/ 332032 h 2843087"/>
              <a:gd name="connsiteX31" fmla="*/ 1406577 w 1406577"/>
              <a:gd name="connsiteY31" fmla="*/ 0 h 2843087"/>
              <a:gd name="connsiteX0" fmla="*/ 1202145 w 1271127"/>
              <a:gd name="connsiteY0" fmla="*/ 804 h 2511859"/>
              <a:gd name="connsiteX1" fmla="*/ 1135807 w 1271127"/>
              <a:gd name="connsiteY1" fmla="*/ 804 h 2511859"/>
              <a:gd name="connsiteX2" fmla="*/ 1135807 w 1271127"/>
              <a:gd name="connsiteY2" fmla="*/ 7235 h 2511859"/>
              <a:gd name="connsiteX3" fmla="*/ 1169653 w 1271127"/>
              <a:gd name="connsiteY3" fmla="*/ 253297 h 2511859"/>
              <a:gd name="connsiteX4" fmla="*/ 1203499 w 1271127"/>
              <a:gd name="connsiteY4" fmla="*/ 481083 h 2511859"/>
              <a:gd name="connsiteX5" fmla="*/ 1169653 w 1271127"/>
              <a:gd name="connsiteY5" fmla="*/ 708868 h 2511859"/>
              <a:gd name="connsiteX6" fmla="*/ 1149683 w 1271127"/>
              <a:gd name="connsiteY6" fmla="*/ 787730 h 2511859"/>
              <a:gd name="connsiteX7" fmla="*/ 1095191 w 1271127"/>
              <a:gd name="connsiteY7" fmla="*/ 816838 h 2511859"/>
              <a:gd name="connsiteX8" fmla="*/ 734728 w 1271127"/>
              <a:gd name="connsiteY8" fmla="*/ 1191854 h 2511859"/>
              <a:gd name="connsiteX9" fmla="*/ 502204 w 1271127"/>
              <a:gd name="connsiteY9" fmla="*/ 1191854 h 2511859"/>
              <a:gd name="connsiteX10" fmla="*/ 177280 w 1271127"/>
              <a:gd name="connsiteY10" fmla="*/ 1411855 h 2511859"/>
              <a:gd name="connsiteX11" fmla="*/ 8049 w 1271127"/>
              <a:gd name="connsiteY11" fmla="*/ 1812257 h 2511859"/>
              <a:gd name="connsiteX12" fmla="*/ 61864 w 1271127"/>
              <a:gd name="connsiteY12" fmla="*/ 1945273 h 2511859"/>
              <a:gd name="connsiteX13" fmla="*/ 101464 w 1271127"/>
              <a:gd name="connsiteY13" fmla="*/ 1953396 h 2511859"/>
              <a:gd name="connsiteX14" fmla="*/ 194880 w 1271127"/>
              <a:gd name="connsiteY14" fmla="*/ 1891795 h 2511859"/>
              <a:gd name="connsiteX15" fmla="*/ 306573 w 1271127"/>
              <a:gd name="connsiteY15" fmla="*/ 1629487 h 2511859"/>
              <a:gd name="connsiteX16" fmla="*/ 306573 w 1271127"/>
              <a:gd name="connsiteY16" fmla="*/ 2511859 h 2511859"/>
              <a:gd name="connsiteX17" fmla="*/ 509650 w 1271127"/>
              <a:gd name="connsiteY17" fmla="*/ 2511859 h 2511859"/>
              <a:gd name="connsiteX18" fmla="*/ 509650 w 1271127"/>
              <a:gd name="connsiteY18" fmla="*/ 1902626 h 2511859"/>
              <a:gd name="connsiteX19" fmla="*/ 611189 w 1271127"/>
              <a:gd name="connsiteY19" fmla="*/ 1902626 h 2511859"/>
              <a:gd name="connsiteX20" fmla="*/ 611189 w 1271127"/>
              <a:gd name="connsiteY20" fmla="*/ 2511859 h 2511859"/>
              <a:gd name="connsiteX21" fmla="*/ 814267 w 1271127"/>
              <a:gd name="connsiteY21" fmla="*/ 2511859 h 2511859"/>
              <a:gd name="connsiteX22" fmla="*/ 814267 w 1271127"/>
              <a:gd name="connsiteY22" fmla="*/ 1402040 h 2511859"/>
              <a:gd name="connsiteX23" fmla="*/ 1242761 w 1271127"/>
              <a:gd name="connsiteY23" fmla="*/ 957638 h 2511859"/>
              <a:gd name="connsiteX24" fmla="*/ 1240053 w 1271127"/>
              <a:gd name="connsiteY24" fmla="*/ 814130 h 2511859"/>
              <a:gd name="connsiteX25" fmla="*/ 1217714 w 1271127"/>
              <a:gd name="connsiteY25" fmla="*/ 798222 h 2511859"/>
              <a:gd name="connsiteX26" fmla="*/ 1235991 w 1271127"/>
              <a:gd name="connsiteY26" fmla="*/ 727145 h 2511859"/>
              <a:gd name="connsiteX27" fmla="*/ 1269838 w 1271127"/>
              <a:gd name="connsiteY27" fmla="*/ 481083 h 2511859"/>
              <a:gd name="connsiteX28" fmla="*/ 1235991 w 1271127"/>
              <a:gd name="connsiteY28" fmla="*/ 235020 h 2511859"/>
              <a:gd name="connsiteX29" fmla="*/ 1202145 w 1271127"/>
              <a:gd name="connsiteY29" fmla="*/ 7235 h 2511859"/>
              <a:gd name="connsiteX30" fmla="*/ 1202145 w 1271127"/>
              <a:gd name="connsiteY30" fmla="*/ 804 h 2511859"/>
              <a:gd name="connsiteX0" fmla="*/ 1202145 w 1271127"/>
              <a:gd name="connsiteY0" fmla="*/ 19189 h 2523813"/>
              <a:gd name="connsiteX1" fmla="*/ 1135807 w 1271127"/>
              <a:gd name="connsiteY1" fmla="*/ 12758 h 2523813"/>
              <a:gd name="connsiteX2" fmla="*/ 1135807 w 1271127"/>
              <a:gd name="connsiteY2" fmla="*/ 19189 h 2523813"/>
              <a:gd name="connsiteX3" fmla="*/ 1169653 w 1271127"/>
              <a:gd name="connsiteY3" fmla="*/ 265251 h 2523813"/>
              <a:gd name="connsiteX4" fmla="*/ 1203499 w 1271127"/>
              <a:gd name="connsiteY4" fmla="*/ 493037 h 2523813"/>
              <a:gd name="connsiteX5" fmla="*/ 1169653 w 1271127"/>
              <a:gd name="connsiteY5" fmla="*/ 720822 h 2523813"/>
              <a:gd name="connsiteX6" fmla="*/ 1149683 w 1271127"/>
              <a:gd name="connsiteY6" fmla="*/ 799684 h 2523813"/>
              <a:gd name="connsiteX7" fmla="*/ 1095191 w 1271127"/>
              <a:gd name="connsiteY7" fmla="*/ 828792 h 2523813"/>
              <a:gd name="connsiteX8" fmla="*/ 734728 w 1271127"/>
              <a:gd name="connsiteY8" fmla="*/ 1203808 h 2523813"/>
              <a:gd name="connsiteX9" fmla="*/ 502204 w 1271127"/>
              <a:gd name="connsiteY9" fmla="*/ 1203808 h 2523813"/>
              <a:gd name="connsiteX10" fmla="*/ 177280 w 1271127"/>
              <a:gd name="connsiteY10" fmla="*/ 1423809 h 2523813"/>
              <a:gd name="connsiteX11" fmla="*/ 8049 w 1271127"/>
              <a:gd name="connsiteY11" fmla="*/ 1824211 h 2523813"/>
              <a:gd name="connsiteX12" fmla="*/ 61864 w 1271127"/>
              <a:gd name="connsiteY12" fmla="*/ 1957227 h 2523813"/>
              <a:gd name="connsiteX13" fmla="*/ 101464 w 1271127"/>
              <a:gd name="connsiteY13" fmla="*/ 1965350 h 2523813"/>
              <a:gd name="connsiteX14" fmla="*/ 194880 w 1271127"/>
              <a:gd name="connsiteY14" fmla="*/ 1903749 h 2523813"/>
              <a:gd name="connsiteX15" fmla="*/ 306573 w 1271127"/>
              <a:gd name="connsiteY15" fmla="*/ 1641441 h 2523813"/>
              <a:gd name="connsiteX16" fmla="*/ 306573 w 1271127"/>
              <a:gd name="connsiteY16" fmla="*/ 2523813 h 2523813"/>
              <a:gd name="connsiteX17" fmla="*/ 509650 w 1271127"/>
              <a:gd name="connsiteY17" fmla="*/ 2523813 h 2523813"/>
              <a:gd name="connsiteX18" fmla="*/ 509650 w 1271127"/>
              <a:gd name="connsiteY18" fmla="*/ 1914580 h 2523813"/>
              <a:gd name="connsiteX19" fmla="*/ 611189 w 1271127"/>
              <a:gd name="connsiteY19" fmla="*/ 1914580 h 2523813"/>
              <a:gd name="connsiteX20" fmla="*/ 611189 w 1271127"/>
              <a:gd name="connsiteY20" fmla="*/ 2523813 h 2523813"/>
              <a:gd name="connsiteX21" fmla="*/ 814267 w 1271127"/>
              <a:gd name="connsiteY21" fmla="*/ 2523813 h 2523813"/>
              <a:gd name="connsiteX22" fmla="*/ 814267 w 1271127"/>
              <a:gd name="connsiteY22" fmla="*/ 1413994 h 2523813"/>
              <a:gd name="connsiteX23" fmla="*/ 1242761 w 1271127"/>
              <a:gd name="connsiteY23" fmla="*/ 969592 h 2523813"/>
              <a:gd name="connsiteX24" fmla="*/ 1240053 w 1271127"/>
              <a:gd name="connsiteY24" fmla="*/ 826084 h 2523813"/>
              <a:gd name="connsiteX25" fmla="*/ 1217714 w 1271127"/>
              <a:gd name="connsiteY25" fmla="*/ 810176 h 2523813"/>
              <a:gd name="connsiteX26" fmla="*/ 1235991 w 1271127"/>
              <a:gd name="connsiteY26" fmla="*/ 739099 h 2523813"/>
              <a:gd name="connsiteX27" fmla="*/ 1269838 w 1271127"/>
              <a:gd name="connsiteY27" fmla="*/ 493037 h 2523813"/>
              <a:gd name="connsiteX28" fmla="*/ 1235991 w 1271127"/>
              <a:gd name="connsiteY28" fmla="*/ 246974 h 2523813"/>
              <a:gd name="connsiteX29" fmla="*/ 1202145 w 1271127"/>
              <a:gd name="connsiteY29" fmla="*/ 19189 h 2523813"/>
              <a:gd name="connsiteX0" fmla="*/ 1202145 w 1271127"/>
              <a:gd name="connsiteY0" fmla="*/ 19189 h 2523813"/>
              <a:gd name="connsiteX1" fmla="*/ 1135807 w 1271127"/>
              <a:gd name="connsiteY1" fmla="*/ 12758 h 2523813"/>
              <a:gd name="connsiteX2" fmla="*/ 1169653 w 1271127"/>
              <a:gd name="connsiteY2" fmla="*/ 265251 h 2523813"/>
              <a:gd name="connsiteX3" fmla="*/ 1203499 w 1271127"/>
              <a:gd name="connsiteY3" fmla="*/ 493037 h 2523813"/>
              <a:gd name="connsiteX4" fmla="*/ 1169653 w 1271127"/>
              <a:gd name="connsiteY4" fmla="*/ 720822 h 2523813"/>
              <a:gd name="connsiteX5" fmla="*/ 1149683 w 1271127"/>
              <a:gd name="connsiteY5" fmla="*/ 799684 h 2523813"/>
              <a:gd name="connsiteX6" fmla="*/ 1095191 w 1271127"/>
              <a:gd name="connsiteY6" fmla="*/ 828792 h 2523813"/>
              <a:gd name="connsiteX7" fmla="*/ 734728 w 1271127"/>
              <a:gd name="connsiteY7" fmla="*/ 1203808 h 2523813"/>
              <a:gd name="connsiteX8" fmla="*/ 502204 w 1271127"/>
              <a:gd name="connsiteY8" fmla="*/ 1203808 h 2523813"/>
              <a:gd name="connsiteX9" fmla="*/ 177280 w 1271127"/>
              <a:gd name="connsiteY9" fmla="*/ 1423809 h 2523813"/>
              <a:gd name="connsiteX10" fmla="*/ 8049 w 1271127"/>
              <a:gd name="connsiteY10" fmla="*/ 1824211 h 2523813"/>
              <a:gd name="connsiteX11" fmla="*/ 61864 w 1271127"/>
              <a:gd name="connsiteY11" fmla="*/ 1957227 h 2523813"/>
              <a:gd name="connsiteX12" fmla="*/ 101464 w 1271127"/>
              <a:gd name="connsiteY12" fmla="*/ 1965350 h 2523813"/>
              <a:gd name="connsiteX13" fmla="*/ 194880 w 1271127"/>
              <a:gd name="connsiteY13" fmla="*/ 1903749 h 2523813"/>
              <a:gd name="connsiteX14" fmla="*/ 306573 w 1271127"/>
              <a:gd name="connsiteY14" fmla="*/ 1641441 h 2523813"/>
              <a:gd name="connsiteX15" fmla="*/ 306573 w 1271127"/>
              <a:gd name="connsiteY15" fmla="*/ 2523813 h 2523813"/>
              <a:gd name="connsiteX16" fmla="*/ 509650 w 1271127"/>
              <a:gd name="connsiteY16" fmla="*/ 2523813 h 2523813"/>
              <a:gd name="connsiteX17" fmla="*/ 509650 w 1271127"/>
              <a:gd name="connsiteY17" fmla="*/ 1914580 h 2523813"/>
              <a:gd name="connsiteX18" fmla="*/ 611189 w 1271127"/>
              <a:gd name="connsiteY18" fmla="*/ 1914580 h 2523813"/>
              <a:gd name="connsiteX19" fmla="*/ 611189 w 1271127"/>
              <a:gd name="connsiteY19" fmla="*/ 2523813 h 2523813"/>
              <a:gd name="connsiteX20" fmla="*/ 814267 w 1271127"/>
              <a:gd name="connsiteY20" fmla="*/ 2523813 h 2523813"/>
              <a:gd name="connsiteX21" fmla="*/ 814267 w 1271127"/>
              <a:gd name="connsiteY21" fmla="*/ 1413994 h 2523813"/>
              <a:gd name="connsiteX22" fmla="*/ 1242761 w 1271127"/>
              <a:gd name="connsiteY22" fmla="*/ 969592 h 2523813"/>
              <a:gd name="connsiteX23" fmla="*/ 1240053 w 1271127"/>
              <a:gd name="connsiteY23" fmla="*/ 826084 h 2523813"/>
              <a:gd name="connsiteX24" fmla="*/ 1217714 w 1271127"/>
              <a:gd name="connsiteY24" fmla="*/ 810176 h 2523813"/>
              <a:gd name="connsiteX25" fmla="*/ 1235991 w 1271127"/>
              <a:gd name="connsiteY25" fmla="*/ 739099 h 2523813"/>
              <a:gd name="connsiteX26" fmla="*/ 1269838 w 1271127"/>
              <a:gd name="connsiteY26" fmla="*/ 493037 h 2523813"/>
              <a:gd name="connsiteX27" fmla="*/ 1235991 w 1271127"/>
              <a:gd name="connsiteY27" fmla="*/ 246974 h 2523813"/>
              <a:gd name="connsiteX28" fmla="*/ 1202145 w 1271127"/>
              <a:gd name="connsiteY28" fmla="*/ 19189 h 2523813"/>
              <a:gd name="connsiteX0" fmla="*/ 1235991 w 1271127"/>
              <a:gd name="connsiteY0" fmla="*/ 234260 h 2511099"/>
              <a:gd name="connsiteX1" fmla="*/ 1135807 w 1271127"/>
              <a:gd name="connsiteY1" fmla="*/ 44 h 2511099"/>
              <a:gd name="connsiteX2" fmla="*/ 1169653 w 1271127"/>
              <a:gd name="connsiteY2" fmla="*/ 252537 h 2511099"/>
              <a:gd name="connsiteX3" fmla="*/ 1203499 w 1271127"/>
              <a:gd name="connsiteY3" fmla="*/ 480323 h 2511099"/>
              <a:gd name="connsiteX4" fmla="*/ 1169653 w 1271127"/>
              <a:gd name="connsiteY4" fmla="*/ 708108 h 2511099"/>
              <a:gd name="connsiteX5" fmla="*/ 1149683 w 1271127"/>
              <a:gd name="connsiteY5" fmla="*/ 786970 h 2511099"/>
              <a:gd name="connsiteX6" fmla="*/ 1095191 w 1271127"/>
              <a:gd name="connsiteY6" fmla="*/ 816078 h 2511099"/>
              <a:gd name="connsiteX7" fmla="*/ 734728 w 1271127"/>
              <a:gd name="connsiteY7" fmla="*/ 1191094 h 2511099"/>
              <a:gd name="connsiteX8" fmla="*/ 502204 w 1271127"/>
              <a:gd name="connsiteY8" fmla="*/ 1191094 h 2511099"/>
              <a:gd name="connsiteX9" fmla="*/ 177280 w 1271127"/>
              <a:gd name="connsiteY9" fmla="*/ 1411095 h 2511099"/>
              <a:gd name="connsiteX10" fmla="*/ 8049 w 1271127"/>
              <a:gd name="connsiteY10" fmla="*/ 1811497 h 2511099"/>
              <a:gd name="connsiteX11" fmla="*/ 61864 w 1271127"/>
              <a:gd name="connsiteY11" fmla="*/ 1944513 h 2511099"/>
              <a:gd name="connsiteX12" fmla="*/ 101464 w 1271127"/>
              <a:gd name="connsiteY12" fmla="*/ 1952636 h 2511099"/>
              <a:gd name="connsiteX13" fmla="*/ 194880 w 1271127"/>
              <a:gd name="connsiteY13" fmla="*/ 1891035 h 2511099"/>
              <a:gd name="connsiteX14" fmla="*/ 306573 w 1271127"/>
              <a:gd name="connsiteY14" fmla="*/ 1628727 h 2511099"/>
              <a:gd name="connsiteX15" fmla="*/ 306573 w 1271127"/>
              <a:gd name="connsiteY15" fmla="*/ 2511099 h 2511099"/>
              <a:gd name="connsiteX16" fmla="*/ 509650 w 1271127"/>
              <a:gd name="connsiteY16" fmla="*/ 2511099 h 2511099"/>
              <a:gd name="connsiteX17" fmla="*/ 509650 w 1271127"/>
              <a:gd name="connsiteY17" fmla="*/ 1901866 h 2511099"/>
              <a:gd name="connsiteX18" fmla="*/ 611189 w 1271127"/>
              <a:gd name="connsiteY18" fmla="*/ 1901866 h 2511099"/>
              <a:gd name="connsiteX19" fmla="*/ 611189 w 1271127"/>
              <a:gd name="connsiteY19" fmla="*/ 2511099 h 2511099"/>
              <a:gd name="connsiteX20" fmla="*/ 814267 w 1271127"/>
              <a:gd name="connsiteY20" fmla="*/ 2511099 h 2511099"/>
              <a:gd name="connsiteX21" fmla="*/ 814267 w 1271127"/>
              <a:gd name="connsiteY21" fmla="*/ 1401280 h 2511099"/>
              <a:gd name="connsiteX22" fmla="*/ 1242761 w 1271127"/>
              <a:gd name="connsiteY22" fmla="*/ 956878 h 2511099"/>
              <a:gd name="connsiteX23" fmla="*/ 1240053 w 1271127"/>
              <a:gd name="connsiteY23" fmla="*/ 813370 h 2511099"/>
              <a:gd name="connsiteX24" fmla="*/ 1217714 w 1271127"/>
              <a:gd name="connsiteY24" fmla="*/ 797462 h 2511099"/>
              <a:gd name="connsiteX25" fmla="*/ 1235991 w 1271127"/>
              <a:gd name="connsiteY25" fmla="*/ 726385 h 2511099"/>
              <a:gd name="connsiteX26" fmla="*/ 1269838 w 1271127"/>
              <a:gd name="connsiteY26" fmla="*/ 480323 h 2511099"/>
              <a:gd name="connsiteX27" fmla="*/ 1235991 w 1271127"/>
              <a:gd name="connsiteY27" fmla="*/ 234260 h 2511099"/>
              <a:gd name="connsiteX0" fmla="*/ 1235991 w 1271127"/>
              <a:gd name="connsiteY0" fmla="*/ 21779 h 2298618"/>
              <a:gd name="connsiteX1" fmla="*/ 1169653 w 1271127"/>
              <a:gd name="connsiteY1" fmla="*/ 40056 h 2298618"/>
              <a:gd name="connsiteX2" fmla="*/ 1203499 w 1271127"/>
              <a:gd name="connsiteY2" fmla="*/ 267842 h 2298618"/>
              <a:gd name="connsiteX3" fmla="*/ 1169653 w 1271127"/>
              <a:gd name="connsiteY3" fmla="*/ 495627 h 2298618"/>
              <a:gd name="connsiteX4" fmla="*/ 1149683 w 1271127"/>
              <a:gd name="connsiteY4" fmla="*/ 574489 h 2298618"/>
              <a:gd name="connsiteX5" fmla="*/ 1095191 w 1271127"/>
              <a:gd name="connsiteY5" fmla="*/ 603597 h 2298618"/>
              <a:gd name="connsiteX6" fmla="*/ 734728 w 1271127"/>
              <a:gd name="connsiteY6" fmla="*/ 978613 h 2298618"/>
              <a:gd name="connsiteX7" fmla="*/ 502204 w 1271127"/>
              <a:gd name="connsiteY7" fmla="*/ 978613 h 2298618"/>
              <a:gd name="connsiteX8" fmla="*/ 177280 w 1271127"/>
              <a:gd name="connsiteY8" fmla="*/ 1198614 h 2298618"/>
              <a:gd name="connsiteX9" fmla="*/ 8049 w 1271127"/>
              <a:gd name="connsiteY9" fmla="*/ 1599016 h 2298618"/>
              <a:gd name="connsiteX10" fmla="*/ 61864 w 1271127"/>
              <a:gd name="connsiteY10" fmla="*/ 1732032 h 2298618"/>
              <a:gd name="connsiteX11" fmla="*/ 101464 w 1271127"/>
              <a:gd name="connsiteY11" fmla="*/ 1740155 h 2298618"/>
              <a:gd name="connsiteX12" fmla="*/ 194880 w 1271127"/>
              <a:gd name="connsiteY12" fmla="*/ 1678554 h 2298618"/>
              <a:gd name="connsiteX13" fmla="*/ 306573 w 1271127"/>
              <a:gd name="connsiteY13" fmla="*/ 1416246 h 2298618"/>
              <a:gd name="connsiteX14" fmla="*/ 306573 w 1271127"/>
              <a:gd name="connsiteY14" fmla="*/ 2298618 h 2298618"/>
              <a:gd name="connsiteX15" fmla="*/ 509650 w 1271127"/>
              <a:gd name="connsiteY15" fmla="*/ 2298618 h 2298618"/>
              <a:gd name="connsiteX16" fmla="*/ 509650 w 1271127"/>
              <a:gd name="connsiteY16" fmla="*/ 1689385 h 2298618"/>
              <a:gd name="connsiteX17" fmla="*/ 611189 w 1271127"/>
              <a:gd name="connsiteY17" fmla="*/ 1689385 h 2298618"/>
              <a:gd name="connsiteX18" fmla="*/ 611189 w 1271127"/>
              <a:gd name="connsiteY18" fmla="*/ 2298618 h 2298618"/>
              <a:gd name="connsiteX19" fmla="*/ 814267 w 1271127"/>
              <a:gd name="connsiteY19" fmla="*/ 2298618 h 2298618"/>
              <a:gd name="connsiteX20" fmla="*/ 814267 w 1271127"/>
              <a:gd name="connsiteY20" fmla="*/ 1188799 h 2298618"/>
              <a:gd name="connsiteX21" fmla="*/ 1242761 w 1271127"/>
              <a:gd name="connsiteY21" fmla="*/ 744397 h 2298618"/>
              <a:gd name="connsiteX22" fmla="*/ 1240053 w 1271127"/>
              <a:gd name="connsiteY22" fmla="*/ 600889 h 2298618"/>
              <a:gd name="connsiteX23" fmla="*/ 1217714 w 1271127"/>
              <a:gd name="connsiteY23" fmla="*/ 584981 h 2298618"/>
              <a:gd name="connsiteX24" fmla="*/ 1235991 w 1271127"/>
              <a:gd name="connsiteY24" fmla="*/ 513904 h 2298618"/>
              <a:gd name="connsiteX25" fmla="*/ 1269838 w 1271127"/>
              <a:gd name="connsiteY25" fmla="*/ 267842 h 2298618"/>
              <a:gd name="connsiteX26" fmla="*/ 1235991 w 1271127"/>
              <a:gd name="connsiteY26" fmla="*/ 21779 h 2298618"/>
              <a:gd name="connsiteX0" fmla="*/ 1235991 w 1271127"/>
              <a:gd name="connsiteY0" fmla="*/ 0 h 2276839"/>
              <a:gd name="connsiteX1" fmla="*/ 1203499 w 1271127"/>
              <a:gd name="connsiteY1" fmla="*/ 246063 h 2276839"/>
              <a:gd name="connsiteX2" fmla="*/ 1169653 w 1271127"/>
              <a:gd name="connsiteY2" fmla="*/ 473848 h 2276839"/>
              <a:gd name="connsiteX3" fmla="*/ 1149683 w 1271127"/>
              <a:gd name="connsiteY3" fmla="*/ 552710 h 2276839"/>
              <a:gd name="connsiteX4" fmla="*/ 1095191 w 1271127"/>
              <a:gd name="connsiteY4" fmla="*/ 581818 h 2276839"/>
              <a:gd name="connsiteX5" fmla="*/ 734728 w 1271127"/>
              <a:gd name="connsiteY5" fmla="*/ 956834 h 2276839"/>
              <a:gd name="connsiteX6" fmla="*/ 502204 w 1271127"/>
              <a:gd name="connsiteY6" fmla="*/ 956834 h 2276839"/>
              <a:gd name="connsiteX7" fmla="*/ 177280 w 1271127"/>
              <a:gd name="connsiteY7" fmla="*/ 1176835 h 2276839"/>
              <a:gd name="connsiteX8" fmla="*/ 8049 w 1271127"/>
              <a:gd name="connsiteY8" fmla="*/ 1577237 h 2276839"/>
              <a:gd name="connsiteX9" fmla="*/ 61864 w 1271127"/>
              <a:gd name="connsiteY9" fmla="*/ 1710253 h 2276839"/>
              <a:gd name="connsiteX10" fmla="*/ 101464 w 1271127"/>
              <a:gd name="connsiteY10" fmla="*/ 1718376 h 2276839"/>
              <a:gd name="connsiteX11" fmla="*/ 194880 w 1271127"/>
              <a:gd name="connsiteY11" fmla="*/ 1656775 h 2276839"/>
              <a:gd name="connsiteX12" fmla="*/ 306573 w 1271127"/>
              <a:gd name="connsiteY12" fmla="*/ 1394467 h 2276839"/>
              <a:gd name="connsiteX13" fmla="*/ 306573 w 1271127"/>
              <a:gd name="connsiteY13" fmla="*/ 2276839 h 2276839"/>
              <a:gd name="connsiteX14" fmla="*/ 509650 w 1271127"/>
              <a:gd name="connsiteY14" fmla="*/ 2276839 h 2276839"/>
              <a:gd name="connsiteX15" fmla="*/ 509650 w 1271127"/>
              <a:gd name="connsiteY15" fmla="*/ 1667606 h 2276839"/>
              <a:gd name="connsiteX16" fmla="*/ 611189 w 1271127"/>
              <a:gd name="connsiteY16" fmla="*/ 1667606 h 2276839"/>
              <a:gd name="connsiteX17" fmla="*/ 611189 w 1271127"/>
              <a:gd name="connsiteY17" fmla="*/ 2276839 h 2276839"/>
              <a:gd name="connsiteX18" fmla="*/ 814267 w 1271127"/>
              <a:gd name="connsiteY18" fmla="*/ 2276839 h 2276839"/>
              <a:gd name="connsiteX19" fmla="*/ 814267 w 1271127"/>
              <a:gd name="connsiteY19" fmla="*/ 1167020 h 2276839"/>
              <a:gd name="connsiteX20" fmla="*/ 1242761 w 1271127"/>
              <a:gd name="connsiteY20" fmla="*/ 722618 h 2276839"/>
              <a:gd name="connsiteX21" fmla="*/ 1240053 w 1271127"/>
              <a:gd name="connsiteY21" fmla="*/ 579110 h 2276839"/>
              <a:gd name="connsiteX22" fmla="*/ 1217714 w 1271127"/>
              <a:gd name="connsiteY22" fmla="*/ 563202 h 2276839"/>
              <a:gd name="connsiteX23" fmla="*/ 1235991 w 1271127"/>
              <a:gd name="connsiteY23" fmla="*/ 492125 h 2276839"/>
              <a:gd name="connsiteX24" fmla="*/ 1269838 w 1271127"/>
              <a:gd name="connsiteY24" fmla="*/ 246063 h 2276839"/>
              <a:gd name="connsiteX25" fmla="*/ 1235991 w 1271127"/>
              <a:gd name="connsiteY25" fmla="*/ 0 h 2276839"/>
              <a:gd name="connsiteX0" fmla="*/ 1269838 w 1271127"/>
              <a:gd name="connsiteY0" fmla="*/ 29627 h 2060403"/>
              <a:gd name="connsiteX1" fmla="*/ 1203499 w 1271127"/>
              <a:gd name="connsiteY1" fmla="*/ 29627 h 2060403"/>
              <a:gd name="connsiteX2" fmla="*/ 1169653 w 1271127"/>
              <a:gd name="connsiteY2" fmla="*/ 257412 h 2060403"/>
              <a:gd name="connsiteX3" fmla="*/ 1149683 w 1271127"/>
              <a:gd name="connsiteY3" fmla="*/ 336274 h 2060403"/>
              <a:gd name="connsiteX4" fmla="*/ 1095191 w 1271127"/>
              <a:gd name="connsiteY4" fmla="*/ 365382 h 2060403"/>
              <a:gd name="connsiteX5" fmla="*/ 734728 w 1271127"/>
              <a:gd name="connsiteY5" fmla="*/ 740398 h 2060403"/>
              <a:gd name="connsiteX6" fmla="*/ 502204 w 1271127"/>
              <a:gd name="connsiteY6" fmla="*/ 740398 h 2060403"/>
              <a:gd name="connsiteX7" fmla="*/ 177280 w 1271127"/>
              <a:gd name="connsiteY7" fmla="*/ 960399 h 2060403"/>
              <a:gd name="connsiteX8" fmla="*/ 8049 w 1271127"/>
              <a:gd name="connsiteY8" fmla="*/ 1360801 h 2060403"/>
              <a:gd name="connsiteX9" fmla="*/ 61864 w 1271127"/>
              <a:gd name="connsiteY9" fmla="*/ 1493817 h 2060403"/>
              <a:gd name="connsiteX10" fmla="*/ 101464 w 1271127"/>
              <a:gd name="connsiteY10" fmla="*/ 1501940 h 2060403"/>
              <a:gd name="connsiteX11" fmla="*/ 194880 w 1271127"/>
              <a:gd name="connsiteY11" fmla="*/ 1440339 h 2060403"/>
              <a:gd name="connsiteX12" fmla="*/ 306573 w 1271127"/>
              <a:gd name="connsiteY12" fmla="*/ 1178031 h 2060403"/>
              <a:gd name="connsiteX13" fmla="*/ 306573 w 1271127"/>
              <a:gd name="connsiteY13" fmla="*/ 2060403 h 2060403"/>
              <a:gd name="connsiteX14" fmla="*/ 509650 w 1271127"/>
              <a:gd name="connsiteY14" fmla="*/ 2060403 h 2060403"/>
              <a:gd name="connsiteX15" fmla="*/ 509650 w 1271127"/>
              <a:gd name="connsiteY15" fmla="*/ 1451170 h 2060403"/>
              <a:gd name="connsiteX16" fmla="*/ 611189 w 1271127"/>
              <a:gd name="connsiteY16" fmla="*/ 1451170 h 2060403"/>
              <a:gd name="connsiteX17" fmla="*/ 611189 w 1271127"/>
              <a:gd name="connsiteY17" fmla="*/ 2060403 h 2060403"/>
              <a:gd name="connsiteX18" fmla="*/ 814267 w 1271127"/>
              <a:gd name="connsiteY18" fmla="*/ 2060403 h 2060403"/>
              <a:gd name="connsiteX19" fmla="*/ 814267 w 1271127"/>
              <a:gd name="connsiteY19" fmla="*/ 950584 h 2060403"/>
              <a:gd name="connsiteX20" fmla="*/ 1242761 w 1271127"/>
              <a:gd name="connsiteY20" fmla="*/ 506182 h 2060403"/>
              <a:gd name="connsiteX21" fmla="*/ 1240053 w 1271127"/>
              <a:gd name="connsiteY21" fmla="*/ 362674 h 2060403"/>
              <a:gd name="connsiteX22" fmla="*/ 1217714 w 1271127"/>
              <a:gd name="connsiteY22" fmla="*/ 346766 h 2060403"/>
              <a:gd name="connsiteX23" fmla="*/ 1235991 w 1271127"/>
              <a:gd name="connsiteY23" fmla="*/ 275689 h 2060403"/>
              <a:gd name="connsiteX24" fmla="*/ 1269838 w 1271127"/>
              <a:gd name="connsiteY24" fmla="*/ 29627 h 2060403"/>
              <a:gd name="connsiteX0" fmla="*/ 1235991 w 1271127"/>
              <a:gd name="connsiteY0" fmla="*/ 246062 h 2030776"/>
              <a:gd name="connsiteX1" fmla="*/ 1203499 w 1271127"/>
              <a:gd name="connsiteY1" fmla="*/ 0 h 2030776"/>
              <a:gd name="connsiteX2" fmla="*/ 1169653 w 1271127"/>
              <a:gd name="connsiteY2" fmla="*/ 227785 h 2030776"/>
              <a:gd name="connsiteX3" fmla="*/ 1149683 w 1271127"/>
              <a:gd name="connsiteY3" fmla="*/ 306647 h 2030776"/>
              <a:gd name="connsiteX4" fmla="*/ 1095191 w 1271127"/>
              <a:gd name="connsiteY4" fmla="*/ 335755 h 2030776"/>
              <a:gd name="connsiteX5" fmla="*/ 734728 w 1271127"/>
              <a:gd name="connsiteY5" fmla="*/ 710771 h 2030776"/>
              <a:gd name="connsiteX6" fmla="*/ 502204 w 1271127"/>
              <a:gd name="connsiteY6" fmla="*/ 710771 h 2030776"/>
              <a:gd name="connsiteX7" fmla="*/ 177280 w 1271127"/>
              <a:gd name="connsiteY7" fmla="*/ 930772 h 2030776"/>
              <a:gd name="connsiteX8" fmla="*/ 8049 w 1271127"/>
              <a:gd name="connsiteY8" fmla="*/ 1331174 h 2030776"/>
              <a:gd name="connsiteX9" fmla="*/ 61864 w 1271127"/>
              <a:gd name="connsiteY9" fmla="*/ 1464190 h 2030776"/>
              <a:gd name="connsiteX10" fmla="*/ 101464 w 1271127"/>
              <a:gd name="connsiteY10" fmla="*/ 1472313 h 2030776"/>
              <a:gd name="connsiteX11" fmla="*/ 194880 w 1271127"/>
              <a:gd name="connsiteY11" fmla="*/ 1410712 h 2030776"/>
              <a:gd name="connsiteX12" fmla="*/ 306573 w 1271127"/>
              <a:gd name="connsiteY12" fmla="*/ 1148404 h 2030776"/>
              <a:gd name="connsiteX13" fmla="*/ 306573 w 1271127"/>
              <a:gd name="connsiteY13" fmla="*/ 2030776 h 2030776"/>
              <a:gd name="connsiteX14" fmla="*/ 509650 w 1271127"/>
              <a:gd name="connsiteY14" fmla="*/ 2030776 h 2030776"/>
              <a:gd name="connsiteX15" fmla="*/ 509650 w 1271127"/>
              <a:gd name="connsiteY15" fmla="*/ 1421543 h 2030776"/>
              <a:gd name="connsiteX16" fmla="*/ 611189 w 1271127"/>
              <a:gd name="connsiteY16" fmla="*/ 1421543 h 2030776"/>
              <a:gd name="connsiteX17" fmla="*/ 611189 w 1271127"/>
              <a:gd name="connsiteY17" fmla="*/ 2030776 h 2030776"/>
              <a:gd name="connsiteX18" fmla="*/ 814267 w 1271127"/>
              <a:gd name="connsiteY18" fmla="*/ 2030776 h 2030776"/>
              <a:gd name="connsiteX19" fmla="*/ 814267 w 1271127"/>
              <a:gd name="connsiteY19" fmla="*/ 920957 h 2030776"/>
              <a:gd name="connsiteX20" fmla="*/ 1242761 w 1271127"/>
              <a:gd name="connsiteY20" fmla="*/ 476555 h 2030776"/>
              <a:gd name="connsiteX21" fmla="*/ 1240053 w 1271127"/>
              <a:gd name="connsiteY21" fmla="*/ 333047 h 2030776"/>
              <a:gd name="connsiteX22" fmla="*/ 1217714 w 1271127"/>
              <a:gd name="connsiteY22" fmla="*/ 317139 h 2030776"/>
              <a:gd name="connsiteX23" fmla="*/ 1235991 w 1271127"/>
              <a:gd name="connsiteY23" fmla="*/ 246062 h 2030776"/>
              <a:gd name="connsiteX0" fmla="*/ 1235991 w 1271127"/>
              <a:gd name="connsiteY0" fmla="*/ 21779 h 1806493"/>
              <a:gd name="connsiteX1" fmla="*/ 1169653 w 1271127"/>
              <a:gd name="connsiteY1" fmla="*/ 3502 h 1806493"/>
              <a:gd name="connsiteX2" fmla="*/ 1149683 w 1271127"/>
              <a:gd name="connsiteY2" fmla="*/ 82364 h 1806493"/>
              <a:gd name="connsiteX3" fmla="*/ 1095191 w 1271127"/>
              <a:gd name="connsiteY3" fmla="*/ 111472 h 1806493"/>
              <a:gd name="connsiteX4" fmla="*/ 734728 w 1271127"/>
              <a:gd name="connsiteY4" fmla="*/ 486488 h 1806493"/>
              <a:gd name="connsiteX5" fmla="*/ 502204 w 1271127"/>
              <a:gd name="connsiteY5" fmla="*/ 486488 h 1806493"/>
              <a:gd name="connsiteX6" fmla="*/ 177280 w 1271127"/>
              <a:gd name="connsiteY6" fmla="*/ 706489 h 1806493"/>
              <a:gd name="connsiteX7" fmla="*/ 8049 w 1271127"/>
              <a:gd name="connsiteY7" fmla="*/ 1106891 h 1806493"/>
              <a:gd name="connsiteX8" fmla="*/ 61864 w 1271127"/>
              <a:gd name="connsiteY8" fmla="*/ 1239907 h 1806493"/>
              <a:gd name="connsiteX9" fmla="*/ 101464 w 1271127"/>
              <a:gd name="connsiteY9" fmla="*/ 1248030 h 1806493"/>
              <a:gd name="connsiteX10" fmla="*/ 194880 w 1271127"/>
              <a:gd name="connsiteY10" fmla="*/ 1186429 h 1806493"/>
              <a:gd name="connsiteX11" fmla="*/ 306573 w 1271127"/>
              <a:gd name="connsiteY11" fmla="*/ 924121 h 1806493"/>
              <a:gd name="connsiteX12" fmla="*/ 306573 w 1271127"/>
              <a:gd name="connsiteY12" fmla="*/ 1806493 h 1806493"/>
              <a:gd name="connsiteX13" fmla="*/ 509650 w 1271127"/>
              <a:gd name="connsiteY13" fmla="*/ 1806493 h 1806493"/>
              <a:gd name="connsiteX14" fmla="*/ 509650 w 1271127"/>
              <a:gd name="connsiteY14" fmla="*/ 1197260 h 1806493"/>
              <a:gd name="connsiteX15" fmla="*/ 611189 w 1271127"/>
              <a:gd name="connsiteY15" fmla="*/ 1197260 h 1806493"/>
              <a:gd name="connsiteX16" fmla="*/ 611189 w 1271127"/>
              <a:gd name="connsiteY16" fmla="*/ 1806493 h 1806493"/>
              <a:gd name="connsiteX17" fmla="*/ 814267 w 1271127"/>
              <a:gd name="connsiteY17" fmla="*/ 1806493 h 1806493"/>
              <a:gd name="connsiteX18" fmla="*/ 814267 w 1271127"/>
              <a:gd name="connsiteY18" fmla="*/ 696674 h 1806493"/>
              <a:gd name="connsiteX19" fmla="*/ 1242761 w 1271127"/>
              <a:gd name="connsiteY19" fmla="*/ 252272 h 1806493"/>
              <a:gd name="connsiteX20" fmla="*/ 1240053 w 1271127"/>
              <a:gd name="connsiteY20" fmla="*/ 108764 h 1806493"/>
              <a:gd name="connsiteX21" fmla="*/ 1217714 w 1271127"/>
              <a:gd name="connsiteY21" fmla="*/ 92856 h 1806493"/>
              <a:gd name="connsiteX22" fmla="*/ 1235991 w 1271127"/>
              <a:gd name="connsiteY22" fmla="*/ 21779 h 1806493"/>
              <a:gd name="connsiteX0" fmla="*/ 1235991 w 1271127"/>
              <a:gd name="connsiteY0" fmla="*/ 48 h 1784762"/>
              <a:gd name="connsiteX1" fmla="*/ 1149683 w 1271127"/>
              <a:gd name="connsiteY1" fmla="*/ 60633 h 1784762"/>
              <a:gd name="connsiteX2" fmla="*/ 1095191 w 1271127"/>
              <a:gd name="connsiteY2" fmla="*/ 89741 h 1784762"/>
              <a:gd name="connsiteX3" fmla="*/ 734728 w 1271127"/>
              <a:gd name="connsiteY3" fmla="*/ 464757 h 1784762"/>
              <a:gd name="connsiteX4" fmla="*/ 502204 w 1271127"/>
              <a:gd name="connsiteY4" fmla="*/ 464757 h 1784762"/>
              <a:gd name="connsiteX5" fmla="*/ 177280 w 1271127"/>
              <a:gd name="connsiteY5" fmla="*/ 684758 h 1784762"/>
              <a:gd name="connsiteX6" fmla="*/ 8049 w 1271127"/>
              <a:gd name="connsiteY6" fmla="*/ 1085160 h 1784762"/>
              <a:gd name="connsiteX7" fmla="*/ 61864 w 1271127"/>
              <a:gd name="connsiteY7" fmla="*/ 1218176 h 1784762"/>
              <a:gd name="connsiteX8" fmla="*/ 101464 w 1271127"/>
              <a:gd name="connsiteY8" fmla="*/ 1226299 h 1784762"/>
              <a:gd name="connsiteX9" fmla="*/ 194880 w 1271127"/>
              <a:gd name="connsiteY9" fmla="*/ 1164698 h 1784762"/>
              <a:gd name="connsiteX10" fmla="*/ 306573 w 1271127"/>
              <a:gd name="connsiteY10" fmla="*/ 902390 h 1784762"/>
              <a:gd name="connsiteX11" fmla="*/ 306573 w 1271127"/>
              <a:gd name="connsiteY11" fmla="*/ 1784762 h 1784762"/>
              <a:gd name="connsiteX12" fmla="*/ 509650 w 1271127"/>
              <a:gd name="connsiteY12" fmla="*/ 1784762 h 1784762"/>
              <a:gd name="connsiteX13" fmla="*/ 509650 w 1271127"/>
              <a:gd name="connsiteY13" fmla="*/ 1175529 h 1784762"/>
              <a:gd name="connsiteX14" fmla="*/ 611189 w 1271127"/>
              <a:gd name="connsiteY14" fmla="*/ 1175529 h 1784762"/>
              <a:gd name="connsiteX15" fmla="*/ 611189 w 1271127"/>
              <a:gd name="connsiteY15" fmla="*/ 1784762 h 1784762"/>
              <a:gd name="connsiteX16" fmla="*/ 814267 w 1271127"/>
              <a:gd name="connsiteY16" fmla="*/ 1784762 h 1784762"/>
              <a:gd name="connsiteX17" fmla="*/ 814267 w 1271127"/>
              <a:gd name="connsiteY17" fmla="*/ 674943 h 1784762"/>
              <a:gd name="connsiteX18" fmla="*/ 1242761 w 1271127"/>
              <a:gd name="connsiteY18" fmla="*/ 230541 h 1784762"/>
              <a:gd name="connsiteX19" fmla="*/ 1240053 w 1271127"/>
              <a:gd name="connsiteY19" fmla="*/ 87033 h 1784762"/>
              <a:gd name="connsiteX20" fmla="*/ 1217714 w 1271127"/>
              <a:gd name="connsiteY20" fmla="*/ 71125 h 1784762"/>
              <a:gd name="connsiteX21" fmla="*/ 1235991 w 1271127"/>
              <a:gd name="connsiteY21" fmla="*/ 48 h 1784762"/>
              <a:gd name="connsiteX0" fmla="*/ 1217714 w 1271127"/>
              <a:gd name="connsiteY0" fmla="*/ 11120 h 1724757"/>
              <a:gd name="connsiteX1" fmla="*/ 1149683 w 1271127"/>
              <a:gd name="connsiteY1" fmla="*/ 628 h 1724757"/>
              <a:gd name="connsiteX2" fmla="*/ 1095191 w 1271127"/>
              <a:gd name="connsiteY2" fmla="*/ 29736 h 1724757"/>
              <a:gd name="connsiteX3" fmla="*/ 734728 w 1271127"/>
              <a:gd name="connsiteY3" fmla="*/ 404752 h 1724757"/>
              <a:gd name="connsiteX4" fmla="*/ 502204 w 1271127"/>
              <a:gd name="connsiteY4" fmla="*/ 404752 h 1724757"/>
              <a:gd name="connsiteX5" fmla="*/ 177280 w 1271127"/>
              <a:gd name="connsiteY5" fmla="*/ 624753 h 1724757"/>
              <a:gd name="connsiteX6" fmla="*/ 8049 w 1271127"/>
              <a:gd name="connsiteY6" fmla="*/ 1025155 h 1724757"/>
              <a:gd name="connsiteX7" fmla="*/ 61864 w 1271127"/>
              <a:gd name="connsiteY7" fmla="*/ 1158171 h 1724757"/>
              <a:gd name="connsiteX8" fmla="*/ 101464 w 1271127"/>
              <a:gd name="connsiteY8" fmla="*/ 1166294 h 1724757"/>
              <a:gd name="connsiteX9" fmla="*/ 194880 w 1271127"/>
              <a:gd name="connsiteY9" fmla="*/ 1104693 h 1724757"/>
              <a:gd name="connsiteX10" fmla="*/ 306573 w 1271127"/>
              <a:gd name="connsiteY10" fmla="*/ 842385 h 1724757"/>
              <a:gd name="connsiteX11" fmla="*/ 306573 w 1271127"/>
              <a:gd name="connsiteY11" fmla="*/ 1724757 h 1724757"/>
              <a:gd name="connsiteX12" fmla="*/ 509650 w 1271127"/>
              <a:gd name="connsiteY12" fmla="*/ 1724757 h 1724757"/>
              <a:gd name="connsiteX13" fmla="*/ 509650 w 1271127"/>
              <a:gd name="connsiteY13" fmla="*/ 1115524 h 1724757"/>
              <a:gd name="connsiteX14" fmla="*/ 611189 w 1271127"/>
              <a:gd name="connsiteY14" fmla="*/ 1115524 h 1724757"/>
              <a:gd name="connsiteX15" fmla="*/ 611189 w 1271127"/>
              <a:gd name="connsiteY15" fmla="*/ 1724757 h 1724757"/>
              <a:gd name="connsiteX16" fmla="*/ 814267 w 1271127"/>
              <a:gd name="connsiteY16" fmla="*/ 1724757 h 1724757"/>
              <a:gd name="connsiteX17" fmla="*/ 814267 w 1271127"/>
              <a:gd name="connsiteY17" fmla="*/ 614938 h 1724757"/>
              <a:gd name="connsiteX18" fmla="*/ 1242761 w 1271127"/>
              <a:gd name="connsiteY18" fmla="*/ 170536 h 1724757"/>
              <a:gd name="connsiteX19" fmla="*/ 1240053 w 1271127"/>
              <a:gd name="connsiteY19" fmla="*/ 27028 h 1724757"/>
              <a:gd name="connsiteX20" fmla="*/ 1217714 w 1271127"/>
              <a:gd name="connsiteY20" fmla="*/ 11120 h 1724757"/>
              <a:gd name="connsiteX0" fmla="*/ 1240053 w 1271127"/>
              <a:gd name="connsiteY0" fmla="*/ 26569 h 1724298"/>
              <a:gd name="connsiteX1" fmla="*/ 1149683 w 1271127"/>
              <a:gd name="connsiteY1" fmla="*/ 169 h 1724298"/>
              <a:gd name="connsiteX2" fmla="*/ 1095191 w 1271127"/>
              <a:gd name="connsiteY2" fmla="*/ 29277 h 1724298"/>
              <a:gd name="connsiteX3" fmla="*/ 734728 w 1271127"/>
              <a:gd name="connsiteY3" fmla="*/ 404293 h 1724298"/>
              <a:gd name="connsiteX4" fmla="*/ 502204 w 1271127"/>
              <a:gd name="connsiteY4" fmla="*/ 404293 h 1724298"/>
              <a:gd name="connsiteX5" fmla="*/ 177280 w 1271127"/>
              <a:gd name="connsiteY5" fmla="*/ 624294 h 1724298"/>
              <a:gd name="connsiteX6" fmla="*/ 8049 w 1271127"/>
              <a:gd name="connsiteY6" fmla="*/ 1024696 h 1724298"/>
              <a:gd name="connsiteX7" fmla="*/ 61864 w 1271127"/>
              <a:gd name="connsiteY7" fmla="*/ 1157712 h 1724298"/>
              <a:gd name="connsiteX8" fmla="*/ 101464 w 1271127"/>
              <a:gd name="connsiteY8" fmla="*/ 1165835 h 1724298"/>
              <a:gd name="connsiteX9" fmla="*/ 194880 w 1271127"/>
              <a:gd name="connsiteY9" fmla="*/ 1104234 h 1724298"/>
              <a:gd name="connsiteX10" fmla="*/ 306573 w 1271127"/>
              <a:gd name="connsiteY10" fmla="*/ 841926 h 1724298"/>
              <a:gd name="connsiteX11" fmla="*/ 306573 w 1271127"/>
              <a:gd name="connsiteY11" fmla="*/ 1724298 h 1724298"/>
              <a:gd name="connsiteX12" fmla="*/ 509650 w 1271127"/>
              <a:gd name="connsiteY12" fmla="*/ 1724298 h 1724298"/>
              <a:gd name="connsiteX13" fmla="*/ 509650 w 1271127"/>
              <a:gd name="connsiteY13" fmla="*/ 1115065 h 1724298"/>
              <a:gd name="connsiteX14" fmla="*/ 611189 w 1271127"/>
              <a:gd name="connsiteY14" fmla="*/ 1115065 h 1724298"/>
              <a:gd name="connsiteX15" fmla="*/ 611189 w 1271127"/>
              <a:gd name="connsiteY15" fmla="*/ 1724298 h 1724298"/>
              <a:gd name="connsiteX16" fmla="*/ 814267 w 1271127"/>
              <a:gd name="connsiteY16" fmla="*/ 1724298 h 1724298"/>
              <a:gd name="connsiteX17" fmla="*/ 814267 w 1271127"/>
              <a:gd name="connsiteY17" fmla="*/ 614479 h 1724298"/>
              <a:gd name="connsiteX18" fmla="*/ 1242761 w 1271127"/>
              <a:gd name="connsiteY18" fmla="*/ 170077 h 1724298"/>
              <a:gd name="connsiteX19" fmla="*/ 1240053 w 1271127"/>
              <a:gd name="connsiteY19" fmla="*/ 26569 h 1724298"/>
              <a:gd name="connsiteX0" fmla="*/ 1240053 w 1267560"/>
              <a:gd name="connsiteY0" fmla="*/ 26569 h 1724298"/>
              <a:gd name="connsiteX1" fmla="*/ 1149683 w 1267560"/>
              <a:gd name="connsiteY1" fmla="*/ 169 h 1724298"/>
              <a:gd name="connsiteX2" fmla="*/ 1095191 w 1267560"/>
              <a:gd name="connsiteY2" fmla="*/ 29277 h 1724298"/>
              <a:gd name="connsiteX3" fmla="*/ 734728 w 1267560"/>
              <a:gd name="connsiteY3" fmla="*/ 404293 h 1724298"/>
              <a:gd name="connsiteX4" fmla="*/ 502204 w 1267560"/>
              <a:gd name="connsiteY4" fmla="*/ 404293 h 1724298"/>
              <a:gd name="connsiteX5" fmla="*/ 177280 w 1267560"/>
              <a:gd name="connsiteY5" fmla="*/ 624294 h 1724298"/>
              <a:gd name="connsiteX6" fmla="*/ 8049 w 1267560"/>
              <a:gd name="connsiteY6" fmla="*/ 1024696 h 1724298"/>
              <a:gd name="connsiteX7" fmla="*/ 61864 w 1267560"/>
              <a:gd name="connsiteY7" fmla="*/ 1157712 h 1724298"/>
              <a:gd name="connsiteX8" fmla="*/ 101464 w 1267560"/>
              <a:gd name="connsiteY8" fmla="*/ 1165835 h 1724298"/>
              <a:gd name="connsiteX9" fmla="*/ 194880 w 1267560"/>
              <a:gd name="connsiteY9" fmla="*/ 1104234 h 1724298"/>
              <a:gd name="connsiteX10" fmla="*/ 306573 w 1267560"/>
              <a:gd name="connsiteY10" fmla="*/ 841926 h 1724298"/>
              <a:gd name="connsiteX11" fmla="*/ 306573 w 1267560"/>
              <a:gd name="connsiteY11" fmla="*/ 1724298 h 1724298"/>
              <a:gd name="connsiteX12" fmla="*/ 509650 w 1267560"/>
              <a:gd name="connsiteY12" fmla="*/ 1724298 h 1724298"/>
              <a:gd name="connsiteX13" fmla="*/ 509650 w 1267560"/>
              <a:gd name="connsiteY13" fmla="*/ 1115065 h 1724298"/>
              <a:gd name="connsiteX14" fmla="*/ 611189 w 1267560"/>
              <a:gd name="connsiteY14" fmla="*/ 1115065 h 1724298"/>
              <a:gd name="connsiteX15" fmla="*/ 611189 w 1267560"/>
              <a:gd name="connsiteY15" fmla="*/ 1724298 h 1724298"/>
              <a:gd name="connsiteX16" fmla="*/ 814267 w 1267560"/>
              <a:gd name="connsiteY16" fmla="*/ 1724298 h 1724298"/>
              <a:gd name="connsiteX17" fmla="*/ 814267 w 1267560"/>
              <a:gd name="connsiteY17" fmla="*/ 614479 h 1724298"/>
              <a:gd name="connsiteX18" fmla="*/ 1235387 w 1267560"/>
              <a:gd name="connsiteY18" fmla="*/ 347058 h 1724298"/>
              <a:gd name="connsiteX19" fmla="*/ 1240053 w 1267560"/>
              <a:gd name="connsiteY19" fmla="*/ 26569 h 1724298"/>
              <a:gd name="connsiteX0" fmla="*/ 1240053 w 1267560"/>
              <a:gd name="connsiteY0" fmla="*/ 26569 h 1724298"/>
              <a:gd name="connsiteX1" fmla="*/ 1149683 w 1267560"/>
              <a:gd name="connsiteY1" fmla="*/ 169 h 1724298"/>
              <a:gd name="connsiteX2" fmla="*/ 1117314 w 1267560"/>
              <a:gd name="connsiteY2" fmla="*/ 147264 h 1724298"/>
              <a:gd name="connsiteX3" fmla="*/ 734728 w 1267560"/>
              <a:gd name="connsiteY3" fmla="*/ 404293 h 1724298"/>
              <a:gd name="connsiteX4" fmla="*/ 502204 w 1267560"/>
              <a:gd name="connsiteY4" fmla="*/ 404293 h 1724298"/>
              <a:gd name="connsiteX5" fmla="*/ 177280 w 1267560"/>
              <a:gd name="connsiteY5" fmla="*/ 624294 h 1724298"/>
              <a:gd name="connsiteX6" fmla="*/ 8049 w 1267560"/>
              <a:gd name="connsiteY6" fmla="*/ 1024696 h 1724298"/>
              <a:gd name="connsiteX7" fmla="*/ 61864 w 1267560"/>
              <a:gd name="connsiteY7" fmla="*/ 1157712 h 1724298"/>
              <a:gd name="connsiteX8" fmla="*/ 101464 w 1267560"/>
              <a:gd name="connsiteY8" fmla="*/ 1165835 h 1724298"/>
              <a:gd name="connsiteX9" fmla="*/ 194880 w 1267560"/>
              <a:gd name="connsiteY9" fmla="*/ 1104234 h 1724298"/>
              <a:gd name="connsiteX10" fmla="*/ 306573 w 1267560"/>
              <a:gd name="connsiteY10" fmla="*/ 841926 h 1724298"/>
              <a:gd name="connsiteX11" fmla="*/ 306573 w 1267560"/>
              <a:gd name="connsiteY11" fmla="*/ 1724298 h 1724298"/>
              <a:gd name="connsiteX12" fmla="*/ 509650 w 1267560"/>
              <a:gd name="connsiteY12" fmla="*/ 1724298 h 1724298"/>
              <a:gd name="connsiteX13" fmla="*/ 509650 w 1267560"/>
              <a:gd name="connsiteY13" fmla="*/ 1115065 h 1724298"/>
              <a:gd name="connsiteX14" fmla="*/ 611189 w 1267560"/>
              <a:gd name="connsiteY14" fmla="*/ 1115065 h 1724298"/>
              <a:gd name="connsiteX15" fmla="*/ 611189 w 1267560"/>
              <a:gd name="connsiteY15" fmla="*/ 1724298 h 1724298"/>
              <a:gd name="connsiteX16" fmla="*/ 814267 w 1267560"/>
              <a:gd name="connsiteY16" fmla="*/ 1724298 h 1724298"/>
              <a:gd name="connsiteX17" fmla="*/ 814267 w 1267560"/>
              <a:gd name="connsiteY17" fmla="*/ 614479 h 1724298"/>
              <a:gd name="connsiteX18" fmla="*/ 1235387 w 1267560"/>
              <a:gd name="connsiteY18" fmla="*/ 347058 h 1724298"/>
              <a:gd name="connsiteX19" fmla="*/ 1240053 w 1267560"/>
              <a:gd name="connsiteY19" fmla="*/ 26569 h 1724298"/>
              <a:gd name="connsiteX0" fmla="*/ 1235387 w 1249928"/>
              <a:gd name="connsiteY0" fmla="*/ 346889 h 1724129"/>
              <a:gd name="connsiteX1" fmla="*/ 1149683 w 1249928"/>
              <a:gd name="connsiteY1" fmla="*/ 0 h 1724129"/>
              <a:gd name="connsiteX2" fmla="*/ 1117314 w 1249928"/>
              <a:gd name="connsiteY2" fmla="*/ 147095 h 1724129"/>
              <a:gd name="connsiteX3" fmla="*/ 734728 w 1249928"/>
              <a:gd name="connsiteY3" fmla="*/ 404124 h 1724129"/>
              <a:gd name="connsiteX4" fmla="*/ 502204 w 1249928"/>
              <a:gd name="connsiteY4" fmla="*/ 404124 h 1724129"/>
              <a:gd name="connsiteX5" fmla="*/ 177280 w 1249928"/>
              <a:gd name="connsiteY5" fmla="*/ 624125 h 1724129"/>
              <a:gd name="connsiteX6" fmla="*/ 8049 w 1249928"/>
              <a:gd name="connsiteY6" fmla="*/ 1024527 h 1724129"/>
              <a:gd name="connsiteX7" fmla="*/ 61864 w 1249928"/>
              <a:gd name="connsiteY7" fmla="*/ 1157543 h 1724129"/>
              <a:gd name="connsiteX8" fmla="*/ 101464 w 1249928"/>
              <a:gd name="connsiteY8" fmla="*/ 1165666 h 1724129"/>
              <a:gd name="connsiteX9" fmla="*/ 194880 w 1249928"/>
              <a:gd name="connsiteY9" fmla="*/ 1104065 h 1724129"/>
              <a:gd name="connsiteX10" fmla="*/ 306573 w 1249928"/>
              <a:gd name="connsiteY10" fmla="*/ 841757 h 1724129"/>
              <a:gd name="connsiteX11" fmla="*/ 306573 w 1249928"/>
              <a:gd name="connsiteY11" fmla="*/ 1724129 h 1724129"/>
              <a:gd name="connsiteX12" fmla="*/ 509650 w 1249928"/>
              <a:gd name="connsiteY12" fmla="*/ 1724129 h 1724129"/>
              <a:gd name="connsiteX13" fmla="*/ 509650 w 1249928"/>
              <a:gd name="connsiteY13" fmla="*/ 1114896 h 1724129"/>
              <a:gd name="connsiteX14" fmla="*/ 611189 w 1249928"/>
              <a:gd name="connsiteY14" fmla="*/ 1114896 h 1724129"/>
              <a:gd name="connsiteX15" fmla="*/ 611189 w 1249928"/>
              <a:gd name="connsiteY15" fmla="*/ 1724129 h 1724129"/>
              <a:gd name="connsiteX16" fmla="*/ 814267 w 1249928"/>
              <a:gd name="connsiteY16" fmla="*/ 1724129 h 1724129"/>
              <a:gd name="connsiteX17" fmla="*/ 814267 w 1249928"/>
              <a:gd name="connsiteY17" fmla="*/ 614310 h 1724129"/>
              <a:gd name="connsiteX18" fmla="*/ 1235387 w 1249928"/>
              <a:gd name="connsiteY18" fmla="*/ 346889 h 1724129"/>
              <a:gd name="connsiteX0" fmla="*/ 1235387 w 1250534"/>
              <a:gd name="connsiteY0" fmla="*/ 200286 h 1577526"/>
              <a:gd name="connsiteX1" fmla="*/ 1117314 w 1250534"/>
              <a:gd name="connsiteY1" fmla="*/ 492 h 1577526"/>
              <a:gd name="connsiteX2" fmla="*/ 734728 w 1250534"/>
              <a:gd name="connsiteY2" fmla="*/ 257521 h 1577526"/>
              <a:gd name="connsiteX3" fmla="*/ 502204 w 1250534"/>
              <a:gd name="connsiteY3" fmla="*/ 257521 h 1577526"/>
              <a:gd name="connsiteX4" fmla="*/ 177280 w 1250534"/>
              <a:gd name="connsiteY4" fmla="*/ 477522 h 1577526"/>
              <a:gd name="connsiteX5" fmla="*/ 8049 w 1250534"/>
              <a:gd name="connsiteY5" fmla="*/ 877924 h 1577526"/>
              <a:gd name="connsiteX6" fmla="*/ 61864 w 1250534"/>
              <a:gd name="connsiteY6" fmla="*/ 1010940 h 1577526"/>
              <a:gd name="connsiteX7" fmla="*/ 101464 w 1250534"/>
              <a:gd name="connsiteY7" fmla="*/ 1019063 h 1577526"/>
              <a:gd name="connsiteX8" fmla="*/ 194880 w 1250534"/>
              <a:gd name="connsiteY8" fmla="*/ 957462 h 1577526"/>
              <a:gd name="connsiteX9" fmla="*/ 306573 w 1250534"/>
              <a:gd name="connsiteY9" fmla="*/ 695154 h 1577526"/>
              <a:gd name="connsiteX10" fmla="*/ 306573 w 1250534"/>
              <a:gd name="connsiteY10" fmla="*/ 1577526 h 1577526"/>
              <a:gd name="connsiteX11" fmla="*/ 509650 w 1250534"/>
              <a:gd name="connsiteY11" fmla="*/ 1577526 h 1577526"/>
              <a:gd name="connsiteX12" fmla="*/ 509650 w 1250534"/>
              <a:gd name="connsiteY12" fmla="*/ 968293 h 1577526"/>
              <a:gd name="connsiteX13" fmla="*/ 611189 w 1250534"/>
              <a:gd name="connsiteY13" fmla="*/ 968293 h 1577526"/>
              <a:gd name="connsiteX14" fmla="*/ 611189 w 1250534"/>
              <a:gd name="connsiteY14" fmla="*/ 1577526 h 1577526"/>
              <a:gd name="connsiteX15" fmla="*/ 814267 w 1250534"/>
              <a:gd name="connsiteY15" fmla="*/ 1577526 h 1577526"/>
              <a:gd name="connsiteX16" fmla="*/ 814267 w 1250534"/>
              <a:gd name="connsiteY16" fmla="*/ 467707 h 1577526"/>
              <a:gd name="connsiteX17" fmla="*/ 1235387 w 1250534"/>
              <a:gd name="connsiteY17" fmla="*/ 200286 h 157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50534" h="1577526">
                <a:moveTo>
                  <a:pt x="1235387" y="200286"/>
                </a:moveTo>
                <a:cubicBezTo>
                  <a:pt x="1285895" y="122417"/>
                  <a:pt x="1200757" y="-9047"/>
                  <a:pt x="1117314" y="492"/>
                </a:cubicBezTo>
                <a:lnTo>
                  <a:pt x="734728" y="257521"/>
                </a:lnTo>
                <a:lnTo>
                  <a:pt x="502204" y="257521"/>
                </a:lnTo>
                <a:cubicBezTo>
                  <a:pt x="343465" y="269368"/>
                  <a:pt x="209434" y="395276"/>
                  <a:pt x="177280" y="477522"/>
                </a:cubicBezTo>
                <a:cubicBezTo>
                  <a:pt x="169157" y="498845"/>
                  <a:pt x="71680" y="728662"/>
                  <a:pt x="8049" y="877924"/>
                </a:cubicBezTo>
                <a:cubicBezTo>
                  <a:pt x="-13775" y="929516"/>
                  <a:pt x="10306" y="989038"/>
                  <a:pt x="61864" y="1010940"/>
                </a:cubicBezTo>
                <a:cubicBezTo>
                  <a:pt x="74343" y="1016412"/>
                  <a:pt x="87838" y="1019181"/>
                  <a:pt x="101464" y="1019063"/>
                </a:cubicBezTo>
                <a:cubicBezTo>
                  <a:pt x="142127" y="1019086"/>
                  <a:pt x="178884" y="994849"/>
                  <a:pt x="194880" y="957462"/>
                </a:cubicBezTo>
                <a:lnTo>
                  <a:pt x="306573" y="695154"/>
                </a:lnTo>
                <a:lnTo>
                  <a:pt x="306573" y="1577526"/>
                </a:lnTo>
                <a:lnTo>
                  <a:pt x="509650" y="1577526"/>
                </a:lnTo>
                <a:lnTo>
                  <a:pt x="509650" y="968293"/>
                </a:lnTo>
                <a:lnTo>
                  <a:pt x="611189" y="968293"/>
                </a:lnTo>
                <a:lnTo>
                  <a:pt x="611189" y="1577526"/>
                </a:lnTo>
                <a:lnTo>
                  <a:pt x="814267" y="1577526"/>
                </a:lnTo>
                <a:lnTo>
                  <a:pt x="814267" y="467707"/>
                </a:lnTo>
                <a:lnTo>
                  <a:pt x="1235387" y="200286"/>
                </a:lnTo>
                <a:close/>
              </a:path>
            </a:pathLst>
          </a:custGeom>
          <a:solidFill>
            <a:srgbClr val="FF6600"/>
          </a:solidFill>
          <a:ln w="338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Freeform: Shape 10">
            <a:extLst>
              <a:ext uri="{FF2B5EF4-FFF2-40B4-BE49-F238E27FC236}">
                <a16:creationId xmlns:a16="http://schemas.microsoft.com/office/drawing/2014/main" id="{96E7EC47-2B5C-462C-9C33-DA3EE304E513}"/>
              </a:ext>
            </a:extLst>
          </p:cNvPr>
          <p:cNvSpPr/>
          <p:nvPr/>
        </p:nvSpPr>
        <p:spPr>
          <a:xfrm rot="21565382" flipH="1">
            <a:off x="11031681" y="1529732"/>
            <a:ext cx="810931" cy="1057193"/>
          </a:xfrm>
          <a:custGeom>
            <a:avLst/>
            <a:gdLst>
              <a:gd name="connsiteX0" fmla="*/ 885544 w 885543"/>
              <a:gd name="connsiteY0" fmla="*/ 170498 h 1960722"/>
              <a:gd name="connsiteX1" fmla="*/ 736358 w 885543"/>
              <a:gd name="connsiteY1" fmla="*/ 0 h 1960722"/>
              <a:gd name="connsiteX2" fmla="*/ 587173 w 885543"/>
              <a:gd name="connsiteY2" fmla="*/ 170498 h 1960722"/>
              <a:gd name="connsiteX3" fmla="*/ 715835 w 885543"/>
              <a:gd name="connsiteY3" fmla="*/ 379655 h 1960722"/>
              <a:gd name="connsiteX4" fmla="*/ 715046 w 885543"/>
              <a:gd name="connsiteY4" fmla="*/ 383620 h 1960722"/>
              <a:gd name="connsiteX5" fmla="*/ 737168 w 885543"/>
              <a:gd name="connsiteY5" fmla="*/ 538645 h 1960722"/>
              <a:gd name="connsiteX6" fmla="*/ 757670 w 885543"/>
              <a:gd name="connsiteY6" fmla="*/ 681990 h 1960722"/>
              <a:gd name="connsiteX7" fmla="*/ 737168 w 885543"/>
              <a:gd name="connsiteY7" fmla="*/ 825336 h 1960722"/>
              <a:gd name="connsiteX8" fmla="*/ 724551 w 885543"/>
              <a:gd name="connsiteY8" fmla="*/ 875015 h 1960722"/>
              <a:gd name="connsiteX9" fmla="*/ 690452 w 885543"/>
              <a:gd name="connsiteY9" fmla="*/ 893365 h 1960722"/>
              <a:gd name="connsiteX10" fmla="*/ 462582 w 885543"/>
              <a:gd name="connsiteY10" fmla="*/ 1129547 h 1960722"/>
              <a:gd name="connsiteX11" fmla="*/ 320770 w 885543"/>
              <a:gd name="connsiteY11" fmla="*/ 1129547 h 1960722"/>
              <a:gd name="connsiteX12" fmla="*/ 316039 w 885543"/>
              <a:gd name="connsiteY12" fmla="*/ 1129717 h 1960722"/>
              <a:gd name="connsiteX13" fmla="*/ 111570 w 885543"/>
              <a:gd name="connsiteY13" fmla="*/ 1268374 h 1960722"/>
              <a:gd name="connsiteX14" fmla="*/ 5115 w 885543"/>
              <a:gd name="connsiteY14" fmla="*/ 1520370 h 1960722"/>
              <a:gd name="connsiteX15" fmla="*/ 38938 w 885543"/>
              <a:gd name="connsiteY15" fmla="*/ 1604233 h 1960722"/>
              <a:gd name="connsiteX16" fmla="*/ 122801 w 885543"/>
              <a:gd name="connsiteY16" fmla="*/ 1570411 h 1960722"/>
              <a:gd name="connsiteX17" fmla="*/ 192897 w 885543"/>
              <a:gd name="connsiteY17" fmla="*/ 1405092 h 1960722"/>
              <a:gd name="connsiteX18" fmla="*/ 192897 w 885543"/>
              <a:gd name="connsiteY18" fmla="*/ 1524867 h 1960722"/>
              <a:gd name="connsiteX19" fmla="*/ 106561 w 885543"/>
              <a:gd name="connsiteY19" fmla="*/ 1726288 h 1960722"/>
              <a:gd name="connsiteX20" fmla="*/ 192897 w 885543"/>
              <a:gd name="connsiteY20" fmla="*/ 1726288 h 1960722"/>
              <a:gd name="connsiteX21" fmla="*/ 192897 w 885543"/>
              <a:gd name="connsiteY21" fmla="*/ 1960722 h 1960722"/>
              <a:gd name="connsiteX22" fmla="*/ 320770 w 885543"/>
              <a:gd name="connsiteY22" fmla="*/ 1960722 h 1960722"/>
              <a:gd name="connsiteX23" fmla="*/ 320770 w 885543"/>
              <a:gd name="connsiteY23" fmla="*/ 1726288 h 1960722"/>
              <a:gd name="connsiteX24" fmla="*/ 384707 w 885543"/>
              <a:gd name="connsiteY24" fmla="*/ 1726288 h 1960722"/>
              <a:gd name="connsiteX25" fmla="*/ 384707 w 885543"/>
              <a:gd name="connsiteY25" fmla="*/ 1960722 h 1960722"/>
              <a:gd name="connsiteX26" fmla="*/ 512580 w 885543"/>
              <a:gd name="connsiteY26" fmla="*/ 1960722 h 1960722"/>
              <a:gd name="connsiteX27" fmla="*/ 512580 w 885543"/>
              <a:gd name="connsiteY27" fmla="*/ 1726288 h 1960722"/>
              <a:gd name="connsiteX28" fmla="*/ 596742 w 885543"/>
              <a:gd name="connsiteY28" fmla="*/ 1726288 h 1960722"/>
              <a:gd name="connsiteX29" fmla="*/ 512580 w 885543"/>
              <a:gd name="connsiteY29" fmla="*/ 1529875 h 1960722"/>
              <a:gd name="connsiteX30" fmla="*/ 512580 w 885543"/>
              <a:gd name="connsiteY30" fmla="*/ 1261895 h 1960722"/>
              <a:gd name="connsiteX31" fmla="*/ 782371 w 885543"/>
              <a:gd name="connsiteY31" fmla="*/ 982109 h 1960722"/>
              <a:gd name="connsiteX32" fmla="*/ 780688 w 885543"/>
              <a:gd name="connsiteY32" fmla="*/ 891724 h 1960722"/>
              <a:gd name="connsiteX33" fmla="*/ 766600 w 885543"/>
              <a:gd name="connsiteY33" fmla="*/ 881750 h 1960722"/>
              <a:gd name="connsiteX34" fmla="*/ 778130 w 885543"/>
              <a:gd name="connsiteY34" fmla="*/ 836994 h 1960722"/>
              <a:gd name="connsiteX35" fmla="*/ 800295 w 885543"/>
              <a:gd name="connsiteY35" fmla="*/ 681990 h 1960722"/>
              <a:gd name="connsiteX36" fmla="*/ 778173 w 885543"/>
              <a:gd name="connsiteY36" fmla="*/ 526965 h 1960722"/>
              <a:gd name="connsiteX37" fmla="*/ 757670 w 885543"/>
              <a:gd name="connsiteY37" fmla="*/ 383620 h 1960722"/>
              <a:gd name="connsiteX38" fmla="*/ 756861 w 885543"/>
              <a:gd name="connsiteY38" fmla="*/ 379655 h 1960722"/>
              <a:gd name="connsiteX39" fmla="*/ 885544 w 885543"/>
              <a:gd name="connsiteY39" fmla="*/ 170498 h 1960722"/>
              <a:gd name="connsiteX0" fmla="*/ 885544 w 885544"/>
              <a:gd name="connsiteY0" fmla="*/ 26145 h 1816369"/>
              <a:gd name="connsiteX1" fmla="*/ 587173 w 885544"/>
              <a:gd name="connsiteY1" fmla="*/ 26145 h 1816369"/>
              <a:gd name="connsiteX2" fmla="*/ 715835 w 885544"/>
              <a:gd name="connsiteY2" fmla="*/ 235302 h 1816369"/>
              <a:gd name="connsiteX3" fmla="*/ 715046 w 885544"/>
              <a:gd name="connsiteY3" fmla="*/ 239267 h 1816369"/>
              <a:gd name="connsiteX4" fmla="*/ 737168 w 885544"/>
              <a:gd name="connsiteY4" fmla="*/ 394292 h 1816369"/>
              <a:gd name="connsiteX5" fmla="*/ 757670 w 885544"/>
              <a:gd name="connsiteY5" fmla="*/ 537637 h 1816369"/>
              <a:gd name="connsiteX6" fmla="*/ 737168 w 885544"/>
              <a:gd name="connsiteY6" fmla="*/ 680983 h 1816369"/>
              <a:gd name="connsiteX7" fmla="*/ 724551 w 885544"/>
              <a:gd name="connsiteY7" fmla="*/ 730662 h 1816369"/>
              <a:gd name="connsiteX8" fmla="*/ 690452 w 885544"/>
              <a:gd name="connsiteY8" fmla="*/ 749012 h 1816369"/>
              <a:gd name="connsiteX9" fmla="*/ 462582 w 885544"/>
              <a:gd name="connsiteY9" fmla="*/ 985194 h 1816369"/>
              <a:gd name="connsiteX10" fmla="*/ 320770 w 885544"/>
              <a:gd name="connsiteY10" fmla="*/ 985194 h 1816369"/>
              <a:gd name="connsiteX11" fmla="*/ 316039 w 885544"/>
              <a:gd name="connsiteY11" fmla="*/ 985364 h 1816369"/>
              <a:gd name="connsiteX12" fmla="*/ 111570 w 885544"/>
              <a:gd name="connsiteY12" fmla="*/ 1124021 h 1816369"/>
              <a:gd name="connsiteX13" fmla="*/ 5115 w 885544"/>
              <a:gd name="connsiteY13" fmla="*/ 1376017 h 1816369"/>
              <a:gd name="connsiteX14" fmla="*/ 38938 w 885544"/>
              <a:gd name="connsiteY14" fmla="*/ 1459880 h 1816369"/>
              <a:gd name="connsiteX15" fmla="*/ 122801 w 885544"/>
              <a:gd name="connsiteY15" fmla="*/ 1426058 h 1816369"/>
              <a:gd name="connsiteX16" fmla="*/ 192897 w 885544"/>
              <a:gd name="connsiteY16" fmla="*/ 1260739 h 1816369"/>
              <a:gd name="connsiteX17" fmla="*/ 192897 w 885544"/>
              <a:gd name="connsiteY17" fmla="*/ 1380514 h 1816369"/>
              <a:gd name="connsiteX18" fmla="*/ 106561 w 885544"/>
              <a:gd name="connsiteY18" fmla="*/ 1581935 h 1816369"/>
              <a:gd name="connsiteX19" fmla="*/ 192897 w 885544"/>
              <a:gd name="connsiteY19" fmla="*/ 1581935 h 1816369"/>
              <a:gd name="connsiteX20" fmla="*/ 192897 w 885544"/>
              <a:gd name="connsiteY20" fmla="*/ 1816369 h 1816369"/>
              <a:gd name="connsiteX21" fmla="*/ 320770 w 885544"/>
              <a:gd name="connsiteY21" fmla="*/ 1816369 h 1816369"/>
              <a:gd name="connsiteX22" fmla="*/ 320770 w 885544"/>
              <a:gd name="connsiteY22" fmla="*/ 1581935 h 1816369"/>
              <a:gd name="connsiteX23" fmla="*/ 384707 w 885544"/>
              <a:gd name="connsiteY23" fmla="*/ 1581935 h 1816369"/>
              <a:gd name="connsiteX24" fmla="*/ 384707 w 885544"/>
              <a:gd name="connsiteY24" fmla="*/ 1816369 h 1816369"/>
              <a:gd name="connsiteX25" fmla="*/ 512580 w 885544"/>
              <a:gd name="connsiteY25" fmla="*/ 1816369 h 1816369"/>
              <a:gd name="connsiteX26" fmla="*/ 512580 w 885544"/>
              <a:gd name="connsiteY26" fmla="*/ 1581935 h 1816369"/>
              <a:gd name="connsiteX27" fmla="*/ 596742 w 885544"/>
              <a:gd name="connsiteY27" fmla="*/ 1581935 h 1816369"/>
              <a:gd name="connsiteX28" fmla="*/ 512580 w 885544"/>
              <a:gd name="connsiteY28" fmla="*/ 1385522 h 1816369"/>
              <a:gd name="connsiteX29" fmla="*/ 512580 w 885544"/>
              <a:gd name="connsiteY29" fmla="*/ 1117542 h 1816369"/>
              <a:gd name="connsiteX30" fmla="*/ 782371 w 885544"/>
              <a:gd name="connsiteY30" fmla="*/ 837756 h 1816369"/>
              <a:gd name="connsiteX31" fmla="*/ 780688 w 885544"/>
              <a:gd name="connsiteY31" fmla="*/ 747371 h 1816369"/>
              <a:gd name="connsiteX32" fmla="*/ 766600 w 885544"/>
              <a:gd name="connsiteY32" fmla="*/ 737397 h 1816369"/>
              <a:gd name="connsiteX33" fmla="*/ 778130 w 885544"/>
              <a:gd name="connsiteY33" fmla="*/ 692641 h 1816369"/>
              <a:gd name="connsiteX34" fmla="*/ 800295 w 885544"/>
              <a:gd name="connsiteY34" fmla="*/ 537637 h 1816369"/>
              <a:gd name="connsiteX35" fmla="*/ 778173 w 885544"/>
              <a:gd name="connsiteY35" fmla="*/ 382612 h 1816369"/>
              <a:gd name="connsiteX36" fmla="*/ 757670 w 885544"/>
              <a:gd name="connsiteY36" fmla="*/ 239267 h 1816369"/>
              <a:gd name="connsiteX37" fmla="*/ 756861 w 885544"/>
              <a:gd name="connsiteY37" fmla="*/ 235302 h 1816369"/>
              <a:gd name="connsiteX38" fmla="*/ 885544 w 885544"/>
              <a:gd name="connsiteY38" fmla="*/ 26145 h 1816369"/>
              <a:gd name="connsiteX0" fmla="*/ 885544 w 885544"/>
              <a:gd name="connsiteY0" fmla="*/ 0 h 1790224"/>
              <a:gd name="connsiteX1" fmla="*/ 715835 w 885544"/>
              <a:gd name="connsiteY1" fmla="*/ 209157 h 1790224"/>
              <a:gd name="connsiteX2" fmla="*/ 715046 w 885544"/>
              <a:gd name="connsiteY2" fmla="*/ 213122 h 1790224"/>
              <a:gd name="connsiteX3" fmla="*/ 737168 w 885544"/>
              <a:gd name="connsiteY3" fmla="*/ 368147 h 1790224"/>
              <a:gd name="connsiteX4" fmla="*/ 757670 w 885544"/>
              <a:gd name="connsiteY4" fmla="*/ 511492 h 1790224"/>
              <a:gd name="connsiteX5" fmla="*/ 737168 w 885544"/>
              <a:gd name="connsiteY5" fmla="*/ 654838 h 1790224"/>
              <a:gd name="connsiteX6" fmla="*/ 724551 w 885544"/>
              <a:gd name="connsiteY6" fmla="*/ 704517 h 1790224"/>
              <a:gd name="connsiteX7" fmla="*/ 690452 w 885544"/>
              <a:gd name="connsiteY7" fmla="*/ 722867 h 1790224"/>
              <a:gd name="connsiteX8" fmla="*/ 462582 w 885544"/>
              <a:gd name="connsiteY8" fmla="*/ 959049 h 1790224"/>
              <a:gd name="connsiteX9" fmla="*/ 320770 w 885544"/>
              <a:gd name="connsiteY9" fmla="*/ 959049 h 1790224"/>
              <a:gd name="connsiteX10" fmla="*/ 316039 w 885544"/>
              <a:gd name="connsiteY10" fmla="*/ 959219 h 1790224"/>
              <a:gd name="connsiteX11" fmla="*/ 111570 w 885544"/>
              <a:gd name="connsiteY11" fmla="*/ 1097876 h 1790224"/>
              <a:gd name="connsiteX12" fmla="*/ 5115 w 885544"/>
              <a:gd name="connsiteY12" fmla="*/ 1349872 h 1790224"/>
              <a:gd name="connsiteX13" fmla="*/ 38938 w 885544"/>
              <a:gd name="connsiteY13" fmla="*/ 1433735 h 1790224"/>
              <a:gd name="connsiteX14" fmla="*/ 122801 w 885544"/>
              <a:gd name="connsiteY14" fmla="*/ 1399913 h 1790224"/>
              <a:gd name="connsiteX15" fmla="*/ 192897 w 885544"/>
              <a:gd name="connsiteY15" fmla="*/ 1234594 h 1790224"/>
              <a:gd name="connsiteX16" fmla="*/ 192897 w 885544"/>
              <a:gd name="connsiteY16" fmla="*/ 1354369 h 1790224"/>
              <a:gd name="connsiteX17" fmla="*/ 106561 w 885544"/>
              <a:gd name="connsiteY17" fmla="*/ 1555790 h 1790224"/>
              <a:gd name="connsiteX18" fmla="*/ 192897 w 885544"/>
              <a:gd name="connsiteY18" fmla="*/ 1555790 h 1790224"/>
              <a:gd name="connsiteX19" fmla="*/ 192897 w 885544"/>
              <a:gd name="connsiteY19" fmla="*/ 1790224 h 1790224"/>
              <a:gd name="connsiteX20" fmla="*/ 320770 w 885544"/>
              <a:gd name="connsiteY20" fmla="*/ 1790224 h 1790224"/>
              <a:gd name="connsiteX21" fmla="*/ 320770 w 885544"/>
              <a:gd name="connsiteY21" fmla="*/ 1555790 h 1790224"/>
              <a:gd name="connsiteX22" fmla="*/ 384707 w 885544"/>
              <a:gd name="connsiteY22" fmla="*/ 1555790 h 1790224"/>
              <a:gd name="connsiteX23" fmla="*/ 384707 w 885544"/>
              <a:gd name="connsiteY23" fmla="*/ 1790224 h 1790224"/>
              <a:gd name="connsiteX24" fmla="*/ 512580 w 885544"/>
              <a:gd name="connsiteY24" fmla="*/ 1790224 h 1790224"/>
              <a:gd name="connsiteX25" fmla="*/ 512580 w 885544"/>
              <a:gd name="connsiteY25" fmla="*/ 1555790 h 1790224"/>
              <a:gd name="connsiteX26" fmla="*/ 596742 w 885544"/>
              <a:gd name="connsiteY26" fmla="*/ 1555790 h 1790224"/>
              <a:gd name="connsiteX27" fmla="*/ 512580 w 885544"/>
              <a:gd name="connsiteY27" fmla="*/ 1359377 h 1790224"/>
              <a:gd name="connsiteX28" fmla="*/ 512580 w 885544"/>
              <a:gd name="connsiteY28" fmla="*/ 1091397 h 1790224"/>
              <a:gd name="connsiteX29" fmla="*/ 782371 w 885544"/>
              <a:gd name="connsiteY29" fmla="*/ 811611 h 1790224"/>
              <a:gd name="connsiteX30" fmla="*/ 780688 w 885544"/>
              <a:gd name="connsiteY30" fmla="*/ 721226 h 1790224"/>
              <a:gd name="connsiteX31" fmla="*/ 766600 w 885544"/>
              <a:gd name="connsiteY31" fmla="*/ 711252 h 1790224"/>
              <a:gd name="connsiteX32" fmla="*/ 778130 w 885544"/>
              <a:gd name="connsiteY32" fmla="*/ 666496 h 1790224"/>
              <a:gd name="connsiteX33" fmla="*/ 800295 w 885544"/>
              <a:gd name="connsiteY33" fmla="*/ 511492 h 1790224"/>
              <a:gd name="connsiteX34" fmla="*/ 778173 w 885544"/>
              <a:gd name="connsiteY34" fmla="*/ 356467 h 1790224"/>
              <a:gd name="connsiteX35" fmla="*/ 757670 w 885544"/>
              <a:gd name="connsiteY35" fmla="*/ 213122 h 1790224"/>
              <a:gd name="connsiteX36" fmla="*/ 756861 w 885544"/>
              <a:gd name="connsiteY36" fmla="*/ 209157 h 1790224"/>
              <a:gd name="connsiteX37" fmla="*/ 885544 w 885544"/>
              <a:gd name="connsiteY37" fmla="*/ 0 h 1790224"/>
              <a:gd name="connsiteX0" fmla="*/ 756861 w 800388"/>
              <a:gd name="connsiteY0" fmla="*/ 496 h 1581563"/>
              <a:gd name="connsiteX1" fmla="*/ 715835 w 800388"/>
              <a:gd name="connsiteY1" fmla="*/ 496 h 1581563"/>
              <a:gd name="connsiteX2" fmla="*/ 715046 w 800388"/>
              <a:gd name="connsiteY2" fmla="*/ 4461 h 1581563"/>
              <a:gd name="connsiteX3" fmla="*/ 737168 w 800388"/>
              <a:gd name="connsiteY3" fmla="*/ 159486 h 1581563"/>
              <a:gd name="connsiteX4" fmla="*/ 757670 w 800388"/>
              <a:gd name="connsiteY4" fmla="*/ 302831 h 1581563"/>
              <a:gd name="connsiteX5" fmla="*/ 737168 w 800388"/>
              <a:gd name="connsiteY5" fmla="*/ 446177 h 1581563"/>
              <a:gd name="connsiteX6" fmla="*/ 724551 w 800388"/>
              <a:gd name="connsiteY6" fmla="*/ 495856 h 1581563"/>
              <a:gd name="connsiteX7" fmla="*/ 690452 w 800388"/>
              <a:gd name="connsiteY7" fmla="*/ 514206 h 1581563"/>
              <a:gd name="connsiteX8" fmla="*/ 462582 w 800388"/>
              <a:gd name="connsiteY8" fmla="*/ 750388 h 1581563"/>
              <a:gd name="connsiteX9" fmla="*/ 320770 w 800388"/>
              <a:gd name="connsiteY9" fmla="*/ 750388 h 1581563"/>
              <a:gd name="connsiteX10" fmla="*/ 316039 w 800388"/>
              <a:gd name="connsiteY10" fmla="*/ 750558 h 1581563"/>
              <a:gd name="connsiteX11" fmla="*/ 111570 w 800388"/>
              <a:gd name="connsiteY11" fmla="*/ 889215 h 1581563"/>
              <a:gd name="connsiteX12" fmla="*/ 5115 w 800388"/>
              <a:gd name="connsiteY12" fmla="*/ 1141211 h 1581563"/>
              <a:gd name="connsiteX13" fmla="*/ 38938 w 800388"/>
              <a:gd name="connsiteY13" fmla="*/ 1225074 h 1581563"/>
              <a:gd name="connsiteX14" fmla="*/ 122801 w 800388"/>
              <a:gd name="connsiteY14" fmla="*/ 1191252 h 1581563"/>
              <a:gd name="connsiteX15" fmla="*/ 192897 w 800388"/>
              <a:gd name="connsiteY15" fmla="*/ 1025933 h 1581563"/>
              <a:gd name="connsiteX16" fmla="*/ 192897 w 800388"/>
              <a:gd name="connsiteY16" fmla="*/ 1145708 h 1581563"/>
              <a:gd name="connsiteX17" fmla="*/ 106561 w 800388"/>
              <a:gd name="connsiteY17" fmla="*/ 1347129 h 1581563"/>
              <a:gd name="connsiteX18" fmla="*/ 192897 w 800388"/>
              <a:gd name="connsiteY18" fmla="*/ 1347129 h 1581563"/>
              <a:gd name="connsiteX19" fmla="*/ 192897 w 800388"/>
              <a:gd name="connsiteY19" fmla="*/ 1581563 h 1581563"/>
              <a:gd name="connsiteX20" fmla="*/ 320770 w 800388"/>
              <a:gd name="connsiteY20" fmla="*/ 1581563 h 1581563"/>
              <a:gd name="connsiteX21" fmla="*/ 320770 w 800388"/>
              <a:gd name="connsiteY21" fmla="*/ 1347129 h 1581563"/>
              <a:gd name="connsiteX22" fmla="*/ 384707 w 800388"/>
              <a:gd name="connsiteY22" fmla="*/ 1347129 h 1581563"/>
              <a:gd name="connsiteX23" fmla="*/ 384707 w 800388"/>
              <a:gd name="connsiteY23" fmla="*/ 1581563 h 1581563"/>
              <a:gd name="connsiteX24" fmla="*/ 512580 w 800388"/>
              <a:gd name="connsiteY24" fmla="*/ 1581563 h 1581563"/>
              <a:gd name="connsiteX25" fmla="*/ 512580 w 800388"/>
              <a:gd name="connsiteY25" fmla="*/ 1347129 h 1581563"/>
              <a:gd name="connsiteX26" fmla="*/ 596742 w 800388"/>
              <a:gd name="connsiteY26" fmla="*/ 1347129 h 1581563"/>
              <a:gd name="connsiteX27" fmla="*/ 512580 w 800388"/>
              <a:gd name="connsiteY27" fmla="*/ 1150716 h 1581563"/>
              <a:gd name="connsiteX28" fmla="*/ 512580 w 800388"/>
              <a:gd name="connsiteY28" fmla="*/ 882736 h 1581563"/>
              <a:gd name="connsiteX29" fmla="*/ 782371 w 800388"/>
              <a:gd name="connsiteY29" fmla="*/ 602950 h 1581563"/>
              <a:gd name="connsiteX30" fmla="*/ 780688 w 800388"/>
              <a:gd name="connsiteY30" fmla="*/ 512565 h 1581563"/>
              <a:gd name="connsiteX31" fmla="*/ 766600 w 800388"/>
              <a:gd name="connsiteY31" fmla="*/ 502591 h 1581563"/>
              <a:gd name="connsiteX32" fmla="*/ 778130 w 800388"/>
              <a:gd name="connsiteY32" fmla="*/ 457835 h 1581563"/>
              <a:gd name="connsiteX33" fmla="*/ 800295 w 800388"/>
              <a:gd name="connsiteY33" fmla="*/ 302831 h 1581563"/>
              <a:gd name="connsiteX34" fmla="*/ 778173 w 800388"/>
              <a:gd name="connsiteY34" fmla="*/ 147806 h 1581563"/>
              <a:gd name="connsiteX35" fmla="*/ 757670 w 800388"/>
              <a:gd name="connsiteY35" fmla="*/ 4461 h 1581563"/>
              <a:gd name="connsiteX36" fmla="*/ 756861 w 800388"/>
              <a:gd name="connsiteY36" fmla="*/ 496 h 1581563"/>
              <a:gd name="connsiteX0" fmla="*/ 757670 w 800388"/>
              <a:gd name="connsiteY0" fmla="*/ 12044 h 1589146"/>
              <a:gd name="connsiteX1" fmla="*/ 715835 w 800388"/>
              <a:gd name="connsiteY1" fmla="*/ 8079 h 1589146"/>
              <a:gd name="connsiteX2" fmla="*/ 715046 w 800388"/>
              <a:gd name="connsiteY2" fmla="*/ 12044 h 1589146"/>
              <a:gd name="connsiteX3" fmla="*/ 737168 w 800388"/>
              <a:gd name="connsiteY3" fmla="*/ 167069 h 1589146"/>
              <a:gd name="connsiteX4" fmla="*/ 757670 w 800388"/>
              <a:gd name="connsiteY4" fmla="*/ 310414 h 1589146"/>
              <a:gd name="connsiteX5" fmla="*/ 737168 w 800388"/>
              <a:gd name="connsiteY5" fmla="*/ 453760 h 1589146"/>
              <a:gd name="connsiteX6" fmla="*/ 724551 w 800388"/>
              <a:gd name="connsiteY6" fmla="*/ 503439 h 1589146"/>
              <a:gd name="connsiteX7" fmla="*/ 690452 w 800388"/>
              <a:gd name="connsiteY7" fmla="*/ 521789 h 1589146"/>
              <a:gd name="connsiteX8" fmla="*/ 462582 w 800388"/>
              <a:gd name="connsiteY8" fmla="*/ 757971 h 1589146"/>
              <a:gd name="connsiteX9" fmla="*/ 320770 w 800388"/>
              <a:gd name="connsiteY9" fmla="*/ 757971 h 1589146"/>
              <a:gd name="connsiteX10" fmla="*/ 316039 w 800388"/>
              <a:gd name="connsiteY10" fmla="*/ 758141 h 1589146"/>
              <a:gd name="connsiteX11" fmla="*/ 111570 w 800388"/>
              <a:gd name="connsiteY11" fmla="*/ 896798 h 1589146"/>
              <a:gd name="connsiteX12" fmla="*/ 5115 w 800388"/>
              <a:gd name="connsiteY12" fmla="*/ 1148794 h 1589146"/>
              <a:gd name="connsiteX13" fmla="*/ 38938 w 800388"/>
              <a:gd name="connsiteY13" fmla="*/ 1232657 h 1589146"/>
              <a:gd name="connsiteX14" fmla="*/ 122801 w 800388"/>
              <a:gd name="connsiteY14" fmla="*/ 1198835 h 1589146"/>
              <a:gd name="connsiteX15" fmla="*/ 192897 w 800388"/>
              <a:gd name="connsiteY15" fmla="*/ 1033516 h 1589146"/>
              <a:gd name="connsiteX16" fmla="*/ 192897 w 800388"/>
              <a:gd name="connsiteY16" fmla="*/ 1153291 h 1589146"/>
              <a:gd name="connsiteX17" fmla="*/ 106561 w 800388"/>
              <a:gd name="connsiteY17" fmla="*/ 1354712 h 1589146"/>
              <a:gd name="connsiteX18" fmla="*/ 192897 w 800388"/>
              <a:gd name="connsiteY18" fmla="*/ 1354712 h 1589146"/>
              <a:gd name="connsiteX19" fmla="*/ 192897 w 800388"/>
              <a:gd name="connsiteY19" fmla="*/ 1589146 h 1589146"/>
              <a:gd name="connsiteX20" fmla="*/ 320770 w 800388"/>
              <a:gd name="connsiteY20" fmla="*/ 1589146 h 1589146"/>
              <a:gd name="connsiteX21" fmla="*/ 320770 w 800388"/>
              <a:gd name="connsiteY21" fmla="*/ 1354712 h 1589146"/>
              <a:gd name="connsiteX22" fmla="*/ 384707 w 800388"/>
              <a:gd name="connsiteY22" fmla="*/ 1354712 h 1589146"/>
              <a:gd name="connsiteX23" fmla="*/ 384707 w 800388"/>
              <a:gd name="connsiteY23" fmla="*/ 1589146 h 1589146"/>
              <a:gd name="connsiteX24" fmla="*/ 512580 w 800388"/>
              <a:gd name="connsiteY24" fmla="*/ 1589146 h 1589146"/>
              <a:gd name="connsiteX25" fmla="*/ 512580 w 800388"/>
              <a:gd name="connsiteY25" fmla="*/ 1354712 h 1589146"/>
              <a:gd name="connsiteX26" fmla="*/ 596742 w 800388"/>
              <a:gd name="connsiteY26" fmla="*/ 1354712 h 1589146"/>
              <a:gd name="connsiteX27" fmla="*/ 512580 w 800388"/>
              <a:gd name="connsiteY27" fmla="*/ 1158299 h 1589146"/>
              <a:gd name="connsiteX28" fmla="*/ 512580 w 800388"/>
              <a:gd name="connsiteY28" fmla="*/ 890319 h 1589146"/>
              <a:gd name="connsiteX29" fmla="*/ 782371 w 800388"/>
              <a:gd name="connsiteY29" fmla="*/ 610533 h 1589146"/>
              <a:gd name="connsiteX30" fmla="*/ 780688 w 800388"/>
              <a:gd name="connsiteY30" fmla="*/ 520148 h 1589146"/>
              <a:gd name="connsiteX31" fmla="*/ 766600 w 800388"/>
              <a:gd name="connsiteY31" fmla="*/ 510174 h 1589146"/>
              <a:gd name="connsiteX32" fmla="*/ 778130 w 800388"/>
              <a:gd name="connsiteY32" fmla="*/ 465418 h 1589146"/>
              <a:gd name="connsiteX33" fmla="*/ 800295 w 800388"/>
              <a:gd name="connsiteY33" fmla="*/ 310414 h 1589146"/>
              <a:gd name="connsiteX34" fmla="*/ 778173 w 800388"/>
              <a:gd name="connsiteY34" fmla="*/ 155389 h 1589146"/>
              <a:gd name="connsiteX35" fmla="*/ 757670 w 800388"/>
              <a:gd name="connsiteY35" fmla="*/ 12044 h 1589146"/>
              <a:gd name="connsiteX0" fmla="*/ 757670 w 800388"/>
              <a:gd name="connsiteY0" fmla="*/ 12044 h 1589146"/>
              <a:gd name="connsiteX1" fmla="*/ 715835 w 800388"/>
              <a:gd name="connsiteY1" fmla="*/ 8079 h 1589146"/>
              <a:gd name="connsiteX2" fmla="*/ 737168 w 800388"/>
              <a:gd name="connsiteY2" fmla="*/ 167069 h 1589146"/>
              <a:gd name="connsiteX3" fmla="*/ 757670 w 800388"/>
              <a:gd name="connsiteY3" fmla="*/ 310414 h 1589146"/>
              <a:gd name="connsiteX4" fmla="*/ 737168 w 800388"/>
              <a:gd name="connsiteY4" fmla="*/ 453760 h 1589146"/>
              <a:gd name="connsiteX5" fmla="*/ 724551 w 800388"/>
              <a:gd name="connsiteY5" fmla="*/ 503439 h 1589146"/>
              <a:gd name="connsiteX6" fmla="*/ 690452 w 800388"/>
              <a:gd name="connsiteY6" fmla="*/ 521789 h 1589146"/>
              <a:gd name="connsiteX7" fmla="*/ 462582 w 800388"/>
              <a:gd name="connsiteY7" fmla="*/ 757971 h 1589146"/>
              <a:gd name="connsiteX8" fmla="*/ 320770 w 800388"/>
              <a:gd name="connsiteY8" fmla="*/ 757971 h 1589146"/>
              <a:gd name="connsiteX9" fmla="*/ 316039 w 800388"/>
              <a:gd name="connsiteY9" fmla="*/ 758141 h 1589146"/>
              <a:gd name="connsiteX10" fmla="*/ 111570 w 800388"/>
              <a:gd name="connsiteY10" fmla="*/ 896798 h 1589146"/>
              <a:gd name="connsiteX11" fmla="*/ 5115 w 800388"/>
              <a:gd name="connsiteY11" fmla="*/ 1148794 h 1589146"/>
              <a:gd name="connsiteX12" fmla="*/ 38938 w 800388"/>
              <a:gd name="connsiteY12" fmla="*/ 1232657 h 1589146"/>
              <a:gd name="connsiteX13" fmla="*/ 122801 w 800388"/>
              <a:gd name="connsiteY13" fmla="*/ 1198835 h 1589146"/>
              <a:gd name="connsiteX14" fmla="*/ 192897 w 800388"/>
              <a:gd name="connsiteY14" fmla="*/ 1033516 h 1589146"/>
              <a:gd name="connsiteX15" fmla="*/ 192897 w 800388"/>
              <a:gd name="connsiteY15" fmla="*/ 1153291 h 1589146"/>
              <a:gd name="connsiteX16" fmla="*/ 106561 w 800388"/>
              <a:gd name="connsiteY16" fmla="*/ 1354712 h 1589146"/>
              <a:gd name="connsiteX17" fmla="*/ 192897 w 800388"/>
              <a:gd name="connsiteY17" fmla="*/ 1354712 h 1589146"/>
              <a:gd name="connsiteX18" fmla="*/ 192897 w 800388"/>
              <a:gd name="connsiteY18" fmla="*/ 1589146 h 1589146"/>
              <a:gd name="connsiteX19" fmla="*/ 320770 w 800388"/>
              <a:gd name="connsiteY19" fmla="*/ 1589146 h 1589146"/>
              <a:gd name="connsiteX20" fmla="*/ 320770 w 800388"/>
              <a:gd name="connsiteY20" fmla="*/ 1354712 h 1589146"/>
              <a:gd name="connsiteX21" fmla="*/ 384707 w 800388"/>
              <a:gd name="connsiteY21" fmla="*/ 1354712 h 1589146"/>
              <a:gd name="connsiteX22" fmla="*/ 384707 w 800388"/>
              <a:gd name="connsiteY22" fmla="*/ 1589146 h 1589146"/>
              <a:gd name="connsiteX23" fmla="*/ 512580 w 800388"/>
              <a:gd name="connsiteY23" fmla="*/ 1589146 h 1589146"/>
              <a:gd name="connsiteX24" fmla="*/ 512580 w 800388"/>
              <a:gd name="connsiteY24" fmla="*/ 1354712 h 1589146"/>
              <a:gd name="connsiteX25" fmla="*/ 596742 w 800388"/>
              <a:gd name="connsiteY25" fmla="*/ 1354712 h 1589146"/>
              <a:gd name="connsiteX26" fmla="*/ 512580 w 800388"/>
              <a:gd name="connsiteY26" fmla="*/ 1158299 h 1589146"/>
              <a:gd name="connsiteX27" fmla="*/ 512580 w 800388"/>
              <a:gd name="connsiteY27" fmla="*/ 890319 h 1589146"/>
              <a:gd name="connsiteX28" fmla="*/ 782371 w 800388"/>
              <a:gd name="connsiteY28" fmla="*/ 610533 h 1589146"/>
              <a:gd name="connsiteX29" fmla="*/ 780688 w 800388"/>
              <a:gd name="connsiteY29" fmla="*/ 520148 h 1589146"/>
              <a:gd name="connsiteX30" fmla="*/ 766600 w 800388"/>
              <a:gd name="connsiteY30" fmla="*/ 510174 h 1589146"/>
              <a:gd name="connsiteX31" fmla="*/ 778130 w 800388"/>
              <a:gd name="connsiteY31" fmla="*/ 465418 h 1589146"/>
              <a:gd name="connsiteX32" fmla="*/ 800295 w 800388"/>
              <a:gd name="connsiteY32" fmla="*/ 310414 h 1589146"/>
              <a:gd name="connsiteX33" fmla="*/ 778173 w 800388"/>
              <a:gd name="connsiteY33" fmla="*/ 155389 h 1589146"/>
              <a:gd name="connsiteX34" fmla="*/ 757670 w 800388"/>
              <a:gd name="connsiteY34" fmla="*/ 12044 h 1589146"/>
              <a:gd name="connsiteX0" fmla="*/ 778173 w 800388"/>
              <a:gd name="connsiteY0" fmla="*/ 147339 h 1581096"/>
              <a:gd name="connsiteX1" fmla="*/ 715835 w 800388"/>
              <a:gd name="connsiteY1" fmla="*/ 29 h 1581096"/>
              <a:gd name="connsiteX2" fmla="*/ 737168 w 800388"/>
              <a:gd name="connsiteY2" fmla="*/ 159019 h 1581096"/>
              <a:gd name="connsiteX3" fmla="*/ 757670 w 800388"/>
              <a:gd name="connsiteY3" fmla="*/ 302364 h 1581096"/>
              <a:gd name="connsiteX4" fmla="*/ 737168 w 800388"/>
              <a:gd name="connsiteY4" fmla="*/ 445710 h 1581096"/>
              <a:gd name="connsiteX5" fmla="*/ 724551 w 800388"/>
              <a:gd name="connsiteY5" fmla="*/ 495389 h 1581096"/>
              <a:gd name="connsiteX6" fmla="*/ 690452 w 800388"/>
              <a:gd name="connsiteY6" fmla="*/ 513739 h 1581096"/>
              <a:gd name="connsiteX7" fmla="*/ 462582 w 800388"/>
              <a:gd name="connsiteY7" fmla="*/ 749921 h 1581096"/>
              <a:gd name="connsiteX8" fmla="*/ 320770 w 800388"/>
              <a:gd name="connsiteY8" fmla="*/ 749921 h 1581096"/>
              <a:gd name="connsiteX9" fmla="*/ 316039 w 800388"/>
              <a:gd name="connsiteY9" fmla="*/ 750091 h 1581096"/>
              <a:gd name="connsiteX10" fmla="*/ 111570 w 800388"/>
              <a:gd name="connsiteY10" fmla="*/ 888748 h 1581096"/>
              <a:gd name="connsiteX11" fmla="*/ 5115 w 800388"/>
              <a:gd name="connsiteY11" fmla="*/ 1140744 h 1581096"/>
              <a:gd name="connsiteX12" fmla="*/ 38938 w 800388"/>
              <a:gd name="connsiteY12" fmla="*/ 1224607 h 1581096"/>
              <a:gd name="connsiteX13" fmla="*/ 122801 w 800388"/>
              <a:gd name="connsiteY13" fmla="*/ 1190785 h 1581096"/>
              <a:gd name="connsiteX14" fmla="*/ 192897 w 800388"/>
              <a:gd name="connsiteY14" fmla="*/ 1025466 h 1581096"/>
              <a:gd name="connsiteX15" fmla="*/ 192897 w 800388"/>
              <a:gd name="connsiteY15" fmla="*/ 1145241 h 1581096"/>
              <a:gd name="connsiteX16" fmla="*/ 106561 w 800388"/>
              <a:gd name="connsiteY16" fmla="*/ 1346662 h 1581096"/>
              <a:gd name="connsiteX17" fmla="*/ 192897 w 800388"/>
              <a:gd name="connsiteY17" fmla="*/ 1346662 h 1581096"/>
              <a:gd name="connsiteX18" fmla="*/ 192897 w 800388"/>
              <a:gd name="connsiteY18" fmla="*/ 1581096 h 1581096"/>
              <a:gd name="connsiteX19" fmla="*/ 320770 w 800388"/>
              <a:gd name="connsiteY19" fmla="*/ 1581096 h 1581096"/>
              <a:gd name="connsiteX20" fmla="*/ 320770 w 800388"/>
              <a:gd name="connsiteY20" fmla="*/ 1346662 h 1581096"/>
              <a:gd name="connsiteX21" fmla="*/ 384707 w 800388"/>
              <a:gd name="connsiteY21" fmla="*/ 1346662 h 1581096"/>
              <a:gd name="connsiteX22" fmla="*/ 384707 w 800388"/>
              <a:gd name="connsiteY22" fmla="*/ 1581096 h 1581096"/>
              <a:gd name="connsiteX23" fmla="*/ 512580 w 800388"/>
              <a:gd name="connsiteY23" fmla="*/ 1581096 h 1581096"/>
              <a:gd name="connsiteX24" fmla="*/ 512580 w 800388"/>
              <a:gd name="connsiteY24" fmla="*/ 1346662 h 1581096"/>
              <a:gd name="connsiteX25" fmla="*/ 596742 w 800388"/>
              <a:gd name="connsiteY25" fmla="*/ 1346662 h 1581096"/>
              <a:gd name="connsiteX26" fmla="*/ 512580 w 800388"/>
              <a:gd name="connsiteY26" fmla="*/ 1150249 h 1581096"/>
              <a:gd name="connsiteX27" fmla="*/ 512580 w 800388"/>
              <a:gd name="connsiteY27" fmla="*/ 882269 h 1581096"/>
              <a:gd name="connsiteX28" fmla="*/ 782371 w 800388"/>
              <a:gd name="connsiteY28" fmla="*/ 602483 h 1581096"/>
              <a:gd name="connsiteX29" fmla="*/ 780688 w 800388"/>
              <a:gd name="connsiteY29" fmla="*/ 512098 h 1581096"/>
              <a:gd name="connsiteX30" fmla="*/ 766600 w 800388"/>
              <a:gd name="connsiteY30" fmla="*/ 502124 h 1581096"/>
              <a:gd name="connsiteX31" fmla="*/ 778130 w 800388"/>
              <a:gd name="connsiteY31" fmla="*/ 457368 h 1581096"/>
              <a:gd name="connsiteX32" fmla="*/ 800295 w 800388"/>
              <a:gd name="connsiteY32" fmla="*/ 302364 h 1581096"/>
              <a:gd name="connsiteX33" fmla="*/ 778173 w 800388"/>
              <a:gd name="connsiteY33" fmla="*/ 147339 h 1581096"/>
              <a:gd name="connsiteX0" fmla="*/ 778173 w 800388"/>
              <a:gd name="connsiteY0" fmla="*/ 13653 h 1447410"/>
              <a:gd name="connsiteX1" fmla="*/ 737168 w 800388"/>
              <a:gd name="connsiteY1" fmla="*/ 25333 h 1447410"/>
              <a:gd name="connsiteX2" fmla="*/ 757670 w 800388"/>
              <a:gd name="connsiteY2" fmla="*/ 168678 h 1447410"/>
              <a:gd name="connsiteX3" fmla="*/ 737168 w 800388"/>
              <a:gd name="connsiteY3" fmla="*/ 312024 h 1447410"/>
              <a:gd name="connsiteX4" fmla="*/ 724551 w 800388"/>
              <a:gd name="connsiteY4" fmla="*/ 361703 h 1447410"/>
              <a:gd name="connsiteX5" fmla="*/ 690452 w 800388"/>
              <a:gd name="connsiteY5" fmla="*/ 380053 h 1447410"/>
              <a:gd name="connsiteX6" fmla="*/ 462582 w 800388"/>
              <a:gd name="connsiteY6" fmla="*/ 616235 h 1447410"/>
              <a:gd name="connsiteX7" fmla="*/ 320770 w 800388"/>
              <a:gd name="connsiteY7" fmla="*/ 616235 h 1447410"/>
              <a:gd name="connsiteX8" fmla="*/ 316039 w 800388"/>
              <a:gd name="connsiteY8" fmla="*/ 616405 h 1447410"/>
              <a:gd name="connsiteX9" fmla="*/ 111570 w 800388"/>
              <a:gd name="connsiteY9" fmla="*/ 755062 h 1447410"/>
              <a:gd name="connsiteX10" fmla="*/ 5115 w 800388"/>
              <a:gd name="connsiteY10" fmla="*/ 1007058 h 1447410"/>
              <a:gd name="connsiteX11" fmla="*/ 38938 w 800388"/>
              <a:gd name="connsiteY11" fmla="*/ 1090921 h 1447410"/>
              <a:gd name="connsiteX12" fmla="*/ 122801 w 800388"/>
              <a:gd name="connsiteY12" fmla="*/ 1057099 h 1447410"/>
              <a:gd name="connsiteX13" fmla="*/ 192897 w 800388"/>
              <a:gd name="connsiteY13" fmla="*/ 891780 h 1447410"/>
              <a:gd name="connsiteX14" fmla="*/ 192897 w 800388"/>
              <a:gd name="connsiteY14" fmla="*/ 1011555 h 1447410"/>
              <a:gd name="connsiteX15" fmla="*/ 106561 w 800388"/>
              <a:gd name="connsiteY15" fmla="*/ 1212976 h 1447410"/>
              <a:gd name="connsiteX16" fmla="*/ 192897 w 800388"/>
              <a:gd name="connsiteY16" fmla="*/ 1212976 h 1447410"/>
              <a:gd name="connsiteX17" fmla="*/ 192897 w 800388"/>
              <a:gd name="connsiteY17" fmla="*/ 1447410 h 1447410"/>
              <a:gd name="connsiteX18" fmla="*/ 320770 w 800388"/>
              <a:gd name="connsiteY18" fmla="*/ 1447410 h 1447410"/>
              <a:gd name="connsiteX19" fmla="*/ 320770 w 800388"/>
              <a:gd name="connsiteY19" fmla="*/ 1212976 h 1447410"/>
              <a:gd name="connsiteX20" fmla="*/ 384707 w 800388"/>
              <a:gd name="connsiteY20" fmla="*/ 1212976 h 1447410"/>
              <a:gd name="connsiteX21" fmla="*/ 384707 w 800388"/>
              <a:gd name="connsiteY21" fmla="*/ 1447410 h 1447410"/>
              <a:gd name="connsiteX22" fmla="*/ 512580 w 800388"/>
              <a:gd name="connsiteY22" fmla="*/ 1447410 h 1447410"/>
              <a:gd name="connsiteX23" fmla="*/ 512580 w 800388"/>
              <a:gd name="connsiteY23" fmla="*/ 1212976 h 1447410"/>
              <a:gd name="connsiteX24" fmla="*/ 596742 w 800388"/>
              <a:gd name="connsiteY24" fmla="*/ 1212976 h 1447410"/>
              <a:gd name="connsiteX25" fmla="*/ 512580 w 800388"/>
              <a:gd name="connsiteY25" fmla="*/ 1016563 h 1447410"/>
              <a:gd name="connsiteX26" fmla="*/ 512580 w 800388"/>
              <a:gd name="connsiteY26" fmla="*/ 748583 h 1447410"/>
              <a:gd name="connsiteX27" fmla="*/ 782371 w 800388"/>
              <a:gd name="connsiteY27" fmla="*/ 468797 h 1447410"/>
              <a:gd name="connsiteX28" fmla="*/ 780688 w 800388"/>
              <a:gd name="connsiteY28" fmla="*/ 378412 h 1447410"/>
              <a:gd name="connsiteX29" fmla="*/ 766600 w 800388"/>
              <a:gd name="connsiteY29" fmla="*/ 368438 h 1447410"/>
              <a:gd name="connsiteX30" fmla="*/ 778130 w 800388"/>
              <a:gd name="connsiteY30" fmla="*/ 323682 h 1447410"/>
              <a:gd name="connsiteX31" fmla="*/ 800295 w 800388"/>
              <a:gd name="connsiteY31" fmla="*/ 168678 h 1447410"/>
              <a:gd name="connsiteX32" fmla="*/ 778173 w 800388"/>
              <a:gd name="connsiteY32" fmla="*/ 13653 h 1447410"/>
              <a:gd name="connsiteX0" fmla="*/ 800295 w 800386"/>
              <a:gd name="connsiteY0" fmla="*/ 143345 h 1422077"/>
              <a:gd name="connsiteX1" fmla="*/ 737168 w 800386"/>
              <a:gd name="connsiteY1" fmla="*/ 0 h 1422077"/>
              <a:gd name="connsiteX2" fmla="*/ 757670 w 800386"/>
              <a:gd name="connsiteY2" fmla="*/ 143345 h 1422077"/>
              <a:gd name="connsiteX3" fmla="*/ 737168 w 800386"/>
              <a:gd name="connsiteY3" fmla="*/ 286691 h 1422077"/>
              <a:gd name="connsiteX4" fmla="*/ 724551 w 800386"/>
              <a:gd name="connsiteY4" fmla="*/ 336370 h 1422077"/>
              <a:gd name="connsiteX5" fmla="*/ 690452 w 800386"/>
              <a:gd name="connsiteY5" fmla="*/ 354720 h 1422077"/>
              <a:gd name="connsiteX6" fmla="*/ 462582 w 800386"/>
              <a:gd name="connsiteY6" fmla="*/ 590902 h 1422077"/>
              <a:gd name="connsiteX7" fmla="*/ 320770 w 800386"/>
              <a:gd name="connsiteY7" fmla="*/ 590902 h 1422077"/>
              <a:gd name="connsiteX8" fmla="*/ 316039 w 800386"/>
              <a:gd name="connsiteY8" fmla="*/ 591072 h 1422077"/>
              <a:gd name="connsiteX9" fmla="*/ 111570 w 800386"/>
              <a:gd name="connsiteY9" fmla="*/ 729729 h 1422077"/>
              <a:gd name="connsiteX10" fmla="*/ 5115 w 800386"/>
              <a:gd name="connsiteY10" fmla="*/ 981725 h 1422077"/>
              <a:gd name="connsiteX11" fmla="*/ 38938 w 800386"/>
              <a:gd name="connsiteY11" fmla="*/ 1065588 h 1422077"/>
              <a:gd name="connsiteX12" fmla="*/ 122801 w 800386"/>
              <a:gd name="connsiteY12" fmla="*/ 1031766 h 1422077"/>
              <a:gd name="connsiteX13" fmla="*/ 192897 w 800386"/>
              <a:gd name="connsiteY13" fmla="*/ 866447 h 1422077"/>
              <a:gd name="connsiteX14" fmla="*/ 192897 w 800386"/>
              <a:gd name="connsiteY14" fmla="*/ 986222 h 1422077"/>
              <a:gd name="connsiteX15" fmla="*/ 106561 w 800386"/>
              <a:gd name="connsiteY15" fmla="*/ 1187643 h 1422077"/>
              <a:gd name="connsiteX16" fmla="*/ 192897 w 800386"/>
              <a:gd name="connsiteY16" fmla="*/ 1187643 h 1422077"/>
              <a:gd name="connsiteX17" fmla="*/ 192897 w 800386"/>
              <a:gd name="connsiteY17" fmla="*/ 1422077 h 1422077"/>
              <a:gd name="connsiteX18" fmla="*/ 320770 w 800386"/>
              <a:gd name="connsiteY18" fmla="*/ 1422077 h 1422077"/>
              <a:gd name="connsiteX19" fmla="*/ 320770 w 800386"/>
              <a:gd name="connsiteY19" fmla="*/ 1187643 h 1422077"/>
              <a:gd name="connsiteX20" fmla="*/ 384707 w 800386"/>
              <a:gd name="connsiteY20" fmla="*/ 1187643 h 1422077"/>
              <a:gd name="connsiteX21" fmla="*/ 384707 w 800386"/>
              <a:gd name="connsiteY21" fmla="*/ 1422077 h 1422077"/>
              <a:gd name="connsiteX22" fmla="*/ 512580 w 800386"/>
              <a:gd name="connsiteY22" fmla="*/ 1422077 h 1422077"/>
              <a:gd name="connsiteX23" fmla="*/ 512580 w 800386"/>
              <a:gd name="connsiteY23" fmla="*/ 1187643 h 1422077"/>
              <a:gd name="connsiteX24" fmla="*/ 596742 w 800386"/>
              <a:gd name="connsiteY24" fmla="*/ 1187643 h 1422077"/>
              <a:gd name="connsiteX25" fmla="*/ 512580 w 800386"/>
              <a:gd name="connsiteY25" fmla="*/ 991230 h 1422077"/>
              <a:gd name="connsiteX26" fmla="*/ 512580 w 800386"/>
              <a:gd name="connsiteY26" fmla="*/ 723250 h 1422077"/>
              <a:gd name="connsiteX27" fmla="*/ 782371 w 800386"/>
              <a:gd name="connsiteY27" fmla="*/ 443464 h 1422077"/>
              <a:gd name="connsiteX28" fmla="*/ 780688 w 800386"/>
              <a:gd name="connsiteY28" fmla="*/ 353079 h 1422077"/>
              <a:gd name="connsiteX29" fmla="*/ 766600 w 800386"/>
              <a:gd name="connsiteY29" fmla="*/ 343105 h 1422077"/>
              <a:gd name="connsiteX30" fmla="*/ 778130 w 800386"/>
              <a:gd name="connsiteY30" fmla="*/ 298349 h 1422077"/>
              <a:gd name="connsiteX31" fmla="*/ 800295 w 800386"/>
              <a:gd name="connsiteY31" fmla="*/ 143345 h 1422077"/>
              <a:gd name="connsiteX0" fmla="*/ 800295 w 800386"/>
              <a:gd name="connsiteY0" fmla="*/ 18654 h 1297386"/>
              <a:gd name="connsiteX1" fmla="*/ 757670 w 800386"/>
              <a:gd name="connsiteY1" fmla="*/ 18654 h 1297386"/>
              <a:gd name="connsiteX2" fmla="*/ 737168 w 800386"/>
              <a:gd name="connsiteY2" fmla="*/ 162000 h 1297386"/>
              <a:gd name="connsiteX3" fmla="*/ 724551 w 800386"/>
              <a:gd name="connsiteY3" fmla="*/ 211679 h 1297386"/>
              <a:gd name="connsiteX4" fmla="*/ 690452 w 800386"/>
              <a:gd name="connsiteY4" fmla="*/ 230029 h 1297386"/>
              <a:gd name="connsiteX5" fmla="*/ 462582 w 800386"/>
              <a:gd name="connsiteY5" fmla="*/ 466211 h 1297386"/>
              <a:gd name="connsiteX6" fmla="*/ 320770 w 800386"/>
              <a:gd name="connsiteY6" fmla="*/ 466211 h 1297386"/>
              <a:gd name="connsiteX7" fmla="*/ 316039 w 800386"/>
              <a:gd name="connsiteY7" fmla="*/ 466381 h 1297386"/>
              <a:gd name="connsiteX8" fmla="*/ 111570 w 800386"/>
              <a:gd name="connsiteY8" fmla="*/ 605038 h 1297386"/>
              <a:gd name="connsiteX9" fmla="*/ 5115 w 800386"/>
              <a:gd name="connsiteY9" fmla="*/ 857034 h 1297386"/>
              <a:gd name="connsiteX10" fmla="*/ 38938 w 800386"/>
              <a:gd name="connsiteY10" fmla="*/ 940897 h 1297386"/>
              <a:gd name="connsiteX11" fmla="*/ 122801 w 800386"/>
              <a:gd name="connsiteY11" fmla="*/ 907075 h 1297386"/>
              <a:gd name="connsiteX12" fmla="*/ 192897 w 800386"/>
              <a:gd name="connsiteY12" fmla="*/ 741756 h 1297386"/>
              <a:gd name="connsiteX13" fmla="*/ 192897 w 800386"/>
              <a:gd name="connsiteY13" fmla="*/ 861531 h 1297386"/>
              <a:gd name="connsiteX14" fmla="*/ 106561 w 800386"/>
              <a:gd name="connsiteY14" fmla="*/ 1062952 h 1297386"/>
              <a:gd name="connsiteX15" fmla="*/ 192897 w 800386"/>
              <a:gd name="connsiteY15" fmla="*/ 1062952 h 1297386"/>
              <a:gd name="connsiteX16" fmla="*/ 192897 w 800386"/>
              <a:gd name="connsiteY16" fmla="*/ 1297386 h 1297386"/>
              <a:gd name="connsiteX17" fmla="*/ 320770 w 800386"/>
              <a:gd name="connsiteY17" fmla="*/ 1297386 h 1297386"/>
              <a:gd name="connsiteX18" fmla="*/ 320770 w 800386"/>
              <a:gd name="connsiteY18" fmla="*/ 1062952 h 1297386"/>
              <a:gd name="connsiteX19" fmla="*/ 384707 w 800386"/>
              <a:gd name="connsiteY19" fmla="*/ 1062952 h 1297386"/>
              <a:gd name="connsiteX20" fmla="*/ 384707 w 800386"/>
              <a:gd name="connsiteY20" fmla="*/ 1297386 h 1297386"/>
              <a:gd name="connsiteX21" fmla="*/ 512580 w 800386"/>
              <a:gd name="connsiteY21" fmla="*/ 1297386 h 1297386"/>
              <a:gd name="connsiteX22" fmla="*/ 512580 w 800386"/>
              <a:gd name="connsiteY22" fmla="*/ 1062952 h 1297386"/>
              <a:gd name="connsiteX23" fmla="*/ 596742 w 800386"/>
              <a:gd name="connsiteY23" fmla="*/ 1062952 h 1297386"/>
              <a:gd name="connsiteX24" fmla="*/ 512580 w 800386"/>
              <a:gd name="connsiteY24" fmla="*/ 866539 h 1297386"/>
              <a:gd name="connsiteX25" fmla="*/ 512580 w 800386"/>
              <a:gd name="connsiteY25" fmla="*/ 598559 h 1297386"/>
              <a:gd name="connsiteX26" fmla="*/ 782371 w 800386"/>
              <a:gd name="connsiteY26" fmla="*/ 318773 h 1297386"/>
              <a:gd name="connsiteX27" fmla="*/ 780688 w 800386"/>
              <a:gd name="connsiteY27" fmla="*/ 228388 h 1297386"/>
              <a:gd name="connsiteX28" fmla="*/ 766600 w 800386"/>
              <a:gd name="connsiteY28" fmla="*/ 218414 h 1297386"/>
              <a:gd name="connsiteX29" fmla="*/ 778130 w 800386"/>
              <a:gd name="connsiteY29" fmla="*/ 173658 h 1297386"/>
              <a:gd name="connsiteX30" fmla="*/ 800295 w 800386"/>
              <a:gd name="connsiteY30" fmla="*/ 18654 h 1297386"/>
              <a:gd name="connsiteX0" fmla="*/ 778130 w 800254"/>
              <a:gd name="connsiteY0" fmla="*/ 155004 h 1278732"/>
              <a:gd name="connsiteX1" fmla="*/ 757670 w 800254"/>
              <a:gd name="connsiteY1" fmla="*/ 0 h 1278732"/>
              <a:gd name="connsiteX2" fmla="*/ 737168 w 800254"/>
              <a:gd name="connsiteY2" fmla="*/ 143346 h 1278732"/>
              <a:gd name="connsiteX3" fmla="*/ 724551 w 800254"/>
              <a:gd name="connsiteY3" fmla="*/ 193025 h 1278732"/>
              <a:gd name="connsiteX4" fmla="*/ 690452 w 800254"/>
              <a:gd name="connsiteY4" fmla="*/ 211375 h 1278732"/>
              <a:gd name="connsiteX5" fmla="*/ 462582 w 800254"/>
              <a:gd name="connsiteY5" fmla="*/ 447557 h 1278732"/>
              <a:gd name="connsiteX6" fmla="*/ 320770 w 800254"/>
              <a:gd name="connsiteY6" fmla="*/ 447557 h 1278732"/>
              <a:gd name="connsiteX7" fmla="*/ 316039 w 800254"/>
              <a:gd name="connsiteY7" fmla="*/ 447727 h 1278732"/>
              <a:gd name="connsiteX8" fmla="*/ 111570 w 800254"/>
              <a:gd name="connsiteY8" fmla="*/ 586384 h 1278732"/>
              <a:gd name="connsiteX9" fmla="*/ 5115 w 800254"/>
              <a:gd name="connsiteY9" fmla="*/ 838380 h 1278732"/>
              <a:gd name="connsiteX10" fmla="*/ 38938 w 800254"/>
              <a:gd name="connsiteY10" fmla="*/ 922243 h 1278732"/>
              <a:gd name="connsiteX11" fmla="*/ 122801 w 800254"/>
              <a:gd name="connsiteY11" fmla="*/ 888421 h 1278732"/>
              <a:gd name="connsiteX12" fmla="*/ 192897 w 800254"/>
              <a:gd name="connsiteY12" fmla="*/ 723102 h 1278732"/>
              <a:gd name="connsiteX13" fmla="*/ 192897 w 800254"/>
              <a:gd name="connsiteY13" fmla="*/ 842877 h 1278732"/>
              <a:gd name="connsiteX14" fmla="*/ 106561 w 800254"/>
              <a:gd name="connsiteY14" fmla="*/ 1044298 h 1278732"/>
              <a:gd name="connsiteX15" fmla="*/ 192897 w 800254"/>
              <a:gd name="connsiteY15" fmla="*/ 1044298 h 1278732"/>
              <a:gd name="connsiteX16" fmla="*/ 192897 w 800254"/>
              <a:gd name="connsiteY16" fmla="*/ 1278732 h 1278732"/>
              <a:gd name="connsiteX17" fmla="*/ 320770 w 800254"/>
              <a:gd name="connsiteY17" fmla="*/ 1278732 h 1278732"/>
              <a:gd name="connsiteX18" fmla="*/ 320770 w 800254"/>
              <a:gd name="connsiteY18" fmla="*/ 1044298 h 1278732"/>
              <a:gd name="connsiteX19" fmla="*/ 384707 w 800254"/>
              <a:gd name="connsiteY19" fmla="*/ 1044298 h 1278732"/>
              <a:gd name="connsiteX20" fmla="*/ 384707 w 800254"/>
              <a:gd name="connsiteY20" fmla="*/ 1278732 h 1278732"/>
              <a:gd name="connsiteX21" fmla="*/ 512580 w 800254"/>
              <a:gd name="connsiteY21" fmla="*/ 1278732 h 1278732"/>
              <a:gd name="connsiteX22" fmla="*/ 512580 w 800254"/>
              <a:gd name="connsiteY22" fmla="*/ 1044298 h 1278732"/>
              <a:gd name="connsiteX23" fmla="*/ 596742 w 800254"/>
              <a:gd name="connsiteY23" fmla="*/ 1044298 h 1278732"/>
              <a:gd name="connsiteX24" fmla="*/ 512580 w 800254"/>
              <a:gd name="connsiteY24" fmla="*/ 847885 h 1278732"/>
              <a:gd name="connsiteX25" fmla="*/ 512580 w 800254"/>
              <a:gd name="connsiteY25" fmla="*/ 579905 h 1278732"/>
              <a:gd name="connsiteX26" fmla="*/ 782371 w 800254"/>
              <a:gd name="connsiteY26" fmla="*/ 300119 h 1278732"/>
              <a:gd name="connsiteX27" fmla="*/ 780688 w 800254"/>
              <a:gd name="connsiteY27" fmla="*/ 209734 h 1278732"/>
              <a:gd name="connsiteX28" fmla="*/ 766600 w 800254"/>
              <a:gd name="connsiteY28" fmla="*/ 199760 h 1278732"/>
              <a:gd name="connsiteX29" fmla="*/ 778130 w 800254"/>
              <a:gd name="connsiteY29" fmla="*/ 155004 h 1278732"/>
              <a:gd name="connsiteX0" fmla="*/ 778130 w 800254"/>
              <a:gd name="connsiteY0" fmla="*/ 13836 h 1137564"/>
              <a:gd name="connsiteX1" fmla="*/ 737168 w 800254"/>
              <a:gd name="connsiteY1" fmla="*/ 2178 h 1137564"/>
              <a:gd name="connsiteX2" fmla="*/ 724551 w 800254"/>
              <a:gd name="connsiteY2" fmla="*/ 51857 h 1137564"/>
              <a:gd name="connsiteX3" fmla="*/ 690452 w 800254"/>
              <a:gd name="connsiteY3" fmla="*/ 70207 h 1137564"/>
              <a:gd name="connsiteX4" fmla="*/ 462582 w 800254"/>
              <a:gd name="connsiteY4" fmla="*/ 306389 h 1137564"/>
              <a:gd name="connsiteX5" fmla="*/ 320770 w 800254"/>
              <a:gd name="connsiteY5" fmla="*/ 306389 h 1137564"/>
              <a:gd name="connsiteX6" fmla="*/ 316039 w 800254"/>
              <a:gd name="connsiteY6" fmla="*/ 306559 h 1137564"/>
              <a:gd name="connsiteX7" fmla="*/ 111570 w 800254"/>
              <a:gd name="connsiteY7" fmla="*/ 445216 h 1137564"/>
              <a:gd name="connsiteX8" fmla="*/ 5115 w 800254"/>
              <a:gd name="connsiteY8" fmla="*/ 697212 h 1137564"/>
              <a:gd name="connsiteX9" fmla="*/ 38938 w 800254"/>
              <a:gd name="connsiteY9" fmla="*/ 781075 h 1137564"/>
              <a:gd name="connsiteX10" fmla="*/ 122801 w 800254"/>
              <a:gd name="connsiteY10" fmla="*/ 747253 h 1137564"/>
              <a:gd name="connsiteX11" fmla="*/ 192897 w 800254"/>
              <a:gd name="connsiteY11" fmla="*/ 581934 h 1137564"/>
              <a:gd name="connsiteX12" fmla="*/ 192897 w 800254"/>
              <a:gd name="connsiteY12" fmla="*/ 701709 h 1137564"/>
              <a:gd name="connsiteX13" fmla="*/ 106561 w 800254"/>
              <a:gd name="connsiteY13" fmla="*/ 903130 h 1137564"/>
              <a:gd name="connsiteX14" fmla="*/ 192897 w 800254"/>
              <a:gd name="connsiteY14" fmla="*/ 903130 h 1137564"/>
              <a:gd name="connsiteX15" fmla="*/ 192897 w 800254"/>
              <a:gd name="connsiteY15" fmla="*/ 1137564 h 1137564"/>
              <a:gd name="connsiteX16" fmla="*/ 320770 w 800254"/>
              <a:gd name="connsiteY16" fmla="*/ 1137564 h 1137564"/>
              <a:gd name="connsiteX17" fmla="*/ 320770 w 800254"/>
              <a:gd name="connsiteY17" fmla="*/ 903130 h 1137564"/>
              <a:gd name="connsiteX18" fmla="*/ 384707 w 800254"/>
              <a:gd name="connsiteY18" fmla="*/ 903130 h 1137564"/>
              <a:gd name="connsiteX19" fmla="*/ 384707 w 800254"/>
              <a:gd name="connsiteY19" fmla="*/ 1137564 h 1137564"/>
              <a:gd name="connsiteX20" fmla="*/ 512580 w 800254"/>
              <a:gd name="connsiteY20" fmla="*/ 1137564 h 1137564"/>
              <a:gd name="connsiteX21" fmla="*/ 512580 w 800254"/>
              <a:gd name="connsiteY21" fmla="*/ 903130 h 1137564"/>
              <a:gd name="connsiteX22" fmla="*/ 596742 w 800254"/>
              <a:gd name="connsiteY22" fmla="*/ 903130 h 1137564"/>
              <a:gd name="connsiteX23" fmla="*/ 512580 w 800254"/>
              <a:gd name="connsiteY23" fmla="*/ 706717 h 1137564"/>
              <a:gd name="connsiteX24" fmla="*/ 512580 w 800254"/>
              <a:gd name="connsiteY24" fmla="*/ 438737 h 1137564"/>
              <a:gd name="connsiteX25" fmla="*/ 782371 w 800254"/>
              <a:gd name="connsiteY25" fmla="*/ 158951 h 1137564"/>
              <a:gd name="connsiteX26" fmla="*/ 780688 w 800254"/>
              <a:gd name="connsiteY26" fmla="*/ 68566 h 1137564"/>
              <a:gd name="connsiteX27" fmla="*/ 766600 w 800254"/>
              <a:gd name="connsiteY27" fmla="*/ 58592 h 1137564"/>
              <a:gd name="connsiteX28" fmla="*/ 778130 w 800254"/>
              <a:gd name="connsiteY28" fmla="*/ 13836 h 1137564"/>
              <a:gd name="connsiteX0" fmla="*/ 766600 w 800254"/>
              <a:gd name="connsiteY0" fmla="*/ 56414 h 1135386"/>
              <a:gd name="connsiteX1" fmla="*/ 737168 w 800254"/>
              <a:gd name="connsiteY1" fmla="*/ 0 h 1135386"/>
              <a:gd name="connsiteX2" fmla="*/ 724551 w 800254"/>
              <a:gd name="connsiteY2" fmla="*/ 49679 h 1135386"/>
              <a:gd name="connsiteX3" fmla="*/ 690452 w 800254"/>
              <a:gd name="connsiteY3" fmla="*/ 68029 h 1135386"/>
              <a:gd name="connsiteX4" fmla="*/ 462582 w 800254"/>
              <a:gd name="connsiteY4" fmla="*/ 304211 h 1135386"/>
              <a:gd name="connsiteX5" fmla="*/ 320770 w 800254"/>
              <a:gd name="connsiteY5" fmla="*/ 304211 h 1135386"/>
              <a:gd name="connsiteX6" fmla="*/ 316039 w 800254"/>
              <a:gd name="connsiteY6" fmla="*/ 304381 h 1135386"/>
              <a:gd name="connsiteX7" fmla="*/ 111570 w 800254"/>
              <a:gd name="connsiteY7" fmla="*/ 443038 h 1135386"/>
              <a:gd name="connsiteX8" fmla="*/ 5115 w 800254"/>
              <a:gd name="connsiteY8" fmla="*/ 695034 h 1135386"/>
              <a:gd name="connsiteX9" fmla="*/ 38938 w 800254"/>
              <a:gd name="connsiteY9" fmla="*/ 778897 h 1135386"/>
              <a:gd name="connsiteX10" fmla="*/ 122801 w 800254"/>
              <a:gd name="connsiteY10" fmla="*/ 745075 h 1135386"/>
              <a:gd name="connsiteX11" fmla="*/ 192897 w 800254"/>
              <a:gd name="connsiteY11" fmla="*/ 579756 h 1135386"/>
              <a:gd name="connsiteX12" fmla="*/ 192897 w 800254"/>
              <a:gd name="connsiteY12" fmla="*/ 699531 h 1135386"/>
              <a:gd name="connsiteX13" fmla="*/ 106561 w 800254"/>
              <a:gd name="connsiteY13" fmla="*/ 900952 h 1135386"/>
              <a:gd name="connsiteX14" fmla="*/ 192897 w 800254"/>
              <a:gd name="connsiteY14" fmla="*/ 900952 h 1135386"/>
              <a:gd name="connsiteX15" fmla="*/ 192897 w 800254"/>
              <a:gd name="connsiteY15" fmla="*/ 1135386 h 1135386"/>
              <a:gd name="connsiteX16" fmla="*/ 320770 w 800254"/>
              <a:gd name="connsiteY16" fmla="*/ 1135386 h 1135386"/>
              <a:gd name="connsiteX17" fmla="*/ 320770 w 800254"/>
              <a:gd name="connsiteY17" fmla="*/ 900952 h 1135386"/>
              <a:gd name="connsiteX18" fmla="*/ 384707 w 800254"/>
              <a:gd name="connsiteY18" fmla="*/ 900952 h 1135386"/>
              <a:gd name="connsiteX19" fmla="*/ 384707 w 800254"/>
              <a:gd name="connsiteY19" fmla="*/ 1135386 h 1135386"/>
              <a:gd name="connsiteX20" fmla="*/ 512580 w 800254"/>
              <a:gd name="connsiteY20" fmla="*/ 1135386 h 1135386"/>
              <a:gd name="connsiteX21" fmla="*/ 512580 w 800254"/>
              <a:gd name="connsiteY21" fmla="*/ 900952 h 1135386"/>
              <a:gd name="connsiteX22" fmla="*/ 596742 w 800254"/>
              <a:gd name="connsiteY22" fmla="*/ 900952 h 1135386"/>
              <a:gd name="connsiteX23" fmla="*/ 512580 w 800254"/>
              <a:gd name="connsiteY23" fmla="*/ 704539 h 1135386"/>
              <a:gd name="connsiteX24" fmla="*/ 512580 w 800254"/>
              <a:gd name="connsiteY24" fmla="*/ 436559 h 1135386"/>
              <a:gd name="connsiteX25" fmla="*/ 782371 w 800254"/>
              <a:gd name="connsiteY25" fmla="*/ 156773 h 1135386"/>
              <a:gd name="connsiteX26" fmla="*/ 780688 w 800254"/>
              <a:gd name="connsiteY26" fmla="*/ 66388 h 1135386"/>
              <a:gd name="connsiteX27" fmla="*/ 766600 w 800254"/>
              <a:gd name="connsiteY27" fmla="*/ 56414 h 1135386"/>
              <a:gd name="connsiteX0" fmla="*/ 766600 w 800254"/>
              <a:gd name="connsiteY0" fmla="*/ 7119 h 1086091"/>
              <a:gd name="connsiteX1" fmla="*/ 724551 w 800254"/>
              <a:gd name="connsiteY1" fmla="*/ 384 h 1086091"/>
              <a:gd name="connsiteX2" fmla="*/ 690452 w 800254"/>
              <a:gd name="connsiteY2" fmla="*/ 18734 h 1086091"/>
              <a:gd name="connsiteX3" fmla="*/ 462582 w 800254"/>
              <a:gd name="connsiteY3" fmla="*/ 254916 h 1086091"/>
              <a:gd name="connsiteX4" fmla="*/ 320770 w 800254"/>
              <a:gd name="connsiteY4" fmla="*/ 254916 h 1086091"/>
              <a:gd name="connsiteX5" fmla="*/ 316039 w 800254"/>
              <a:gd name="connsiteY5" fmla="*/ 255086 h 1086091"/>
              <a:gd name="connsiteX6" fmla="*/ 111570 w 800254"/>
              <a:gd name="connsiteY6" fmla="*/ 393743 h 1086091"/>
              <a:gd name="connsiteX7" fmla="*/ 5115 w 800254"/>
              <a:gd name="connsiteY7" fmla="*/ 645739 h 1086091"/>
              <a:gd name="connsiteX8" fmla="*/ 38938 w 800254"/>
              <a:gd name="connsiteY8" fmla="*/ 729602 h 1086091"/>
              <a:gd name="connsiteX9" fmla="*/ 122801 w 800254"/>
              <a:gd name="connsiteY9" fmla="*/ 695780 h 1086091"/>
              <a:gd name="connsiteX10" fmla="*/ 192897 w 800254"/>
              <a:gd name="connsiteY10" fmla="*/ 530461 h 1086091"/>
              <a:gd name="connsiteX11" fmla="*/ 192897 w 800254"/>
              <a:gd name="connsiteY11" fmla="*/ 650236 h 1086091"/>
              <a:gd name="connsiteX12" fmla="*/ 106561 w 800254"/>
              <a:gd name="connsiteY12" fmla="*/ 851657 h 1086091"/>
              <a:gd name="connsiteX13" fmla="*/ 192897 w 800254"/>
              <a:gd name="connsiteY13" fmla="*/ 851657 h 1086091"/>
              <a:gd name="connsiteX14" fmla="*/ 192897 w 800254"/>
              <a:gd name="connsiteY14" fmla="*/ 1086091 h 1086091"/>
              <a:gd name="connsiteX15" fmla="*/ 320770 w 800254"/>
              <a:gd name="connsiteY15" fmla="*/ 1086091 h 1086091"/>
              <a:gd name="connsiteX16" fmla="*/ 320770 w 800254"/>
              <a:gd name="connsiteY16" fmla="*/ 851657 h 1086091"/>
              <a:gd name="connsiteX17" fmla="*/ 384707 w 800254"/>
              <a:gd name="connsiteY17" fmla="*/ 851657 h 1086091"/>
              <a:gd name="connsiteX18" fmla="*/ 384707 w 800254"/>
              <a:gd name="connsiteY18" fmla="*/ 1086091 h 1086091"/>
              <a:gd name="connsiteX19" fmla="*/ 512580 w 800254"/>
              <a:gd name="connsiteY19" fmla="*/ 1086091 h 1086091"/>
              <a:gd name="connsiteX20" fmla="*/ 512580 w 800254"/>
              <a:gd name="connsiteY20" fmla="*/ 851657 h 1086091"/>
              <a:gd name="connsiteX21" fmla="*/ 596742 w 800254"/>
              <a:gd name="connsiteY21" fmla="*/ 851657 h 1086091"/>
              <a:gd name="connsiteX22" fmla="*/ 512580 w 800254"/>
              <a:gd name="connsiteY22" fmla="*/ 655244 h 1086091"/>
              <a:gd name="connsiteX23" fmla="*/ 512580 w 800254"/>
              <a:gd name="connsiteY23" fmla="*/ 387264 h 1086091"/>
              <a:gd name="connsiteX24" fmla="*/ 782371 w 800254"/>
              <a:gd name="connsiteY24" fmla="*/ 107478 h 1086091"/>
              <a:gd name="connsiteX25" fmla="*/ 780688 w 800254"/>
              <a:gd name="connsiteY25" fmla="*/ 17093 h 1086091"/>
              <a:gd name="connsiteX26" fmla="*/ 766600 w 800254"/>
              <a:gd name="connsiteY26" fmla="*/ 7119 h 1086091"/>
              <a:gd name="connsiteX0" fmla="*/ 766600 w 800254"/>
              <a:gd name="connsiteY0" fmla="*/ 7119 h 1086091"/>
              <a:gd name="connsiteX1" fmla="*/ 724551 w 800254"/>
              <a:gd name="connsiteY1" fmla="*/ 384 h 1086091"/>
              <a:gd name="connsiteX2" fmla="*/ 462582 w 800254"/>
              <a:gd name="connsiteY2" fmla="*/ 254916 h 1086091"/>
              <a:gd name="connsiteX3" fmla="*/ 320770 w 800254"/>
              <a:gd name="connsiteY3" fmla="*/ 254916 h 1086091"/>
              <a:gd name="connsiteX4" fmla="*/ 316039 w 800254"/>
              <a:gd name="connsiteY4" fmla="*/ 255086 h 1086091"/>
              <a:gd name="connsiteX5" fmla="*/ 111570 w 800254"/>
              <a:gd name="connsiteY5" fmla="*/ 393743 h 1086091"/>
              <a:gd name="connsiteX6" fmla="*/ 5115 w 800254"/>
              <a:gd name="connsiteY6" fmla="*/ 645739 h 1086091"/>
              <a:gd name="connsiteX7" fmla="*/ 38938 w 800254"/>
              <a:gd name="connsiteY7" fmla="*/ 729602 h 1086091"/>
              <a:gd name="connsiteX8" fmla="*/ 122801 w 800254"/>
              <a:gd name="connsiteY8" fmla="*/ 695780 h 1086091"/>
              <a:gd name="connsiteX9" fmla="*/ 192897 w 800254"/>
              <a:gd name="connsiteY9" fmla="*/ 530461 h 1086091"/>
              <a:gd name="connsiteX10" fmla="*/ 192897 w 800254"/>
              <a:gd name="connsiteY10" fmla="*/ 650236 h 1086091"/>
              <a:gd name="connsiteX11" fmla="*/ 106561 w 800254"/>
              <a:gd name="connsiteY11" fmla="*/ 851657 h 1086091"/>
              <a:gd name="connsiteX12" fmla="*/ 192897 w 800254"/>
              <a:gd name="connsiteY12" fmla="*/ 851657 h 1086091"/>
              <a:gd name="connsiteX13" fmla="*/ 192897 w 800254"/>
              <a:gd name="connsiteY13" fmla="*/ 1086091 h 1086091"/>
              <a:gd name="connsiteX14" fmla="*/ 320770 w 800254"/>
              <a:gd name="connsiteY14" fmla="*/ 1086091 h 1086091"/>
              <a:gd name="connsiteX15" fmla="*/ 320770 w 800254"/>
              <a:gd name="connsiteY15" fmla="*/ 851657 h 1086091"/>
              <a:gd name="connsiteX16" fmla="*/ 384707 w 800254"/>
              <a:gd name="connsiteY16" fmla="*/ 851657 h 1086091"/>
              <a:gd name="connsiteX17" fmla="*/ 384707 w 800254"/>
              <a:gd name="connsiteY17" fmla="*/ 1086091 h 1086091"/>
              <a:gd name="connsiteX18" fmla="*/ 512580 w 800254"/>
              <a:gd name="connsiteY18" fmla="*/ 1086091 h 1086091"/>
              <a:gd name="connsiteX19" fmla="*/ 512580 w 800254"/>
              <a:gd name="connsiteY19" fmla="*/ 851657 h 1086091"/>
              <a:gd name="connsiteX20" fmla="*/ 596742 w 800254"/>
              <a:gd name="connsiteY20" fmla="*/ 851657 h 1086091"/>
              <a:gd name="connsiteX21" fmla="*/ 512580 w 800254"/>
              <a:gd name="connsiteY21" fmla="*/ 655244 h 1086091"/>
              <a:gd name="connsiteX22" fmla="*/ 512580 w 800254"/>
              <a:gd name="connsiteY22" fmla="*/ 387264 h 1086091"/>
              <a:gd name="connsiteX23" fmla="*/ 782371 w 800254"/>
              <a:gd name="connsiteY23" fmla="*/ 107478 h 1086091"/>
              <a:gd name="connsiteX24" fmla="*/ 780688 w 800254"/>
              <a:gd name="connsiteY24" fmla="*/ 17093 h 1086091"/>
              <a:gd name="connsiteX25" fmla="*/ 766600 w 800254"/>
              <a:gd name="connsiteY25" fmla="*/ 7119 h 1086091"/>
              <a:gd name="connsiteX0" fmla="*/ 780688 w 800254"/>
              <a:gd name="connsiteY0" fmla="*/ 33995 h 1102993"/>
              <a:gd name="connsiteX1" fmla="*/ 724551 w 800254"/>
              <a:gd name="connsiteY1" fmla="*/ 17286 h 1102993"/>
              <a:gd name="connsiteX2" fmla="*/ 462582 w 800254"/>
              <a:gd name="connsiteY2" fmla="*/ 271818 h 1102993"/>
              <a:gd name="connsiteX3" fmla="*/ 320770 w 800254"/>
              <a:gd name="connsiteY3" fmla="*/ 271818 h 1102993"/>
              <a:gd name="connsiteX4" fmla="*/ 316039 w 800254"/>
              <a:gd name="connsiteY4" fmla="*/ 271988 h 1102993"/>
              <a:gd name="connsiteX5" fmla="*/ 111570 w 800254"/>
              <a:gd name="connsiteY5" fmla="*/ 410645 h 1102993"/>
              <a:gd name="connsiteX6" fmla="*/ 5115 w 800254"/>
              <a:gd name="connsiteY6" fmla="*/ 662641 h 1102993"/>
              <a:gd name="connsiteX7" fmla="*/ 38938 w 800254"/>
              <a:gd name="connsiteY7" fmla="*/ 746504 h 1102993"/>
              <a:gd name="connsiteX8" fmla="*/ 122801 w 800254"/>
              <a:gd name="connsiteY8" fmla="*/ 712682 h 1102993"/>
              <a:gd name="connsiteX9" fmla="*/ 192897 w 800254"/>
              <a:gd name="connsiteY9" fmla="*/ 547363 h 1102993"/>
              <a:gd name="connsiteX10" fmla="*/ 192897 w 800254"/>
              <a:gd name="connsiteY10" fmla="*/ 667138 h 1102993"/>
              <a:gd name="connsiteX11" fmla="*/ 106561 w 800254"/>
              <a:gd name="connsiteY11" fmla="*/ 868559 h 1102993"/>
              <a:gd name="connsiteX12" fmla="*/ 192897 w 800254"/>
              <a:gd name="connsiteY12" fmla="*/ 868559 h 1102993"/>
              <a:gd name="connsiteX13" fmla="*/ 192897 w 800254"/>
              <a:gd name="connsiteY13" fmla="*/ 1102993 h 1102993"/>
              <a:gd name="connsiteX14" fmla="*/ 320770 w 800254"/>
              <a:gd name="connsiteY14" fmla="*/ 1102993 h 1102993"/>
              <a:gd name="connsiteX15" fmla="*/ 320770 w 800254"/>
              <a:gd name="connsiteY15" fmla="*/ 868559 h 1102993"/>
              <a:gd name="connsiteX16" fmla="*/ 384707 w 800254"/>
              <a:gd name="connsiteY16" fmla="*/ 868559 h 1102993"/>
              <a:gd name="connsiteX17" fmla="*/ 384707 w 800254"/>
              <a:gd name="connsiteY17" fmla="*/ 1102993 h 1102993"/>
              <a:gd name="connsiteX18" fmla="*/ 512580 w 800254"/>
              <a:gd name="connsiteY18" fmla="*/ 1102993 h 1102993"/>
              <a:gd name="connsiteX19" fmla="*/ 512580 w 800254"/>
              <a:gd name="connsiteY19" fmla="*/ 868559 h 1102993"/>
              <a:gd name="connsiteX20" fmla="*/ 596742 w 800254"/>
              <a:gd name="connsiteY20" fmla="*/ 868559 h 1102993"/>
              <a:gd name="connsiteX21" fmla="*/ 512580 w 800254"/>
              <a:gd name="connsiteY21" fmla="*/ 672146 h 1102993"/>
              <a:gd name="connsiteX22" fmla="*/ 512580 w 800254"/>
              <a:gd name="connsiteY22" fmla="*/ 404166 h 1102993"/>
              <a:gd name="connsiteX23" fmla="*/ 782371 w 800254"/>
              <a:gd name="connsiteY23" fmla="*/ 124380 h 1102993"/>
              <a:gd name="connsiteX24" fmla="*/ 780688 w 800254"/>
              <a:gd name="connsiteY24" fmla="*/ 33995 h 1102993"/>
              <a:gd name="connsiteX0" fmla="*/ 782371 w 795767"/>
              <a:gd name="connsiteY0" fmla="*/ 112284 h 1090897"/>
              <a:gd name="connsiteX1" fmla="*/ 724551 w 795767"/>
              <a:gd name="connsiteY1" fmla="*/ 5190 h 1090897"/>
              <a:gd name="connsiteX2" fmla="*/ 462582 w 795767"/>
              <a:gd name="connsiteY2" fmla="*/ 259722 h 1090897"/>
              <a:gd name="connsiteX3" fmla="*/ 320770 w 795767"/>
              <a:gd name="connsiteY3" fmla="*/ 259722 h 1090897"/>
              <a:gd name="connsiteX4" fmla="*/ 316039 w 795767"/>
              <a:gd name="connsiteY4" fmla="*/ 259892 h 1090897"/>
              <a:gd name="connsiteX5" fmla="*/ 111570 w 795767"/>
              <a:gd name="connsiteY5" fmla="*/ 398549 h 1090897"/>
              <a:gd name="connsiteX6" fmla="*/ 5115 w 795767"/>
              <a:gd name="connsiteY6" fmla="*/ 650545 h 1090897"/>
              <a:gd name="connsiteX7" fmla="*/ 38938 w 795767"/>
              <a:gd name="connsiteY7" fmla="*/ 734408 h 1090897"/>
              <a:gd name="connsiteX8" fmla="*/ 122801 w 795767"/>
              <a:gd name="connsiteY8" fmla="*/ 700586 h 1090897"/>
              <a:gd name="connsiteX9" fmla="*/ 192897 w 795767"/>
              <a:gd name="connsiteY9" fmla="*/ 535267 h 1090897"/>
              <a:gd name="connsiteX10" fmla="*/ 192897 w 795767"/>
              <a:gd name="connsiteY10" fmla="*/ 655042 h 1090897"/>
              <a:gd name="connsiteX11" fmla="*/ 106561 w 795767"/>
              <a:gd name="connsiteY11" fmla="*/ 856463 h 1090897"/>
              <a:gd name="connsiteX12" fmla="*/ 192897 w 795767"/>
              <a:gd name="connsiteY12" fmla="*/ 856463 h 1090897"/>
              <a:gd name="connsiteX13" fmla="*/ 192897 w 795767"/>
              <a:gd name="connsiteY13" fmla="*/ 1090897 h 1090897"/>
              <a:gd name="connsiteX14" fmla="*/ 320770 w 795767"/>
              <a:gd name="connsiteY14" fmla="*/ 1090897 h 1090897"/>
              <a:gd name="connsiteX15" fmla="*/ 320770 w 795767"/>
              <a:gd name="connsiteY15" fmla="*/ 856463 h 1090897"/>
              <a:gd name="connsiteX16" fmla="*/ 384707 w 795767"/>
              <a:gd name="connsiteY16" fmla="*/ 856463 h 1090897"/>
              <a:gd name="connsiteX17" fmla="*/ 384707 w 795767"/>
              <a:gd name="connsiteY17" fmla="*/ 1090897 h 1090897"/>
              <a:gd name="connsiteX18" fmla="*/ 512580 w 795767"/>
              <a:gd name="connsiteY18" fmla="*/ 1090897 h 1090897"/>
              <a:gd name="connsiteX19" fmla="*/ 512580 w 795767"/>
              <a:gd name="connsiteY19" fmla="*/ 856463 h 1090897"/>
              <a:gd name="connsiteX20" fmla="*/ 596742 w 795767"/>
              <a:gd name="connsiteY20" fmla="*/ 856463 h 1090897"/>
              <a:gd name="connsiteX21" fmla="*/ 512580 w 795767"/>
              <a:gd name="connsiteY21" fmla="*/ 660050 h 1090897"/>
              <a:gd name="connsiteX22" fmla="*/ 512580 w 795767"/>
              <a:gd name="connsiteY22" fmla="*/ 392070 h 1090897"/>
              <a:gd name="connsiteX23" fmla="*/ 782371 w 795767"/>
              <a:gd name="connsiteY23" fmla="*/ 112284 h 1090897"/>
              <a:gd name="connsiteX0" fmla="*/ 707009 w 751746"/>
              <a:gd name="connsiteY0" fmla="*/ 705636 h 1086372"/>
              <a:gd name="connsiteX1" fmla="*/ 724551 w 751746"/>
              <a:gd name="connsiteY1" fmla="*/ 665 h 1086372"/>
              <a:gd name="connsiteX2" fmla="*/ 462582 w 751746"/>
              <a:gd name="connsiteY2" fmla="*/ 255197 h 1086372"/>
              <a:gd name="connsiteX3" fmla="*/ 320770 w 751746"/>
              <a:gd name="connsiteY3" fmla="*/ 255197 h 1086372"/>
              <a:gd name="connsiteX4" fmla="*/ 316039 w 751746"/>
              <a:gd name="connsiteY4" fmla="*/ 255367 h 1086372"/>
              <a:gd name="connsiteX5" fmla="*/ 111570 w 751746"/>
              <a:gd name="connsiteY5" fmla="*/ 394024 h 1086372"/>
              <a:gd name="connsiteX6" fmla="*/ 5115 w 751746"/>
              <a:gd name="connsiteY6" fmla="*/ 646020 h 1086372"/>
              <a:gd name="connsiteX7" fmla="*/ 38938 w 751746"/>
              <a:gd name="connsiteY7" fmla="*/ 729883 h 1086372"/>
              <a:gd name="connsiteX8" fmla="*/ 122801 w 751746"/>
              <a:gd name="connsiteY8" fmla="*/ 696061 h 1086372"/>
              <a:gd name="connsiteX9" fmla="*/ 192897 w 751746"/>
              <a:gd name="connsiteY9" fmla="*/ 530742 h 1086372"/>
              <a:gd name="connsiteX10" fmla="*/ 192897 w 751746"/>
              <a:gd name="connsiteY10" fmla="*/ 650517 h 1086372"/>
              <a:gd name="connsiteX11" fmla="*/ 106561 w 751746"/>
              <a:gd name="connsiteY11" fmla="*/ 851938 h 1086372"/>
              <a:gd name="connsiteX12" fmla="*/ 192897 w 751746"/>
              <a:gd name="connsiteY12" fmla="*/ 851938 h 1086372"/>
              <a:gd name="connsiteX13" fmla="*/ 192897 w 751746"/>
              <a:gd name="connsiteY13" fmla="*/ 1086372 h 1086372"/>
              <a:gd name="connsiteX14" fmla="*/ 320770 w 751746"/>
              <a:gd name="connsiteY14" fmla="*/ 1086372 h 1086372"/>
              <a:gd name="connsiteX15" fmla="*/ 320770 w 751746"/>
              <a:gd name="connsiteY15" fmla="*/ 851938 h 1086372"/>
              <a:gd name="connsiteX16" fmla="*/ 384707 w 751746"/>
              <a:gd name="connsiteY16" fmla="*/ 851938 h 1086372"/>
              <a:gd name="connsiteX17" fmla="*/ 384707 w 751746"/>
              <a:gd name="connsiteY17" fmla="*/ 1086372 h 1086372"/>
              <a:gd name="connsiteX18" fmla="*/ 512580 w 751746"/>
              <a:gd name="connsiteY18" fmla="*/ 1086372 h 1086372"/>
              <a:gd name="connsiteX19" fmla="*/ 512580 w 751746"/>
              <a:gd name="connsiteY19" fmla="*/ 851938 h 1086372"/>
              <a:gd name="connsiteX20" fmla="*/ 596742 w 751746"/>
              <a:gd name="connsiteY20" fmla="*/ 851938 h 1086372"/>
              <a:gd name="connsiteX21" fmla="*/ 512580 w 751746"/>
              <a:gd name="connsiteY21" fmla="*/ 655525 h 1086372"/>
              <a:gd name="connsiteX22" fmla="*/ 512580 w 751746"/>
              <a:gd name="connsiteY22" fmla="*/ 387545 h 1086372"/>
              <a:gd name="connsiteX23" fmla="*/ 707009 w 751746"/>
              <a:gd name="connsiteY23" fmla="*/ 705636 h 1086372"/>
              <a:gd name="connsiteX0" fmla="*/ 707009 w 778952"/>
              <a:gd name="connsiteY0" fmla="*/ 453906 h 834642"/>
              <a:gd name="connsiteX1" fmla="*/ 759721 w 778952"/>
              <a:gd name="connsiteY1" fmla="*/ 281498 h 834642"/>
              <a:gd name="connsiteX2" fmla="*/ 462582 w 778952"/>
              <a:gd name="connsiteY2" fmla="*/ 3467 h 834642"/>
              <a:gd name="connsiteX3" fmla="*/ 320770 w 778952"/>
              <a:gd name="connsiteY3" fmla="*/ 3467 h 834642"/>
              <a:gd name="connsiteX4" fmla="*/ 316039 w 778952"/>
              <a:gd name="connsiteY4" fmla="*/ 3637 h 834642"/>
              <a:gd name="connsiteX5" fmla="*/ 111570 w 778952"/>
              <a:gd name="connsiteY5" fmla="*/ 142294 h 834642"/>
              <a:gd name="connsiteX6" fmla="*/ 5115 w 778952"/>
              <a:gd name="connsiteY6" fmla="*/ 394290 h 834642"/>
              <a:gd name="connsiteX7" fmla="*/ 38938 w 778952"/>
              <a:gd name="connsiteY7" fmla="*/ 478153 h 834642"/>
              <a:gd name="connsiteX8" fmla="*/ 122801 w 778952"/>
              <a:gd name="connsiteY8" fmla="*/ 444331 h 834642"/>
              <a:gd name="connsiteX9" fmla="*/ 192897 w 778952"/>
              <a:gd name="connsiteY9" fmla="*/ 279012 h 834642"/>
              <a:gd name="connsiteX10" fmla="*/ 192897 w 778952"/>
              <a:gd name="connsiteY10" fmla="*/ 398787 h 834642"/>
              <a:gd name="connsiteX11" fmla="*/ 106561 w 778952"/>
              <a:gd name="connsiteY11" fmla="*/ 600208 h 834642"/>
              <a:gd name="connsiteX12" fmla="*/ 192897 w 778952"/>
              <a:gd name="connsiteY12" fmla="*/ 600208 h 834642"/>
              <a:gd name="connsiteX13" fmla="*/ 192897 w 778952"/>
              <a:gd name="connsiteY13" fmla="*/ 834642 h 834642"/>
              <a:gd name="connsiteX14" fmla="*/ 320770 w 778952"/>
              <a:gd name="connsiteY14" fmla="*/ 834642 h 834642"/>
              <a:gd name="connsiteX15" fmla="*/ 320770 w 778952"/>
              <a:gd name="connsiteY15" fmla="*/ 600208 h 834642"/>
              <a:gd name="connsiteX16" fmla="*/ 384707 w 778952"/>
              <a:gd name="connsiteY16" fmla="*/ 600208 h 834642"/>
              <a:gd name="connsiteX17" fmla="*/ 384707 w 778952"/>
              <a:gd name="connsiteY17" fmla="*/ 834642 h 834642"/>
              <a:gd name="connsiteX18" fmla="*/ 512580 w 778952"/>
              <a:gd name="connsiteY18" fmla="*/ 834642 h 834642"/>
              <a:gd name="connsiteX19" fmla="*/ 512580 w 778952"/>
              <a:gd name="connsiteY19" fmla="*/ 600208 h 834642"/>
              <a:gd name="connsiteX20" fmla="*/ 596742 w 778952"/>
              <a:gd name="connsiteY20" fmla="*/ 600208 h 834642"/>
              <a:gd name="connsiteX21" fmla="*/ 512580 w 778952"/>
              <a:gd name="connsiteY21" fmla="*/ 403795 h 834642"/>
              <a:gd name="connsiteX22" fmla="*/ 512580 w 778952"/>
              <a:gd name="connsiteY22" fmla="*/ 135815 h 834642"/>
              <a:gd name="connsiteX23" fmla="*/ 707009 w 778952"/>
              <a:gd name="connsiteY23" fmla="*/ 453906 h 834642"/>
              <a:gd name="connsiteX0" fmla="*/ 707009 w 778952"/>
              <a:gd name="connsiteY0" fmla="*/ 453906 h 834642"/>
              <a:gd name="connsiteX1" fmla="*/ 759721 w 778952"/>
              <a:gd name="connsiteY1" fmla="*/ 281498 h 834642"/>
              <a:gd name="connsiteX2" fmla="*/ 462582 w 778952"/>
              <a:gd name="connsiteY2" fmla="*/ 3467 h 834642"/>
              <a:gd name="connsiteX3" fmla="*/ 320770 w 778952"/>
              <a:gd name="connsiteY3" fmla="*/ 3467 h 834642"/>
              <a:gd name="connsiteX4" fmla="*/ 316039 w 778952"/>
              <a:gd name="connsiteY4" fmla="*/ 3637 h 834642"/>
              <a:gd name="connsiteX5" fmla="*/ 111570 w 778952"/>
              <a:gd name="connsiteY5" fmla="*/ 142294 h 834642"/>
              <a:gd name="connsiteX6" fmla="*/ 5115 w 778952"/>
              <a:gd name="connsiteY6" fmla="*/ 394290 h 834642"/>
              <a:gd name="connsiteX7" fmla="*/ 38938 w 778952"/>
              <a:gd name="connsiteY7" fmla="*/ 478153 h 834642"/>
              <a:gd name="connsiteX8" fmla="*/ 122801 w 778952"/>
              <a:gd name="connsiteY8" fmla="*/ 444331 h 834642"/>
              <a:gd name="connsiteX9" fmla="*/ 192897 w 778952"/>
              <a:gd name="connsiteY9" fmla="*/ 279012 h 834642"/>
              <a:gd name="connsiteX10" fmla="*/ 192897 w 778952"/>
              <a:gd name="connsiteY10" fmla="*/ 398787 h 834642"/>
              <a:gd name="connsiteX11" fmla="*/ 106561 w 778952"/>
              <a:gd name="connsiteY11" fmla="*/ 600208 h 834642"/>
              <a:gd name="connsiteX12" fmla="*/ 192897 w 778952"/>
              <a:gd name="connsiteY12" fmla="*/ 600208 h 834642"/>
              <a:gd name="connsiteX13" fmla="*/ 192897 w 778952"/>
              <a:gd name="connsiteY13" fmla="*/ 834642 h 834642"/>
              <a:gd name="connsiteX14" fmla="*/ 320770 w 778952"/>
              <a:gd name="connsiteY14" fmla="*/ 834642 h 834642"/>
              <a:gd name="connsiteX15" fmla="*/ 320770 w 778952"/>
              <a:gd name="connsiteY15" fmla="*/ 600208 h 834642"/>
              <a:gd name="connsiteX16" fmla="*/ 384707 w 778952"/>
              <a:gd name="connsiteY16" fmla="*/ 600208 h 834642"/>
              <a:gd name="connsiteX17" fmla="*/ 384707 w 778952"/>
              <a:gd name="connsiteY17" fmla="*/ 834642 h 834642"/>
              <a:gd name="connsiteX18" fmla="*/ 512580 w 778952"/>
              <a:gd name="connsiteY18" fmla="*/ 834642 h 834642"/>
              <a:gd name="connsiteX19" fmla="*/ 512580 w 778952"/>
              <a:gd name="connsiteY19" fmla="*/ 600208 h 834642"/>
              <a:gd name="connsiteX20" fmla="*/ 596742 w 778952"/>
              <a:gd name="connsiteY20" fmla="*/ 600208 h 834642"/>
              <a:gd name="connsiteX21" fmla="*/ 512580 w 778952"/>
              <a:gd name="connsiteY21" fmla="*/ 403795 h 834642"/>
              <a:gd name="connsiteX22" fmla="*/ 512580 w 778952"/>
              <a:gd name="connsiteY22" fmla="*/ 221226 h 834642"/>
              <a:gd name="connsiteX23" fmla="*/ 707009 w 778952"/>
              <a:gd name="connsiteY23" fmla="*/ 453906 h 834642"/>
              <a:gd name="connsiteX0" fmla="*/ 707009 w 774791"/>
              <a:gd name="connsiteY0" fmla="*/ 453545 h 834281"/>
              <a:gd name="connsiteX1" fmla="*/ 754697 w 774791"/>
              <a:gd name="connsiteY1" fmla="*/ 326354 h 834281"/>
              <a:gd name="connsiteX2" fmla="*/ 462582 w 774791"/>
              <a:gd name="connsiteY2" fmla="*/ 3106 h 834281"/>
              <a:gd name="connsiteX3" fmla="*/ 320770 w 774791"/>
              <a:gd name="connsiteY3" fmla="*/ 3106 h 834281"/>
              <a:gd name="connsiteX4" fmla="*/ 316039 w 774791"/>
              <a:gd name="connsiteY4" fmla="*/ 3276 h 834281"/>
              <a:gd name="connsiteX5" fmla="*/ 111570 w 774791"/>
              <a:gd name="connsiteY5" fmla="*/ 141933 h 834281"/>
              <a:gd name="connsiteX6" fmla="*/ 5115 w 774791"/>
              <a:gd name="connsiteY6" fmla="*/ 393929 h 834281"/>
              <a:gd name="connsiteX7" fmla="*/ 38938 w 774791"/>
              <a:gd name="connsiteY7" fmla="*/ 477792 h 834281"/>
              <a:gd name="connsiteX8" fmla="*/ 122801 w 774791"/>
              <a:gd name="connsiteY8" fmla="*/ 443970 h 834281"/>
              <a:gd name="connsiteX9" fmla="*/ 192897 w 774791"/>
              <a:gd name="connsiteY9" fmla="*/ 278651 h 834281"/>
              <a:gd name="connsiteX10" fmla="*/ 192897 w 774791"/>
              <a:gd name="connsiteY10" fmla="*/ 398426 h 834281"/>
              <a:gd name="connsiteX11" fmla="*/ 106561 w 774791"/>
              <a:gd name="connsiteY11" fmla="*/ 599847 h 834281"/>
              <a:gd name="connsiteX12" fmla="*/ 192897 w 774791"/>
              <a:gd name="connsiteY12" fmla="*/ 599847 h 834281"/>
              <a:gd name="connsiteX13" fmla="*/ 192897 w 774791"/>
              <a:gd name="connsiteY13" fmla="*/ 834281 h 834281"/>
              <a:gd name="connsiteX14" fmla="*/ 320770 w 774791"/>
              <a:gd name="connsiteY14" fmla="*/ 834281 h 834281"/>
              <a:gd name="connsiteX15" fmla="*/ 320770 w 774791"/>
              <a:gd name="connsiteY15" fmla="*/ 599847 h 834281"/>
              <a:gd name="connsiteX16" fmla="*/ 384707 w 774791"/>
              <a:gd name="connsiteY16" fmla="*/ 599847 h 834281"/>
              <a:gd name="connsiteX17" fmla="*/ 384707 w 774791"/>
              <a:gd name="connsiteY17" fmla="*/ 834281 h 834281"/>
              <a:gd name="connsiteX18" fmla="*/ 512580 w 774791"/>
              <a:gd name="connsiteY18" fmla="*/ 834281 h 834281"/>
              <a:gd name="connsiteX19" fmla="*/ 512580 w 774791"/>
              <a:gd name="connsiteY19" fmla="*/ 599847 h 834281"/>
              <a:gd name="connsiteX20" fmla="*/ 596742 w 774791"/>
              <a:gd name="connsiteY20" fmla="*/ 599847 h 834281"/>
              <a:gd name="connsiteX21" fmla="*/ 512580 w 774791"/>
              <a:gd name="connsiteY21" fmla="*/ 403434 h 834281"/>
              <a:gd name="connsiteX22" fmla="*/ 512580 w 774791"/>
              <a:gd name="connsiteY22" fmla="*/ 220865 h 834281"/>
              <a:gd name="connsiteX23" fmla="*/ 707009 w 774791"/>
              <a:gd name="connsiteY23" fmla="*/ 453545 h 834281"/>
              <a:gd name="connsiteX0" fmla="*/ 707009 w 784777"/>
              <a:gd name="connsiteY0" fmla="*/ 453261 h 833997"/>
              <a:gd name="connsiteX1" fmla="*/ 766624 w 784777"/>
              <a:gd name="connsiteY1" fmla="*/ 369802 h 833997"/>
              <a:gd name="connsiteX2" fmla="*/ 462582 w 784777"/>
              <a:gd name="connsiteY2" fmla="*/ 2822 h 833997"/>
              <a:gd name="connsiteX3" fmla="*/ 320770 w 784777"/>
              <a:gd name="connsiteY3" fmla="*/ 2822 h 833997"/>
              <a:gd name="connsiteX4" fmla="*/ 316039 w 784777"/>
              <a:gd name="connsiteY4" fmla="*/ 2992 h 833997"/>
              <a:gd name="connsiteX5" fmla="*/ 111570 w 784777"/>
              <a:gd name="connsiteY5" fmla="*/ 141649 h 833997"/>
              <a:gd name="connsiteX6" fmla="*/ 5115 w 784777"/>
              <a:gd name="connsiteY6" fmla="*/ 393645 h 833997"/>
              <a:gd name="connsiteX7" fmla="*/ 38938 w 784777"/>
              <a:gd name="connsiteY7" fmla="*/ 477508 h 833997"/>
              <a:gd name="connsiteX8" fmla="*/ 122801 w 784777"/>
              <a:gd name="connsiteY8" fmla="*/ 443686 h 833997"/>
              <a:gd name="connsiteX9" fmla="*/ 192897 w 784777"/>
              <a:gd name="connsiteY9" fmla="*/ 278367 h 833997"/>
              <a:gd name="connsiteX10" fmla="*/ 192897 w 784777"/>
              <a:gd name="connsiteY10" fmla="*/ 398142 h 833997"/>
              <a:gd name="connsiteX11" fmla="*/ 106561 w 784777"/>
              <a:gd name="connsiteY11" fmla="*/ 599563 h 833997"/>
              <a:gd name="connsiteX12" fmla="*/ 192897 w 784777"/>
              <a:gd name="connsiteY12" fmla="*/ 599563 h 833997"/>
              <a:gd name="connsiteX13" fmla="*/ 192897 w 784777"/>
              <a:gd name="connsiteY13" fmla="*/ 833997 h 833997"/>
              <a:gd name="connsiteX14" fmla="*/ 320770 w 784777"/>
              <a:gd name="connsiteY14" fmla="*/ 833997 h 833997"/>
              <a:gd name="connsiteX15" fmla="*/ 320770 w 784777"/>
              <a:gd name="connsiteY15" fmla="*/ 599563 h 833997"/>
              <a:gd name="connsiteX16" fmla="*/ 384707 w 784777"/>
              <a:gd name="connsiteY16" fmla="*/ 599563 h 833997"/>
              <a:gd name="connsiteX17" fmla="*/ 384707 w 784777"/>
              <a:gd name="connsiteY17" fmla="*/ 833997 h 833997"/>
              <a:gd name="connsiteX18" fmla="*/ 512580 w 784777"/>
              <a:gd name="connsiteY18" fmla="*/ 833997 h 833997"/>
              <a:gd name="connsiteX19" fmla="*/ 512580 w 784777"/>
              <a:gd name="connsiteY19" fmla="*/ 599563 h 833997"/>
              <a:gd name="connsiteX20" fmla="*/ 596742 w 784777"/>
              <a:gd name="connsiteY20" fmla="*/ 599563 h 833997"/>
              <a:gd name="connsiteX21" fmla="*/ 512580 w 784777"/>
              <a:gd name="connsiteY21" fmla="*/ 403150 h 833997"/>
              <a:gd name="connsiteX22" fmla="*/ 512580 w 784777"/>
              <a:gd name="connsiteY22" fmla="*/ 220581 h 833997"/>
              <a:gd name="connsiteX23" fmla="*/ 707009 w 784777"/>
              <a:gd name="connsiteY23" fmla="*/ 453261 h 833997"/>
              <a:gd name="connsiteX0" fmla="*/ 707009 w 767300"/>
              <a:gd name="connsiteY0" fmla="*/ 453261 h 833997"/>
              <a:gd name="connsiteX1" fmla="*/ 766624 w 767300"/>
              <a:gd name="connsiteY1" fmla="*/ 369802 h 833997"/>
              <a:gd name="connsiteX2" fmla="*/ 462582 w 767300"/>
              <a:gd name="connsiteY2" fmla="*/ 2822 h 833997"/>
              <a:gd name="connsiteX3" fmla="*/ 320770 w 767300"/>
              <a:gd name="connsiteY3" fmla="*/ 2822 h 833997"/>
              <a:gd name="connsiteX4" fmla="*/ 316039 w 767300"/>
              <a:gd name="connsiteY4" fmla="*/ 2992 h 833997"/>
              <a:gd name="connsiteX5" fmla="*/ 111570 w 767300"/>
              <a:gd name="connsiteY5" fmla="*/ 141649 h 833997"/>
              <a:gd name="connsiteX6" fmla="*/ 5115 w 767300"/>
              <a:gd name="connsiteY6" fmla="*/ 393645 h 833997"/>
              <a:gd name="connsiteX7" fmla="*/ 38938 w 767300"/>
              <a:gd name="connsiteY7" fmla="*/ 477508 h 833997"/>
              <a:gd name="connsiteX8" fmla="*/ 122801 w 767300"/>
              <a:gd name="connsiteY8" fmla="*/ 443686 h 833997"/>
              <a:gd name="connsiteX9" fmla="*/ 192897 w 767300"/>
              <a:gd name="connsiteY9" fmla="*/ 278367 h 833997"/>
              <a:gd name="connsiteX10" fmla="*/ 192897 w 767300"/>
              <a:gd name="connsiteY10" fmla="*/ 398142 h 833997"/>
              <a:gd name="connsiteX11" fmla="*/ 106561 w 767300"/>
              <a:gd name="connsiteY11" fmla="*/ 599563 h 833997"/>
              <a:gd name="connsiteX12" fmla="*/ 192897 w 767300"/>
              <a:gd name="connsiteY12" fmla="*/ 599563 h 833997"/>
              <a:gd name="connsiteX13" fmla="*/ 192897 w 767300"/>
              <a:gd name="connsiteY13" fmla="*/ 833997 h 833997"/>
              <a:gd name="connsiteX14" fmla="*/ 320770 w 767300"/>
              <a:gd name="connsiteY14" fmla="*/ 833997 h 833997"/>
              <a:gd name="connsiteX15" fmla="*/ 320770 w 767300"/>
              <a:gd name="connsiteY15" fmla="*/ 599563 h 833997"/>
              <a:gd name="connsiteX16" fmla="*/ 384707 w 767300"/>
              <a:gd name="connsiteY16" fmla="*/ 599563 h 833997"/>
              <a:gd name="connsiteX17" fmla="*/ 384707 w 767300"/>
              <a:gd name="connsiteY17" fmla="*/ 833997 h 833997"/>
              <a:gd name="connsiteX18" fmla="*/ 512580 w 767300"/>
              <a:gd name="connsiteY18" fmla="*/ 833997 h 833997"/>
              <a:gd name="connsiteX19" fmla="*/ 512580 w 767300"/>
              <a:gd name="connsiteY19" fmla="*/ 599563 h 833997"/>
              <a:gd name="connsiteX20" fmla="*/ 596742 w 767300"/>
              <a:gd name="connsiteY20" fmla="*/ 599563 h 833997"/>
              <a:gd name="connsiteX21" fmla="*/ 512580 w 767300"/>
              <a:gd name="connsiteY21" fmla="*/ 403150 h 833997"/>
              <a:gd name="connsiteX22" fmla="*/ 512580 w 767300"/>
              <a:gd name="connsiteY22" fmla="*/ 220581 h 833997"/>
              <a:gd name="connsiteX23" fmla="*/ 707009 w 767300"/>
              <a:gd name="connsiteY23" fmla="*/ 453261 h 833997"/>
              <a:gd name="connsiteX0" fmla="*/ 707009 w 767300"/>
              <a:gd name="connsiteY0" fmla="*/ 453027 h 833763"/>
              <a:gd name="connsiteX1" fmla="*/ 766624 w 767300"/>
              <a:gd name="connsiteY1" fmla="*/ 369568 h 833763"/>
              <a:gd name="connsiteX2" fmla="*/ 462582 w 767300"/>
              <a:gd name="connsiteY2" fmla="*/ 2588 h 833763"/>
              <a:gd name="connsiteX3" fmla="*/ 320770 w 767300"/>
              <a:gd name="connsiteY3" fmla="*/ 2588 h 833763"/>
              <a:gd name="connsiteX4" fmla="*/ 316039 w 767300"/>
              <a:gd name="connsiteY4" fmla="*/ 2758 h 833763"/>
              <a:gd name="connsiteX5" fmla="*/ 111570 w 767300"/>
              <a:gd name="connsiteY5" fmla="*/ 141415 h 833763"/>
              <a:gd name="connsiteX6" fmla="*/ 5115 w 767300"/>
              <a:gd name="connsiteY6" fmla="*/ 393411 h 833763"/>
              <a:gd name="connsiteX7" fmla="*/ 38938 w 767300"/>
              <a:gd name="connsiteY7" fmla="*/ 477274 h 833763"/>
              <a:gd name="connsiteX8" fmla="*/ 122801 w 767300"/>
              <a:gd name="connsiteY8" fmla="*/ 443452 h 833763"/>
              <a:gd name="connsiteX9" fmla="*/ 192897 w 767300"/>
              <a:gd name="connsiteY9" fmla="*/ 278133 h 833763"/>
              <a:gd name="connsiteX10" fmla="*/ 192897 w 767300"/>
              <a:gd name="connsiteY10" fmla="*/ 397908 h 833763"/>
              <a:gd name="connsiteX11" fmla="*/ 106561 w 767300"/>
              <a:gd name="connsiteY11" fmla="*/ 599329 h 833763"/>
              <a:gd name="connsiteX12" fmla="*/ 192897 w 767300"/>
              <a:gd name="connsiteY12" fmla="*/ 599329 h 833763"/>
              <a:gd name="connsiteX13" fmla="*/ 192897 w 767300"/>
              <a:gd name="connsiteY13" fmla="*/ 833763 h 833763"/>
              <a:gd name="connsiteX14" fmla="*/ 320770 w 767300"/>
              <a:gd name="connsiteY14" fmla="*/ 833763 h 833763"/>
              <a:gd name="connsiteX15" fmla="*/ 320770 w 767300"/>
              <a:gd name="connsiteY15" fmla="*/ 599329 h 833763"/>
              <a:gd name="connsiteX16" fmla="*/ 384707 w 767300"/>
              <a:gd name="connsiteY16" fmla="*/ 599329 h 833763"/>
              <a:gd name="connsiteX17" fmla="*/ 384707 w 767300"/>
              <a:gd name="connsiteY17" fmla="*/ 833763 h 833763"/>
              <a:gd name="connsiteX18" fmla="*/ 512580 w 767300"/>
              <a:gd name="connsiteY18" fmla="*/ 833763 h 833763"/>
              <a:gd name="connsiteX19" fmla="*/ 512580 w 767300"/>
              <a:gd name="connsiteY19" fmla="*/ 599329 h 833763"/>
              <a:gd name="connsiteX20" fmla="*/ 596742 w 767300"/>
              <a:gd name="connsiteY20" fmla="*/ 599329 h 833763"/>
              <a:gd name="connsiteX21" fmla="*/ 512580 w 767300"/>
              <a:gd name="connsiteY21" fmla="*/ 402916 h 833763"/>
              <a:gd name="connsiteX22" fmla="*/ 512580 w 767300"/>
              <a:gd name="connsiteY22" fmla="*/ 220347 h 833763"/>
              <a:gd name="connsiteX23" fmla="*/ 707009 w 767300"/>
              <a:gd name="connsiteY23" fmla="*/ 453027 h 833763"/>
              <a:gd name="connsiteX0" fmla="*/ 707009 w 766624"/>
              <a:gd name="connsiteY0" fmla="*/ 453027 h 833763"/>
              <a:gd name="connsiteX1" fmla="*/ 766624 w 766624"/>
              <a:gd name="connsiteY1" fmla="*/ 369568 h 833763"/>
              <a:gd name="connsiteX2" fmla="*/ 462582 w 766624"/>
              <a:gd name="connsiteY2" fmla="*/ 2588 h 833763"/>
              <a:gd name="connsiteX3" fmla="*/ 320770 w 766624"/>
              <a:gd name="connsiteY3" fmla="*/ 2588 h 833763"/>
              <a:gd name="connsiteX4" fmla="*/ 316039 w 766624"/>
              <a:gd name="connsiteY4" fmla="*/ 2758 h 833763"/>
              <a:gd name="connsiteX5" fmla="*/ 111570 w 766624"/>
              <a:gd name="connsiteY5" fmla="*/ 141415 h 833763"/>
              <a:gd name="connsiteX6" fmla="*/ 5115 w 766624"/>
              <a:gd name="connsiteY6" fmla="*/ 393411 h 833763"/>
              <a:gd name="connsiteX7" fmla="*/ 38938 w 766624"/>
              <a:gd name="connsiteY7" fmla="*/ 477274 h 833763"/>
              <a:gd name="connsiteX8" fmla="*/ 122801 w 766624"/>
              <a:gd name="connsiteY8" fmla="*/ 443452 h 833763"/>
              <a:gd name="connsiteX9" fmla="*/ 192897 w 766624"/>
              <a:gd name="connsiteY9" fmla="*/ 278133 h 833763"/>
              <a:gd name="connsiteX10" fmla="*/ 192897 w 766624"/>
              <a:gd name="connsiteY10" fmla="*/ 397908 h 833763"/>
              <a:gd name="connsiteX11" fmla="*/ 106561 w 766624"/>
              <a:gd name="connsiteY11" fmla="*/ 599329 h 833763"/>
              <a:gd name="connsiteX12" fmla="*/ 192897 w 766624"/>
              <a:gd name="connsiteY12" fmla="*/ 599329 h 833763"/>
              <a:gd name="connsiteX13" fmla="*/ 192897 w 766624"/>
              <a:gd name="connsiteY13" fmla="*/ 833763 h 833763"/>
              <a:gd name="connsiteX14" fmla="*/ 320770 w 766624"/>
              <a:gd name="connsiteY14" fmla="*/ 833763 h 833763"/>
              <a:gd name="connsiteX15" fmla="*/ 320770 w 766624"/>
              <a:gd name="connsiteY15" fmla="*/ 599329 h 833763"/>
              <a:gd name="connsiteX16" fmla="*/ 384707 w 766624"/>
              <a:gd name="connsiteY16" fmla="*/ 599329 h 833763"/>
              <a:gd name="connsiteX17" fmla="*/ 384707 w 766624"/>
              <a:gd name="connsiteY17" fmla="*/ 833763 h 833763"/>
              <a:gd name="connsiteX18" fmla="*/ 512580 w 766624"/>
              <a:gd name="connsiteY18" fmla="*/ 833763 h 833763"/>
              <a:gd name="connsiteX19" fmla="*/ 512580 w 766624"/>
              <a:gd name="connsiteY19" fmla="*/ 599329 h 833763"/>
              <a:gd name="connsiteX20" fmla="*/ 596742 w 766624"/>
              <a:gd name="connsiteY20" fmla="*/ 599329 h 833763"/>
              <a:gd name="connsiteX21" fmla="*/ 512580 w 766624"/>
              <a:gd name="connsiteY21" fmla="*/ 402916 h 833763"/>
              <a:gd name="connsiteX22" fmla="*/ 512580 w 766624"/>
              <a:gd name="connsiteY22" fmla="*/ 220347 h 833763"/>
              <a:gd name="connsiteX23" fmla="*/ 707009 w 766624"/>
              <a:gd name="connsiteY23" fmla="*/ 453027 h 833763"/>
              <a:gd name="connsiteX0" fmla="*/ 707009 w 766624"/>
              <a:gd name="connsiteY0" fmla="*/ 450439 h 831175"/>
              <a:gd name="connsiteX1" fmla="*/ 766624 w 766624"/>
              <a:gd name="connsiteY1" fmla="*/ 366980 h 831175"/>
              <a:gd name="connsiteX2" fmla="*/ 462582 w 766624"/>
              <a:gd name="connsiteY2" fmla="*/ 0 h 831175"/>
              <a:gd name="connsiteX3" fmla="*/ 320770 w 766624"/>
              <a:gd name="connsiteY3" fmla="*/ 0 h 831175"/>
              <a:gd name="connsiteX4" fmla="*/ 316039 w 766624"/>
              <a:gd name="connsiteY4" fmla="*/ 170 h 831175"/>
              <a:gd name="connsiteX5" fmla="*/ 111570 w 766624"/>
              <a:gd name="connsiteY5" fmla="*/ 138827 h 831175"/>
              <a:gd name="connsiteX6" fmla="*/ 5115 w 766624"/>
              <a:gd name="connsiteY6" fmla="*/ 390823 h 831175"/>
              <a:gd name="connsiteX7" fmla="*/ 38938 w 766624"/>
              <a:gd name="connsiteY7" fmla="*/ 474686 h 831175"/>
              <a:gd name="connsiteX8" fmla="*/ 122801 w 766624"/>
              <a:gd name="connsiteY8" fmla="*/ 440864 h 831175"/>
              <a:gd name="connsiteX9" fmla="*/ 192897 w 766624"/>
              <a:gd name="connsiteY9" fmla="*/ 275545 h 831175"/>
              <a:gd name="connsiteX10" fmla="*/ 192897 w 766624"/>
              <a:gd name="connsiteY10" fmla="*/ 395320 h 831175"/>
              <a:gd name="connsiteX11" fmla="*/ 106561 w 766624"/>
              <a:gd name="connsiteY11" fmla="*/ 596741 h 831175"/>
              <a:gd name="connsiteX12" fmla="*/ 192897 w 766624"/>
              <a:gd name="connsiteY12" fmla="*/ 596741 h 831175"/>
              <a:gd name="connsiteX13" fmla="*/ 192897 w 766624"/>
              <a:gd name="connsiteY13" fmla="*/ 831175 h 831175"/>
              <a:gd name="connsiteX14" fmla="*/ 320770 w 766624"/>
              <a:gd name="connsiteY14" fmla="*/ 831175 h 831175"/>
              <a:gd name="connsiteX15" fmla="*/ 320770 w 766624"/>
              <a:gd name="connsiteY15" fmla="*/ 596741 h 831175"/>
              <a:gd name="connsiteX16" fmla="*/ 384707 w 766624"/>
              <a:gd name="connsiteY16" fmla="*/ 596741 h 831175"/>
              <a:gd name="connsiteX17" fmla="*/ 384707 w 766624"/>
              <a:gd name="connsiteY17" fmla="*/ 831175 h 831175"/>
              <a:gd name="connsiteX18" fmla="*/ 512580 w 766624"/>
              <a:gd name="connsiteY18" fmla="*/ 831175 h 831175"/>
              <a:gd name="connsiteX19" fmla="*/ 512580 w 766624"/>
              <a:gd name="connsiteY19" fmla="*/ 596741 h 831175"/>
              <a:gd name="connsiteX20" fmla="*/ 596742 w 766624"/>
              <a:gd name="connsiteY20" fmla="*/ 596741 h 831175"/>
              <a:gd name="connsiteX21" fmla="*/ 512580 w 766624"/>
              <a:gd name="connsiteY21" fmla="*/ 400328 h 831175"/>
              <a:gd name="connsiteX22" fmla="*/ 512580 w 766624"/>
              <a:gd name="connsiteY22" fmla="*/ 217759 h 831175"/>
              <a:gd name="connsiteX23" fmla="*/ 707009 w 766624"/>
              <a:gd name="connsiteY23" fmla="*/ 450439 h 831175"/>
              <a:gd name="connsiteX0" fmla="*/ 707009 w 781005"/>
              <a:gd name="connsiteY0" fmla="*/ 450439 h 831175"/>
              <a:gd name="connsiteX1" fmla="*/ 729277 w 781005"/>
              <a:gd name="connsiteY1" fmla="*/ 422751 h 831175"/>
              <a:gd name="connsiteX2" fmla="*/ 766624 w 781005"/>
              <a:gd name="connsiteY2" fmla="*/ 366980 h 831175"/>
              <a:gd name="connsiteX3" fmla="*/ 462582 w 781005"/>
              <a:gd name="connsiteY3" fmla="*/ 0 h 831175"/>
              <a:gd name="connsiteX4" fmla="*/ 320770 w 781005"/>
              <a:gd name="connsiteY4" fmla="*/ 0 h 831175"/>
              <a:gd name="connsiteX5" fmla="*/ 316039 w 781005"/>
              <a:gd name="connsiteY5" fmla="*/ 170 h 831175"/>
              <a:gd name="connsiteX6" fmla="*/ 111570 w 781005"/>
              <a:gd name="connsiteY6" fmla="*/ 138827 h 831175"/>
              <a:gd name="connsiteX7" fmla="*/ 5115 w 781005"/>
              <a:gd name="connsiteY7" fmla="*/ 390823 h 831175"/>
              <a:gd name="connsiteX8" fmla="*/ 38938 w 781005"/>
              <a:gd name="connsiteY8" fmla="*/ 474686 h 831175"/>
              <a:gd name="connsiteX9" fmla="*/ 122801 w 781005"/>
              <a:gd name="connsiteY9" fmla="*/ 440864 h 831175"/>
              <a:gd name="connsiteX10" fmla="*/ 192897 w 781005"/>
              <a:gd name="connsiteY10" fmla="*/ 275545 h 831175"/>
              <a:gd name="connsiteX11" fmla="*/ 192897 w 781005"/>
              <a:gd name="connsiteY11" fmla="*/ 395320 h 831175"/>
              <a:gd name="connsiteX12" fmla="*/ 106561 w 781005"/>
              <a:gd name="connsiteY12" fmla="*/ 596741 h 831175"/>
              <a:gd name="connsiteX13" fmla="*/ 192897 w 781005"/>
              <a:gd name="connsiteY13" fmla="*/ 596741 h 831175"/>
              <a:gd name="connsiteX14" fmla="*/ 192897 w 781005"/>
              <a:gd name="connsiteY14" fmla="*/ 831175 h 831175"/>
              <a:gd name="connsiteX15" fmla="*/ 320770 w 781005"/>
              <a:gd name="connsiteY15" fmla="*/ 831175 h 831175"/>
              <a:gd name="connsiteX16" fmla="*/ 320770 w 781005"/>
              <a:gd name="connsiteY16" fmla="*/ 596741 h 831175"/>
              <a:gd name="connsiteX17" fmla="*/ 384707 w 781005"/>
              <a:gd name="connsiteY17" fmla="*/ 596741 h 831175"/>
              <a:gd name="connsiteX18" fmla="*/ 384707 w 781005"/>
              <a:gd name="connsiteY18" fmla="*/ 831175 h 831175"/>
              <a:gd name="connsiteX19" fmla="*/ 512580 w 781005"/>
              <a:gd name="connsiteY19" fmla="*/ 831175 h 831175"/>
              <a:gd name="connsiteX20" fmla="*/ 512580 w 781005"/>
              <a:gd name="connsiteY20" fmla="*/ 596741 h 831175"/>
              <a:gd name="connsiteX21" fmla="*/ 596742 w 781005"/>
              <a:gd name="connsiteY21" fmla="*/ 596741 h 831175"/>
              <a:gd name="connsiteX22" fmla="*/ 512580 w 781005"/>
              <a:gd name="connsiteY22" fmla="*/ 400328 h 831175"/>
              <a:gd name="connsiteX23" fmla="*/ 512580 w 781005"/>
              <a:gd name="connsiteY23" fmla="*/ 217759 h 831175"/>
              <a:gd name="connsiteX24" fmla="*/ 707009 w 781005"/>
              <a:gd name="connsiteY24" fmla="*/ 450439 h 831175"/>
              <a:gd name="connsiteX0" fmla="*/ 707009 w 785737"/>
              <a:gd name="connsiteY0" fmla="*/ 450439 h 831175"/>
              <a:gd name="connsiteX1" fmla="*/ 755471 w 785737"/>
              <a:gd name="connsiteY1" fmla="*/ 456088 h 831175"/>
              <a:gd name="connsiteX2" fmla="*/ 766624 w 785737"/>
              <a:gd name="connsiteY2" fmla="*/ 366980 h 831175"/>
              <a:gd name="connsiteX3" fmla="*/ 462582 w 785737"/>
              <a:gd name="connsiteY3" fmla="*/ 0 h 831175"/>
              <a:gd name="connsiteX4" fmla="*/ 320770 w 785737"/>
              <a:gd name="connsiteY4" fmla="*/ 0 h 831175"/>
              <a:gd name="connsiteX5" fmla="*/ 316039 w 785737"/>
              <a:gd name="connsiteY5" fmla="*/ 170 h 831175"/>
              <a:gd name="connsiteX6" fmla="*/ 111570 w 785737"/>
              <a:gd name="connsiteY6" fmla="*/ 138827 h 831175"/>
              <a:gd name="connsiteX7" fmla="*/ 5115 w 785737"/>
              <a:gd name="connsiteY7" fmla="*/ 390823 h 831175"/>
              <a:gd name="connsiteX8" fmla="*/ 38938 w 785737"/>
              <a:gd name="connsiteY8" fmla="*/ 474686 h 831175"/>
              <a:gd name="connsiteX9" fmla="*/ 122801 w 785737"/>
              <a:gd name="connsiteY9" fmla="*/ 440864 h 831175"/>
              <a:gd name="connsiteX10" fmla="*/ 192897 w 785737"/>
              <a:gd name="connsiteY10" fmla="*/ 275545 h 831175"/>
              <a:gd name="connsiteX11" fmla="*/ 192897 w 785737"/>
              <a:gd name="connsiteY11" fmla="*/ 395320 h 831175"/>
              <a:gd name="connsiteX12" fmla="*/ 106561 w 785737"/>
              <a:gd name="connsiteY12" fmla="*/ 596741 h 831175"/>
              <a:gd name="connsiteX13" fmla="*/ 192897 w 785737"/>
              <a:gd name="connsiteY13" fmla="*/ 596741 h 831175"/>
              <a:gd name="connsiteX14" fmla="*/ 192897 w 785737"/>
              <a:gd name="connsiteY14" fmla="*/ 831175 h 831175"/>
              <a:gd name="connsiteX15" fmla="*/ 320770 w 785737"/>
              <a:gd name="connsiteY15" fmla="*/ 831175 h 831175"/>
              <a:gd name="connsiteX16" fmla="*/ 320770 w 785737"/>
              <a:gd name="connsiteY16" fmla="*/ 596741 h 831175"/>
              <a:gd name="connsiteX17" fmla="*/ 384707 w 785737"/>
              <a:gd name="connsiteY17" fmla="*/ 596741 h 831175"/>
              <a:gd name="connsiteX18" fmla="*/ 384707 w 785737"/>
              <a:gd name="connsiteY18" fmla="*/ 831175 h 831175"/>
              <a:gd name="connsiteX19" fmla="*/ 512580 w 785737"/>
              <a:gd name="connsiteY19" fmla="*/ 831175 h 831175"/>
              <a:gd name="connsiteX20" fmla="*/ 512580 w 785737"/>
              <a:gd name="connsiteY20" fmla="*/ 596741 h 831175"/>
              <a:gd name="connsiteX21" fmla="*/ 596742 w 785737"/>
              <a:gd name="connsiteY21" fmla="*/ 596741 h 831175"/>
              <a:gd name="connsiteX22" fmla="*/ 512580 w 785737"/>
              <a:gd name="connsiteY22" fmla="*/ 400328 h 831175"/>
              <a:gd name="connsiteX23" fmla="*/ 512580 w 785737"/>
              <a:gd name="connsiteY23" fmla="*/ 217759 h 831175"/>
              <a:gd name="connsiteX24" fmla="*/ 707009 w 785737"/>
              <a:gd name="connsiteY24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462582 w 770170"/>
              <a:gd name="connsiteY2" fmla="*/ 0 h 831175"/>
              <a:gd name="connsiteX3" fmla="*/ 320770 w 770170"/>
              <a:gd name="connsiteY3" fmla="*/ 0 h 831175"/>
              <a:gd name="connsiteX4" fmla="*/ 316039 w 770170"/>
              <a:gd name="connsiteY4" fmla="*/ 170 h 831175"/>
              <a:gd name="connsiteX5" fmla="*/ 111570 w 770170"/>
              <a:gd name="connsiteY5" fmla="*/ 138827 h 831175"/>
              <a:gd name="connsiteX6" fmla="*/ 5115 w 770170"/>
              <a:gd name="connsiteY6" fmla="*/ 390823 h 831175"/>
              <a:gd name="connsiteX7" fmla="*/ 38938 w 770170"/>
              <a:gd name="connsiteY7" fmla="*/ 474686 h 831175"/>
              <a:gd name="connsiteX8" fmla="*/ 122801 w 770170"/>
              <a:gd name="connsiteY8" fmla="*/ 440864 h 831175"/>
              <a:gd name="connsiteX9" fmla="*/ 192897 w 770170"/>
              <a:gd name="connsiteY9" fmla="*/ 275545 h 831175"/>
              <a:gd name="connsiteX10" fmla="*/ 192897 w 770170"/>
              <a:gd name="connsiteY10" fmla="*/ 395320 h 831175"/>
              <a:gd name="connsiteX11" fmla="*/ 106561 w 770170"/>
              <a:gd name="connsiteY11" fmla="*/ 596741 h 831175"/>
              <a:gd name="connsiteX12" fmla="*/ 192897 w 770170"/>
              <a:gd name="connsiteY12" fmla="*/ 596741 h 831175"/>
              <a:gd name="connsiteX13" fmla="*/ 192897 w 770170"/>
              <a:gd name="connsiteY13" fmla="*/ 831175 h 831175"/>
              <a:gd name="connsiteX14" fmla="*/ 320770 w 770170"/>
              <a:gd name="connsiteY14" fmla="*/ 831175 h 831175"/>
              <a:gd name="connsiteX15" fmla="*/ 320770 w 770170"/>
              <a:gd name="connsiteY15" fmla="*/ 596741 h 831175"/>
              <a:gd name="connsiteX16" fmla="*/ 384707 w 770170"/>
              <a:gd name="connsiteY16" fmla="*/ 596741 h 831175"/>
              <a:gd name="connsiteX17" fmla="*/ 384707 w 770170"/>
              <a:gd name="connsiteY17" fmla="*/ 831175 h 831175"/>
              <a:gd name="connsiteX18" fmla="*/ 512580 w 770170"/>
              <a:gd name="connsiteY18" fmla="*/ 831175 h 831175"/>
              <a:gd name="connsiteX19" fmla="*/ 512580 w 770170"/>
              <a:gd name="connsiteY19" fmla="*/ 596741 h 831175"/>
              <a:gd name="connsiteX20" fmla="*/ 596742 w 770170"/>
              <a:gd name="connsiteY20" fmla="*/ 596741 h 831175"/>
              <a:gd name="connsiteX21" fmla="*/ 512580 w 770170"/>
              <a:gd name="connsiteY21" fmla="*/ 400328 h 831175"/>
              <a:gd name="connsiteX22" fmla="*/ 512580 w 770170"/>
              <a:gd name="connsiteY22" fmla="*/ 217759 h 831175"/>
              <a:gd name="connsiteX23" fmla="*/ 707009 w 770170"/>
              <a:gd name="connsiteY23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714989 w 770170"/>
              <a:gd name="connsiteY2" fmla="*/ 384651 h 831175"/>
              <a:gd name="connsiteX3" fmla="*/ 462582 w 770170"/>
              <a:gd name="connsiteY3" fmla="*/ 0 h 831175"/>
              <a:gd name="connsiteX4" fmla="*/ 320770 w 770170"/>
              <a:gd name="connsiteY4" fmla="*/ 0 h 831175"/>
              <a:gd name="connsiteX5" fmla="*/ 316039 w 770170"/>
              <a:gd name="connsiteY5" fmla="*/ 170 h 831175"/>
              <a:gd name="connsiteX6" fmla="*/ 111570 w 770170"/>
              <a:gd name="connsiteY6" fmla="*/ 138827 h 831175"/>
              <a:gd name="connsiteX7" fmla="*/ 5115 w 770170"/>
              <a:gd name="connsiteY7" fmla="*/ 390823 h 831175"/>
              <a:gd name="connsiteX8" fmla="*/ 38938 w 770170"/>
              <a:gd name="connsiteY8" fmla="*/ 474686 h 831175"/>
              <a:gd name="connsiteX9" fmla="*/ 122801 w 770170"/>
              <a:gd name="connsiteY9" fmla="*/ 440864 h 831175"/>
              <a:gd name="connsiteX10" fmla="*/ 192897 w 770170"/>
              <a:gd name="connsiteY10" fmla="*/ 275545 h 831175"/>
              <a:gd name="connsiteX11" fmla="*/ 192897 w 770170"/>
              <a:gd name="connsiteY11" fmla="*/ 395320 h 831175"/>
              <a:gd name="connsiteX12" fmla="*/ 106561 w 770170"/>
              <a:gd name="connsiteY12" fmla="*/ 596741 h 831175"/>
              <a:gd name="connsiteX13" fmla="*/ 192897 w 770170"/>
              <a:gd name="connsiteY13" fmla="*/ 596741 h 831175"/>
              <a:gd name="connsiteX14" fmla="*/ 192897 w 770170"/>
              <a:gd name="connsiteY14" fmla="*/ 831175 h 831175"/>
              <a:gd name="connsiteX15" fmla="*/ 320770 w 770170"/>
              <a:gd name="connsiteY15" fmla="*/ 831175 h 831175"/>
              <a:gd name="connsiteX16" fmla="*/ 320770 w 770170"/>
              <a:gd name="connsiteY16" fmla="*/ 596741 h 831175"/>
              <a:gd name="connsiteX17" fmla="*/ 384707 w 770170"/>
              <a:gd name="connsiteY17" fmla="*/ 596741 h 831175"/>
              <a:gd name="connsiteX18" fmla="*/ 384707 w 770170"/>
              <a:gd name="connsiteY18" fmla="*/ 831175 h 831175"/>
              <a:gd name="connsiteX19" fmla="*/ 512580 w 770170"/>
              <a:gd name="connsiteY19" fmla="*/ 831175 h 831175"/>
              <a:gd name="connsiteX20" fmla="*/ 512580 w 770170"/>
              <a:gd name="connsiteY20" fmla="*/ 596741 h 831175"/>
              <a:gd name="connsiteX21" fmla="*/ 596742 w 770170"/>
              <a:gd name="connsiteY21" fmla="*/ 596741 h 831175"/>
              <a:gd name="connsiteX22" fmla="*/ 512580 w 770170"/>
              <a:gd name="connsiteY22" fmla="*/ 400328 h 831175"/>
              <a:gd name="connsiteX23" fmla="*/ 512580 w 770170"/>
              <a:gd name="connsiteY23" fmla="*/ 217759 h 831175"/>
              <a:gd name="connsiteX24" fmla="*/ 707009 w 770170"/>
              <a:gd name="connsiteY24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743564 w 770170"/>
              <a:gd name="connsiteY2" fmla="*/ 363220 h 831175"/>
              <a:gd name="connsiteX3" fmla="*/ 462582 w 770170"/>
              <a:gd name="connsiteY3" fmla="*/ 0 h 831175"/>
              <a:gd name="connsiteX4" fmla="*/ 320770 w 770170"/>
              <a:gd name="connsiteY4" fmla="*/ 0 h 831175"/>
              <a:gd name="connsiteX5" fmla="*/ 316039 w 770170"/>
              <a:gd name="connsiteY5" fmla="*/ 170 h 831175"/>
              <a:gd name="connsiteX6" fmla="*/ 111570 w 770170"/>
              <a:gd name="connsiteY6" fmla="*/ 138827 h 831175"/>
              <a:gd name="connsiteX7" fmla="*/ 5115 w 770170"/>
              <a:gd name="connsiteY7" fmla="*/ 390823 h 831175"/>
              <a:gd name="connsiteX8" fmla="*/ 38938 w 770170"/>
              <a:gd name="connsiteY8" fmla="*/ 474686 h 831175"/>
              <a:gd name="connsiteX9" fmla="*/ 122801 w 770170"/>
              <a:gd name="connsiteY9" fmla="*/ 440864 h 831175"/>
              <a:gd name="connsiteX10" fmla="*/ 192897 w 770170"/>
              <a:gd name="connsiteY10" fmla="*/ 275545 h 831175"/>
              <a:gd name="connsiteX11" fmla="*/ 192897 w 770170"/>
              <a:gd name="connsiteY11" fmla="*/ 395320 h 831175"/>
              <a:gd name="connsiteX12" fmla="*/ 106561 w 770170"/>
              <a:gd name="connsiteY12" fmla="*/ 596741 h 831175"/>
              <a:gd name="connsiteX13" fmla="*/ 192897 w 770170"/>
              <a:gd name="connsiteY13" fmla="*/ 596741 h 831175"/>
              <a:gd name="connsiteX14" fmla="*/ 192897 w 770170"/>
              <a:gd name="connsiteY14" fmla="*/ 831175 h 831175"/>
              <a:gd name="connsiteX15" fmla="*/ 320770 w 770170"/>
              <a:gd name="connsiteY15" fmla="*/ 831175 h 831175"/>
              <a:gd name="connsiteX16" fmla="*/ 320770 w 770170"/>
              <a:gd name="connsiteY16" fmla="*/ 596741 h 831175"/>
              <a:gd name="connsiteX17" fmla="*/ 384707 w 770170"/>
              <a:gd name="connsiteY17" fmla="*/ 596741 h 831175"/>
              <a:gd name="connsiteX18" fmla="*/ 384707 w 770170"/>
              <a:gd name="connsiteY18" fmla="*/ 831175 h 831175"/>
              <a:gd name="connsiteX19" fmla="*/ 512580 w 770170"/>
              <a:gd name="connsiteY19" fmla="*/ 831175 h 831175"/>
              <a:gd name="connsiteX20" fmla="*/ 512580 w 770170"/>
              <a:gd name="connsiteY20" fmla="*/ 596741 h 831175"/>
              <a:gd name="connsiteX21" fmla="*/ 596742 w 770170"/>
              <a:gd name="connsiteY21" fmla="*/ 596741 h 831175"/>
              <a:gd name="connsiteX22" fmla="*/ 512580 w 770170"/>
              <a:gd name="connsiteY22" fmla="*/ 400328 h 831175"/>
              <a:gd name="connsiteX23" fmla="*/ 512580 w 770170"/>
              <a:gd name="connsiteY23" fmla="*/ 217759 h 831175"/>
              <a:gd name="connsiteX24" fmla="*/ 707009 w 770170"/>
              <a:gd name="connsiteY24" fmla="*/ 450439 h 831175"/>
              <a:gd name="connsiteX0" fmla="*/ 587947 w 769228"/>
              <a:gd name="connsiteY0" fmla="*/ 417101 h 831175"/>
              <a:gd name="connsiteX1" fmla="*/ 755471 w 769228"/>
              <a:gd name="connsiteY1" fmla="*/ 456088 h 831175"/>
              <a:gd name="connsiteX2" fmla="*/ 743564 w 769228"/>
              <a:gd name="connsiteY2" fmla="*/ 363220 h 831175"/>
              <a:gd name="connsiteX3" fmla="*/ 462582 w 769228"/>
              <a:gd name="connsiteY3" fmla="*/ 0 h 831175"/>
              <a:gd name="connsiteX4" fmla="*/ 320770 w 769228"/>
              <a:gd name="connsiteY4" fmla="*/ 0 h 831175"/>
              <a:gd name="connsiteX5" fmla="*/ 316039 w 769228"/>
              <a:gd name="connsiteY5" fmla="*/ 170 h 831175"/>
              <a:gd name="connsiteX6" fmla="*/ 111570 w 769228"/>
              <a:gd name="connsiteY6" fmla="*/ 138827 h 831175"/>
              <a:gd name="connsiteX7" fmla="*/ 5115 w 769228"/>
              <a:gd name="connsiteY7" fmla="*/ 390823 h 831175"/>
              <a:gd name="connsiteX8" fmla="*/ 38938 w 769228"/>
              <a:gd name="connsiteY8" fmla="*/ 474686 h 831175"/>
              <a:gd name="connsiteX9" fmla="*/ 122801 w 769228"/>
              <a:gd name="connsiteY9" fmla="*/ 440864 h 831175"/>
              <a:gd name="connsiteX10" fmla="*/ 192897 w 769228"/>
              <a:gd name="connsiteY10" fmla="*/ 275545 h 831175"/>
              <a:gd name="connsiteX11" fmla="*/ 192897 w 769228"/>
              <a:gd name="connsiteY11" fmla="*/ 395320 h 831175"/>
              <a:gd name="connsiteX12" fmla="*/ 106561 w 769228"/>
              <a:gd name="connsiteY12" fmla="*/ 596741 h 831175"/>
              <a:gd name="connsiteX13" fmla="*/ 192897 w 769228"/>
              <a:gd name="connsiteY13" fmla="*/ 596741 h 831175"/>
              <a:gd name="connsiteX14" fmla="*/ 192897 w 769228"/>
              <a:gd name="connsiteY14" fmla="*/ 831175 h 831175"/>
              <a:gd name="connsiteX15" fmla="*/ 320770 w 769228"/>
              <a:gd name="connsiteY15" fmla="*/ 831175 h 831175"/>
              <a:gd name="connsiteX16" fmla="*/ 320770 w 769228"/>
              <a:gd name="connsiteY16" fmla="*/ 596741 h 831175"/>
              <a:gd name="connsiteX17" fmla="*/ 384707 w 769228"/>
              <a:gd name="connsiteY17" fmla="*/ 596741 h 831175"/>
              <a:gd name="connsiteX18" fmla="*/ 384707 w 769228"/>
              <a:gd name="connsiteY18" fmla="*/ 831175 h 831175"/>
              <a:gd name="connsiteX19" fmla="*/ 512580 w 769228"/>
              <a:gd name="connsiteY19" fmla="*/ 831175 h 831175"/>
              <a:gd name="connsiteX20" fmla="*/ 512580 w 769228"/>
              <a:gd name="connsiteY20" fmla="*/ 596741 h 831175"/>
              <a:gd name="connsiteX21" fmla="*/ 596742 w 769228"/>
              <a:gd name="connsiteY21" fmla="*/ 596741 h 831175"/>
              <a:gd name="connsiteX22" fmla="*/ 512580 w 769228"/>
              <a:gd name="connsiteY22" fmla="*/ 400328 h 831175"/>
              <a:gd name="connsiteX23" fmla="*/ 512580 w 769228"/>
              <a:gd name="connsiteY23" fmla="*/ 217759 h 831175"/>
              <a:gd name="connsiteX24" fmla="*/ 587947 w 769228"/>
              <a:gd name="connsiteY24" fmla="*/ 417101 h 831175"/>
              <a:gd name="connsiteX0" fmla="*/ 587947 w 769228"/>
              <a:gd name="connsiteY0" fmla="*/ 417101 h 831175"/>
              <a:gd name="connsiteX1" fmla="*/ 755471 w 769228"/>
              <a:gd name="connsiteY1" fmla="*/ 456088 h 831175"/>
              <a:gd name="connsiteX2" fmla="*/ 743564 w 769228"/>
              <a:gd name="connsiteY2" fmla="*/ 363220 h 831175"/>
              <a:gd name="connsiteX3" fmla="*/ 462582 w 769228"/>
              <a:gd name="connsiteY3" fmla="*/ 0 h 831175"/>
              <a:gd name="connsiteX4" fmla="*/ 320770 w 769228"/>
              <a:gd name="connsiteY4" fmla="*/ 0 h 831175"/>
              <a:gd name="connsiteX5" fmla="*/ 316039 w 769228"/>
              <a:gd name="connsiteY5" fmla="*/ 170 h 831175"/>
              <a:gd name="connsiteX6" fmla="*/ 111570 w 769228"/>
              <a:gd name="connsiteY6" fmla="*/ 138827 h 831175"/>
              <a:gd name="connsiteX7" fmla="*/ 5115 w 769228"/>
              <a:gd name="connsiteY7" fmla="*/ 390823 h 831175"/>
              <a:gd name="connsiteX8" fmla="*/ 38938 w 769228"/>
              <a:gd name="connsiteY8" fmla="*/ 474686 h 831175"/>
              <a:gd name="connsiteX9" fmla="*/ 122801 w 769228"/>
              <a:gd name="connsiteY9" fmla="*/ 440864 h 831175"/>
              <a:gd name="connsiteX10" fmla="*/ 192897 w 769228"/>
              <a:gd name="connsiteY10" fmla="*/ 275545 h 831175"/>
              <a:gd name="connsiteX11" fmla="*/ 192897 w 769228"/>
              <a:gd name="connsiteY11" fmla="*/ 395320 h 831175"/>
              <a:gd name="connsiteX12" fmla="*/ 106561 w 769228"/>
              <a:gd name="connsiteY12" fmla="*/ 596741 h 831175"/>
              <a:gd name="connsiteX13" fmla="*/ 192897 w 769228"/>
              <a:gd name="connsiteY13" fmla="*/ 596741 h 831175"/>
              <a:gd name="connsiteX14" fmla="*/ 192897 w 769228"/>
              <a:gd name="connsiteY14" fmla="*/ 831175 h 831175"/>
              <a:gd name="connsiteX15" fmla="*/ 320770 w 769228"/>
              <a:gd name="connsiteY15" fmla="*/ 831175 h 831175"/>
              <a:gd name="connsiteX16" fmla="*/ 320770 w 769228"/>
              <a:gd name="connsiteY16" fmla="*/ 596741 h 831175"/>
              <a:gd name="connsiteX17" fmla="*/ 384707 w 769228"/>
              <a:gd name="connsiteY17" fmla="*/ 596741 h 831175"/>
              <a:gd name="connsiteX18" fmla="*/ 384707 w 769228"/>
              <a:gd name="connsiteY18" fmla="*/ 831175 h 831175"/>
              <a:gd name="connsiteX19" fmla="*/ 512580 w 769228"/>
              <a:gd name="connsiteY19" fmla="*/ 831175 h 831175"/>
              <a:gd name="connsiteX20" fmla="*/ 512580 w 769228"/>
              <a:gd name="connsiteY20" fmla="*/ 596741 h 831175"/>
              <a:gd name="connsiteX21" fmla="*/ 596742 w 769228"/>
              <a:gd name="connsiteY21" fmla="*/ 596741 h 831175"/>
              <a:gd name="connsiteX22" fmla="*/ 512580 w 769228"/>
              <a:gd name="connsiteY22" fmla="*/ 400328 h 831175"/>
              <a:gd name="connsiteX23" fmla="*/ 512580 w 769228"/>
              <a:gd name="connsiteY23" fmla="*/ 217759 h 831175"/>
              <a:gd name="connsiteX24" fmla="*/ 587947 w 769228"/>
              <a:gd name="connsiteY24" fmla="*/ 417101 h 831175"/>
              <a:gd name="connsiteX0" fmla="*/ 587947 w 758595"/>
              <a:gd name="connsiteY0" fmla="*/ 417101 h 831175"/>
              <a:gd name="connsiteX1" fmla="*/ 705465 w 758595"/>
              <a:gd name="connsiteY1" fmla="*/ 472757 h 831175"/>
              <a:gd name="connsiteX2" fmla="*/ 743564 w 758595"/>
              <a:gd name="connsiteY2" fmla="*/ 363220 h 831175"/>
              <a:gd name="connsiteX3" fmla="*/ 462582 w 758595"/>
              <a:gd name="connsiteY3" fmla="*/ 0 h 831175"/>
              <a:gd name="connsiteX4" fmla="*/ 320770 w 758595"/>
              <a:gd name="connsiteY4" fmla="*/ 0 h 831175"/>
              <a:gd name="connsiteX5" fmla="*/ 316039 w 758595"/>
              <a:gd name="connsiteY5" fmla="*/ 170 h 831175"/>
              <a:gd name="connsiteX6" fmla="*/ 111570 w 758595"/>
              <a:gd name="connsiteY6" fmla="*/ 138827 h 831175"/>
              <a:gd name="connsiteX7" fmla="*/ 5115 w 758595"/>
              <a:gd name="connsiteY7" fmla="*/ 390823 h 831175"/>
              <a:gd name="connsiteX8" fmla="*/ 38938 w 758595"/>
              <a:gd name="connsiteY8" fmla="*/ 474686 h 831175"/>
              <a:gd name="connsiteX9" fmla="*/ 122801 w 758595"/>
              <a:gd name="connsiteY9" fmla="*/ 440864 h 831175"/>
              <a:gd name="connsiteX10" fmla="*/ 192897 w 758595"/>
              <a:gd name="connsiteY10" fmla="*/ 275545 h 831175"/>
              <a:gd name="connsiteX11" fmla="*/ 192897 w 758595"/>
              <a:gd name="connsiteY11" fmla="*/ 395320 h 831175"/>
              <a:gd name="connsiteX12" fmla="*/ 106561 w 758595"/>
              <a:gd name="connsiteY12" fmla="*/ 596741 h 831175"/>
              <a:gd name="connsiteX13" fmla="*/ 192897 w 758595"/>
              <a:gd name="connsiteY13" fmla="*/ 596741 h 831175"/>
              <a:gd name="connsiteX14" fmla="*/ 192897 w 758595"/>
              <a:gd name="connsiteY14" fmla="*/ 831175 h 831175"/>
              <a:gd name="connsiteX15" fmla="*/ 320770 w 758595"/>
              <a:gd name="connsiteY15" fmla="*/ 831175 h 831175"/>
              <a:gd name="connsiteX16" fmla="*/ 320770 w 758595"/>
              <a:gd name="connsiteY16" fmla="*/ 596741 h 831175"/>
              <a:gd name="connsiteX17" fmla="*/ 384707 w 758595"/>
              <a:gd name="connsiteY17" fmla="*/ 596741 h 831175"/>
              <a:gd name="connsiteX18" fmla="*/ 384707 w 758595"/>
              <a:gd name="connsiteY18" fmla="*/ 831175 h 831175"/>
              <a:gd name="connsiteX19" fmla="*/ 512580 w 758595"/>
              <a:gd name="connsiteY19" fmla="*/ 831175 h 831175"/>
              <a:gd name="connsiteX20" fmla="*/ 512580 w 758595"/>
              <a:gd name="connsiteY20" fmla="*/ 596741 h 831175"/>
              <a:gd name="connsiteX21" fmla="*/ 596742 w 758595"/>
              <a:gd name="connsiteY21" fmla="*/ 596741 h 831175"/>
              <a:gd name="connsiteX22" fmla="*/ 512580 w 758595"/>
              <a:gd name="connsiteY22" fmla="*/ 400328 h 831175"/>
              <a:gd name="connsiteX23" fmla="*/ 512580 w 758595"/>
              <a:gd name="connsiteY23" fmla="*/ 217759 h 831175"/>
              <a:gd name="connsiteX24" fmla="*/ 587947 w 758595"/>
              <a:gd name="connsiteY24" fmla="*/ 417101 h 831175"/>
              <a:gd name="connsiteX0" fmla="*/ 587947 w 758595"/>
              <a:gd name="connsiteY0" fmla="*/ 417101 h 831175"/>
              <a:gd name="connsiteX1" fmla="*/ 705465 w 758595"/>
              <a:gd name="connsiteY1" fmla="*/ 472757 h 831175"/>
              <a:gd name="connsiteX2" fmla="*/ 743564 w 758595"/>
              <a:gd name="connsiteY2" fmla="*/ 363220 h 831175"/>
              <a:gd name="connsiteX3" fmla="*/ 462582 w 758595"/>
              <a:gd name="connsiteY3" fmla="*/ 0 h 831175"/>
              <a:gd name="connsiteX4" fmla="*/ 320770 w 758595"/>
              <a:gd name="connsiteY4" fmla="*/ 0 h 831175"/>
              <a:gd name="connsiteX5" fmla="*/ 316039 w 758595"/>
              <a:gd name="connsiteY5" fmla="*/ 170 h 831175"/>
              <a:gd name="connsiteX6" fmla="*/ 111570 w 758595"/>
              <a:gd name="connsiteY6" fmla="*/ 138827 h 831175"/>
              <a:gd name="connsiteX7" fmla="*/ 5115 w 758595"/>
              <a:gd name="connsiteY7" fmla="*/ 390823 h 831175"/>
              <a:gd name="connsiteX8" fmla="*/ 38938 w 758595"/>
              <a:gd name="connsiteY8" fmla="*/ 474686 h 831175"/>
              <a:gd name="connsiteX9" fmla="*/ 122801 w 758595"/>
              <a:gd name="connsiteY9" fmla="*/ 440864 h 831175"/>
              <a:gd name="connsiteX10" fmla="*/ 192897 w 758595"/>
              <a:gd name="connsiteY10" fmla="*/ 275545 h 831175"/>
              <a:gd name="connsiteX11" fmla="*/ 192897 w 758595"/>
              <a:gd name="connsiteY11" fmla="*/ 395320 h 831175"/>
              <a:gd name="connsiteX12" fmla="*/ 106561 w 758595"/>
              <a:gd name="connsiteY12" fmla="*/ 596741 h 831175"/>
              <a:gd name="connsiteX13" fmla="*/ 192897 w 758595"/>
              <a:gd name="connsiteY13" fmla="*/ 596741 h 831175"/>
              <a:gd name="connsiteX14" fmla="*/ 192897 w 758595"/>
              <a:gd name="connsiteY14" fmla="*/ 831175 h 831175"/>
              <a:gd name="connsiteX15" fmla="*/ 320770 w 758595"/>
              <a:gd name="connsiteY15" fmla="*/ 831175 h 831175"/>
              <a:gd name="connsiteX16" fmla="*/ 320770 w 758595"/>
              <a:gd name="connsiteY16" fmla="*/ 596741 h 831175"/>
              <a:gd name="connsiteX17" fmla="*/ 384707 w 758595"/>
              <a:gd name="connsiteY17" fmla="*/ 596741 h 831175"/>
              <a:gd name="connsiteX18" fmla="*/ 384707 w 758595"/>
              <a:gd name="connsiteY18" fmla="*/ 831175 h 831175"/>
              <a:gd name="connsiteX19" fmla="*/ 512580 w 758595"/>
              <a:gd name="connsiteY19" fmla="*/ 831175 h 831175"/>
              <a:gd name="connsiteX20" fmla="*/ 512580 w 758595"/>
              <a:gd name="connsiteY20" fmla="*/ 596741 h 831175"/>
              <a:gd name="connsiteX21" fmla="*/ 596742 w 758595"/>
              <a:gd name="connsiteY21" fmla="*/ 596741 h 831175"/>
              <a:gd name="connsiteX22" fmla="*/ 512580 w 758595"/>
              <a:gd name="connsiteY22" fmla="*/ 400328 h 831175"/>
              <a:gd name="connsiteX23" fmla="*/ 512580 w 758595"/>
              <a:gd name="connsiteY23" fmla="*/ 217759 h 831175"/>
              <a:gd name="connsiteX24" fmla="*/ 587947 w 758595"/>
              <a:gd name="connsiteY24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462582 w 732853"/>
              <a:gd name="connsiteY3" fmla="*/ 0 h 831175"/>
              <a:gd name="connsiteX4" fmla="*/ 320770 w 732853"/>
              <a:gd name="connsiteY4" fmla="*/ 0 h 831175"/>
              <a:gd name="connsiteX5" fmla="*/ 316039 w 732853"/>
              <a:gd name="connsiteY5" fmla="*/ 170 h 831175"/>
              <a:gd name="connsiteX6" fmla="*/ 111570 w 732853"/>
              <a:gd name="connsiteY6" fmla="*/ 138827 h 831175"/>
              <a:gd name="connsiteX7" fmla="*/ 5115 w 732853"/>
              <a:gd name="connsiteY7" fmla="*/ 390823 h 831175"/>
              <a:gd name="connsiteX8" fmla="*/ 38938 w 732853"/>
              <a:gd name="connsiteY8" fmla="*/ 474686 h 831175"/>
              <a:gd name="connsiteX9" fmla="*/ 122801 w 732853"/>
              <a:gd name="connsiteY9" fmla="*/ 440864 h 831175"/>
              <a:gd name="connsiteX10" fmla="*/ 192897 w 732853"/>
              <a:gd name="connsiteY10" fmla="*/ 275545 h 831175"/>
              <a:gd name="connsiteX11" fmla="*/ 192897 w 732853"/>
              <a:gd name="connsiteY11" fmla="*/ 395320 h 831175"/>
              <a:gd name="connsiteX12" fmla="*/ 106561 w 732853"/>
              <a:gd name="connsiteY12" fmla="*/ 596741 h 831175"/>
              <a:gd name="connsiteX13" fmla="*/ 192897 w 732853"/>
              <a:gd name="connsiteY13" fmla="*/ 596741 h 831175"/>
              <a:gd name="connsiteX14" fmla="*/ 192897 w 732853"/>
              <a:gd name="connsiteY14" fmla="*/ 831175 h 831175"/>
              <a:gd name="connsiteX15" fmla="*/ 320770 w 732853"/>
              <a:gd name="connsiteY15" fmla="*/ 831175 h 831175"/>
              <a:gd name="connsiteX16" fmla="*/ 320770 w 732853"/>
              <a:gd name="connsiteY16" fmla="*/ 596741 h 831175"/>
              <a:gd name="connsiteX17" fmla="*/ 384707 w 732853"/>
              <a:gd name="connsiteY17" fmla="*/ 596741 h 831175"/>
              <a:gd name="connsiteX18" fmla="*/ 384707 w 732853"/>
              <a:gd name="connsiteY18" fmla="*/ 831175 h 831175"/>
              <a:gd name="connsiteX19" fmla="*/ 512580 w 732853"/>
              <a:gd name="connsiteY19" fmla="*/ 831175 h 831175"/>
              <a:gd name="connsiteX20" fmla="*/ 512580 w 732853"/>
              <a:gd name="connsiteY20" fmla="*/ 596741 h 831175"/>
              <a:gd name="connsiteX21" fmla="*/ 596742 w 732853"/>
              <a:gd name="connsiteY21" fmla="*/ 596741 h 831175"/>
              <a:gd name="connsiteX22" fmla="*/ 512580 w 732853"/>
              <a:gd name="connsiteY22" fmla="*/ 400328 h 831175"/>
              <a:gd name="connsiteX23" fmla="*/ 512580 w 732853"/>
              <a:gd name="connsiteY23" fmla="*/ 217759 h 831175"/>
              <a:gd name="connsiteX24" fmla="*/ 587947 w 732853"/>
              <a:gd name="connsiteY24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45922 w 732853"/>
              <a:gd name="connsiteY3" fmla="*/ 103663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90328 w 732853"/>
              <a:gd name="connsiteY0" fmla="*/ 395670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90328 w 732853"/>
              <a:gd name="connsiteY25" fmla="*/ 395670 h 831175"/>
              <a:gd name="connsiteX0" fmla="*/ 590328 w 730065"/>
              <a:gd name="connsiteY0" fmla="*/ 395670 h 831175"/>
              <a:gd name="connsiteX1" fmla="*/ 691177 w 730065"/>
              <a:gd name="connsiteY1" fmla="*/ 472757 h 831175"/>
              <a:gd name="connsiteX2" fmla="*/ 712608 w 730065"/>
              <a:gd name="connsiteY2" fmla="*/ 372745 h 831175"/>
              <a:gd name="connsiteX3" fmla="*/ 591165 w 730065"/>
              <a:gd name="connsiteY3" fmla="*/ 125094 h 831175"/>
              <a:gd name="connsiteX4" fmla="*/ 462582 w 730065"/>
              <a:gd name="connsiteY4" fmla="*/ 0 h 831175"/>
              <a:gd name="connsiteX5" fmla="*/ 320770 w 730065"/>
              <a:gd name="connsiteY5" fmla="*/ 0 h 831175"/>
              <a:gd name="connsiteX6" fmla="*/ 316039 w 730065"/>
              <a:gd name="connsiteY6" fmla="*/ 170 h 831175"/>
              <a:gd name="connsiteX7" fmla="*/ 111570 w 730065"/>
              <a:gd name="connsiteY7" fmla="*/ 138827 h 831175"/>
              <a:gd name="connsiteX8" fmla="*/ 5115 w 730065"/>
              <a:gd name="connsiteY8" fmla="*/ 390823 h 831175"/>
              <a:gd name="connsiteX9" fmla="*/ 38938 w 730065"/>
              <a:gd name="connsiteY9" fmla="*/ 474686 h 831175"/>
              <a:gd name="connsiteX10" fmla="*/ 122801 w 730065"/>
              <a:gd name="connsiteY10" fmla="*/ 440864 h 831175"/>
              <a:gd name="connsiteX11" fmla="*/ 192897 w 730065"/>
              <a:gd name="connsiteY11" fmla="*/ 275545 h 831175"/>
              <a:gd name="connsiteX12" fmla="*/ 192897 w 730065"/>
              <a:gd name="connsiteY12" fmla="*/ 395320 h 831175"/>
              <a:gd name="connsiteX13" fmla="*/ 106561 w 730065"/>
              <a:gd name="connsiteY13" fmla="*/ 596741 h 831175"/>
              <a:gd name="connsiteX14" fmla="*/ 192897 w 730065"/>
              <a:gd name="connsiteY14" fmla="*/ 596741 h 831175"/>
              <a:gd name="connsiteX15" fmla="*/ 192897 w 730065"/>
              <a:gd name="connsiteY15" fmla="*/ 831175 h 831175"/>
              <a:gd name="connsiteX16" fmla="*/ 320770 w 730065"/>
              <a:gd name="connsiteY16" fmla="*/ 831175 h 831175"/>
              <a:gd name="connsiteX17" fmla="*/ 320770 w 730065"/>
              <a:gd name="connsiteY17" fmla="*/ 596741 h 831175"/>
              <a:gd name="connsiteX18" fmla="*/ 384707 w 730065"/>
              <a:gd name="connsiteY18" fmla="*/ 596741 h 831175"/>
              <a:gd name="connsiteX19" fmla="*/ 384707 w 730065"/>
              <a:gd name="connsiteY19" fmla="*/ 831175 h 831175"/>
              <a:gd name="connsiteX20" fmla="*/ 512580 w 730065"/>
              <a:gd name="connsiteY20" fmla="*/ 831175 h 831175"/>
              <a:gd name="connsiteX21" fmla="*/ 512580 w 730065"/>
              <a:gd name="connsiteY21" fmla="*/ 596741 h 831175"/>
              <a:gd name="connsiteX22" fmla="*/ 596742 w 730065"/>
              <a:gd name="connsiteY22" fmla="*/ 596741 h 831175"/>
              <a:gd name="connsiteX23" fmla="*/ 512580 w 730065"/>
              <a:gd name="connsiteY23" fmla="*/ 400328 h 831175"/>
              <a:gd name="connsiteX24" fmla="*/ 512580 w 730065"/>
              <a:gd name="connsiteY24" fmla="*/ 217759 h 831175"/>
              <a:gd name="connsiteX25" fmla="*/ 590328 w 730065"/>
              <a:gd name="connsiteY25" fmla="*/ 395670 h 831175"/>
              <a:gd name="connsiteX0" fmla="*/ 590328 w 730065"/>
              <a:gd name="connsiteY0" fmla="*/ 395670 h 831175"/>
              <a:gd name="connsiteX1" fmla="*/ 691177 w 730065"/>
              <a:gd name="connsiteY1" fmla="*/ 472757 h 831175"/>
              <a:gd name="connsiteX2" fmla="*/ 712608 w 730065"/>
              <a:gd name="connsiteY2" fmla="*/ 372745 h 831175"/>
              <a:gd name="connsiteX3" fmla="*/ 591165 w 730065"/>
              <a:gd name="connsiteY3" fmla="*/ 125094 h 831175"/>
              <a:gd name="connsiteX4" fmla="*/ 462582 w 730065"/>
              <a:gd name="connsiteY4" fmla="*/ 0 h 831175"/>
              <a:gd name="connsiteX5" fmla="*/ 320770 w 730065"/>
              <a:gd name="connsiteY5" fmla="*/ 0 h 831175"/>
              <a:gd name="connsiteX6" fmla="*/ 316039 w 730065"/>
              <a:gd name="connsiteY6" fmla="*/ 170 h 831175"/>
              <a:gd name="connsiteX7" fmla="*/ 111570 w 730065"/>
              <a:gd name="connsiteY7" fmla="*/ 138827 h 831175"/>
              <a:gd name="connsiteX8" fmla="*/ 5115 w 730065"/>
              <a:gd name="connsiteY8" fmla="*/ 390823 h 831175"/>
              <a:gd name="connsiteX9" fmla="*/ 38938 w 730065"/>
              <a:gd name="connsiteY9" fmla="*/ 474686 h 831175"/>
              <a:gd name="connsiteX10" fmla="*/ 122801 w 730065"/>
              <a:gd name="connsiteY10" fmla="*/ 440864 h 831175"/>
              <a:gd name="connsiteX11" fmla="*/ 192897 w 730065"/>
              <a:gd name="connsiteY11" fmla="*/ 275545 h 831175"/>
              <a:gd name="connsiteX12" fmla="*/ 192897 w 730065"/>
              <a:gd name="connsiteY12" fmla="*/ 395320 h 831175"/>
              <a:gd name="connsiteX13" fmla="*/ 106561 w 730065"/>
              <a:gd name="connsiteY13" fmla="*/ 596741 h 831175"/>
              <a:gd name="connsiteX14" fmla="*/ 192897 w 730065"/>
              <a:gd name="connsiteY14" fmla="*/ 596741 h 831175"/>
              <a:gd name="connsiteX15" fmla="*/ 192897 w 730065"/>
              <a:gd name="connsiteY15" fmla="*/ 831175 h 831175"/>
              <a:gd name="connsiteX16" fmla="*/ 320770 w 730065"/>
              <a:gd name="connsiteY16" fmla="*/ 831175 h 831175"/>
              <a:gd name="connsiteX17" fmla="*/ 320770 w 730065"/>
              <a:gd name="connsiteY17" fmla="*/ 596741 h 831175"/>
              <a:gd name="connsiteX18" fmla="*/ 384707 w 730065"/>
              <a:gd name="connsiteY18" fmla="*/ 596741 h 831175"/>
              <a:gd name="connsiteX19" fmla="*/ 384707 w 730065"/>
              <a:gd name="connsiteY19" fmla="*/ 831175 h 831175"/>
              <a:gd name="connsiteX20" fmla="*/ 512580 w 730065"/>
              <a:gd name="connsiteY20" fmla="*/ 831175 h 831175"/>
              <a:gd name="connsiteX21" fmla="*/ 512580 w 730065"/>
              <a:gd name="connsiteY21" fmla="*/ 596741 h 831175"/>
              <a:gd name="connsiteX22" fmla="*/ 596742 w 730065"/>
              <a:gd name="connsiteY22" fmla="*/ 596741 h 831175"/>
              <a:gd name="connsiteX23" fmla="*/ 512580 w 730065"/>
              <a:gd name="connsiteY23" fmla="*/ 400328 h 831175"/>
              <a:gd name="connsiteX24" fmla="*/ 512580 w 730065"/>
              <a:gd name="connsiteY24" fmla="*/ 217759 h 831175"/>
              <a:gd name="connsiteX25" fmla="*/ 590328 w 730065"/>
              <a:gd name="connsiteY25" fmla="*/ 395670 h 831175"/>
              <a:gd name="connsiteX0" fmla="*/ 590328 w 735395"/>
              <a:gd name="connsiteY0" fmla="*/ 395670 h 831175"/>
              <a:gd name="connsiteX1" fmla="*/ 691177 w 735395"/>
              <a:gd name="connsiteY1" fmla="*/ 472757 h 831175"/>
              <a:gd name="connsiteX2" fmla="*/ 712608 w 735395"/>
              <a:gd name="connsiteY2" fmla="*/ 372745 h 831175"/>
              <a:gd name="connsiteX3" fmla="*/ 591165 w 735395"/>
              <a:gd name="connsiteY3" fmla="*/ 125094 h 831175"/>
              <a:gd name="connsiteX4" fmla="*/ 462582 w 735395"/>
              <a:gd name="connsiteY4" fmla="*/ 0 h 831175"/>
              <a:gd name="connsiteX5" fmla="*/ 320770 w 735395"/>
              <a:gd name="connsiteY5" fmla="*/ 0 h 831175"/>
              <a:gd name="connsiteX6" fmla="*/ 316039 w 735395"/>
              <a:gd name="connsiteY6" fmla="*/ 170 h 831175"/>
              <a:gd name="connsiteX7" fmla="*/ 111570 w 735395"/>
              <a:gd name="connsiteY7" fmla="*/ 138827 h 831175"/>
              <a:gd name="connsiteX8" fmla="*/ 5115 w 735395"/>
              <a:gd name="connsiteY8" fmla="*/ 390823 h 831175"/>
              <a:gd name="connsiteX9" fmla="*/ 38938 w 735395"/>
              <a:gd name="connsiteY9" fmla="*/ 474686 h 831175"/>
              <a:gd name="connsiteX10" fmla="*/ 122801 w 735395"/>
              <a:gd name="connsiteY10" fmla="*/ 440864 h 831175"/>
              <a:gd name="connsiteX11" fmla="*/ 192897 w 735395"/>
              <a:gd name="connsiteY11" fmla="*/ 275545 h 831175"/>
              <a:gd name="connsiteX12" fmla="*/ 192897 w 735395"/>
              <a:gd name="connsiteY12" fmla="*/ 395320 h 831175"/>
              <a:gd name="connsiteX13" fmla="*/ 106561 w 735395"/>
              <a:gd name="connsiteY13" fmla="*/ 596741 h 831175"/>
              <a:gd name="connsiteX14" fmla="*/ 192897 w 735395"/>
              <a:gd name="connsiteY14" fmla="*/ 596741 h 831175"/>
              <a:gd name="connsiteX15" fmla="*/ 192897 w 735395"/>
              <a:gd name="connsiteY15" fmla="*/ 831175 h 831175"/>
              <a:gd name="connsiteX16" fmla="*/ 320770 w 735395"/>
              <a:gd name="connsiteY16" fmla="*/ 831175 h 831175"/>
              <a:gd name="connsiteX17" fmla="*/ 320770 w 735395"/>
              <a:gd name="connsiteY17" fmla="*/ 596741 h 831175"/>
              <a:gd name="connsiteX18" fmla="*/ 384707 w 735395"/>
              <a:gd name="connsiteY18" fmla="*/ 596741 h 831175"/>
              <a:gd name="connsiteX19" fmla="*/ 384707 w 735395"/>
              <a:gd name="connsiteY19" fmla="*/ 831175 h 831175"/>
              <a:gd name="connsiteX20" fmla="*/ 512580 w 735395"/>
              <a:gd name="connsiteY20" fmla="*/ 831175 h 831175"/>
              <a:gd name="connsiteX21" fmla="*/ 512580 w 735395"/>
              <a:gd name="connsiteY21" fmla="*/ 596741 h 831175"/>
              <a:gd name="connsiteX22" fmla="*/ 596742 w 735395"/>
              <a:gd name="connsiteY22" fmla="*/ 596741 h 831175"/>
              <a:gd name="connsiteX23" fmla="*/ 512580 w 735395"/>
              <a:gd name="connsiteY23" fmla="*/ 400328 h 831175"/>
              <a:gd name="connsiteX24" fmla="*/ 512580 w 735395"/>
              <a:gd name="connsiteY24" fmla="*/ 217759 h 831175"/>
              <a:gd name="connsiteX25" fmla="*/ 590328 w 735395"/>
              <a:gd name="connsiteY25" fmla="*/ 395670 h 831175"/>
              <a:gd name="connsiteX0" fmla="*/ 590328 w 730361"/>
              <a:gd name="connsiteY0" fmla="*/ 395670 h 831175"/>
              <a:gd name="connsiteX1" fmla="*/ 667365 w 730361"/>
              <a:gd name="connsiteY1" fmla="*/ 472757 h 831175"/>
              <a:gd name="connsiteX2" fmla="*/ 712608 w 730361"/>
              <a:gd name="connsiteY2" fmla="*/ 372745 h 831175"/>
              <a:gd name="connsiteX3" fmla="*/ 591165 w 730361"/>
              <a:gd name="connsiteY3" fmla="*/ 125094 h 831175"/>
              <a:gd name="connsiteX4" fmla="*/ 462582 w 730361"/>
              <a:gd name="connsiteY4" fmla="*/ 0 h 831175"/>
              <a:gd name="connsiteX5" fmla="*/ 320770 w 730361"/>
              <a:gd name="connsiteY5" fmla="*/ 0 h 831175"/>
              <a:gd name="connsiteX6" fmla="*/ 316039 w 730361"/>
              <a:gd name="connsiteY6" fmla="*/ 170 h 831175"/>
              <a:gd name="connsiteX7" fmla="*/ 111570 w 730361"/>
              <a:gd name="connsiteY7" fmla="*/ 138827 h 831175"/>
              <a:gd name="connsiteX8" fmla="*/ 5115 w 730361"/>
              <a:gd name="connsiteY8" fmla="*/ 390823 h 831175"/>
              <a:gd name="connsiteX9" fmla="*/ 38938 w 730361"/>
              <a:gd name="connsiteY9" fmla="*/ 474686 h 831175"/>
              <a:gd name="connsiteX10" fmla="*/ 122801 w 730361"/>
              <a:gd name="connsiteY10" fmla="*/ 440864 h 831175"/>
              <a:gd name="connsiteX11" fmla="*/ 192897 w 730361"/>
              <a:gd name="connsiteY11" fmla="*/ 275545 h 831175"/>
              <a:gd name="connsiteX12" fmla="*/ 192897 w 730361"/>
              <a:gd name="connsiteY12" fmla="*/ 395320 h 831175"/>
              <a:gd name="connsiteX13" fmla="*/ 106561 w 730361"/>
              <a:gd name="connsiteY13" fmla="*/ 596741 h 831175"/>
              <a:gd name="connsiteX14" fmla="*/ 192897 w 730361"/>
              <a:gd name="connsiteY14" fmla="*/ 596741 h 831175"/>
              <a:gd name="connsiteX15" fmla="*/ 192897 w 730361"/>
              <a:gd name="connsiteY15" fmla="*/ 831175 h 831175"/>
              <a:gd name="connsiteX16" fmla="*/ 320770 w 730361"/>
              <a:gd name="connsiteY16" fmla="*/ 831175 h 831175"/>
              <a:gd name="connsiteX17" fmla="*/ 320770 w 730361"/>
              <a:gd name="connsiteY17" fmla="*/ 596741 h 831175"/>
              <a:gd name="connsiteX18" fmla="*/ 384707 w 730361"/>
              <a:gd name="connsiteY18" fmla="*/ 596741 h 831175"/>
              <a:gd name="connsiteX19" fmla="*/ 384707 w 730361"/>
              <a:gd name="connsiteY19" fmla="*/ 831175 h 831175"/>
              <a:gd name="connsiteX20" fmla="*/ 512580 w 730361"/>
              <a:gd name="connsiteY20" fmla="*/ 831175 h 831175"/>
              <a:gd name="connsiteX21" fmla="*/ 512580 w 730361"/>
              <a:gd name="connsiteY21" fmla="*/ 596741 h 831175"/>
              <a:gd name="connsiteX22" fmla="*/ 596742 w 730361"/>
              <a:gd name="connsiteY22" fmla="*/ 596741 h 831175"/>
              <a:gd name="connsiteX23" fmla="*/ 512580 w 730361"/>
              <a:gd name="connsiteY23" fmla="*/ 400328 h 831175"/>
              <a:gd name="connsiteX24" fmla="*/ 512580 w 730361"/>
              <a:gd name="connsiteY24" fmla="*/ 217759 h 831175"/>
              <a:gd name="connsiteX25" fmla="*/ 590328 w 730361"/>
              <a:gd name="connsiteY25" fmla="*/ 395670 h 831175"/>
              <a:gd name="connsiteX0" fmla="*/ 590328 w 732300"/>
              <a:gd name="connsiteY0" fmla="*/ 395670 h 831175"/>
              <a:gd name="connsiteX1" fmla="*/ 667365 w 732300"/>
              <a:gd name="connsiteY1" fmla="*/ 472757 h 831175"/>
              <a:gd name="connsiteX2" fmla="*/ 712608 w 732300"/>
              <a:gd name="connsiteY2" fmla="*/ 372745 h 831175"/>
              <a:gd name="connsiteX3" fmla="*/ 591165 w 732300"/>
              <a:gd name="connsiteY3" fmla="*/ 125094 h 831175"/>
              <a:gd name="connsiteX4" fmla="*/ 462582 w 732300"/>
              <a:gd name="connsiteY4" fmla="*/ 0 h 831175"/>
              <a:gd name="connsiteX5" fmla="*/ 320770 w 732300"/>
              <a:gd name="connsiteY5" fmla="*/ 0 h 831175"/>
              <a:gd name="connsiteX6" fmla="*/ 316039 w 732300"/>
              <a:gd name="connsiteY6" fmla="*/ 170 h 831175"/>
              <a:gd name="connsiteX7" fmla="*/ 111570 w 732300"/>
              <a:gd name="connsiteY7" fmla="*/ 138827 h 831175"/>
              <a:gd name="connsiteX8" fmla="*/ 5115 w 732300"/>
              <a:gd name="connsiteY8" fmla="*/ 390823 h 831175"/>
              <a:gd name="connsiteX9" fmla="*/ 38938 w 732300"/>
              <a:gd name="connsiteY9" fmla="*/ 474686 h 831175"/>
              <a:gd name="connsiteX10" fmla="*/ 122801 w 732300"/>
              <a:gd name="connsiteY10" fmla="*/ 440864 h 831175"/>
              <a:gd name="connsiteX11" fmla="*/ 192897 w 732300"/>
              <a:gd name="connsiteY11" fmla="*/ 275545 h 831175"/>
              <a:gd name="connsiteX12" fmla="*/ 192897 w 732300"/>
              <a:gd name="connsiteY12" fmla="*/ 395320 h 831175"/>
              <a:gd name="connsiteX13" fmla="*/ 106561 w 732300"/>
              <a:gd name="connsiteY13" fmla="*/ 596741 h 831175"/>
              <a:gd name="connsiteX14" fmla="*/ 192897 w 732300"/>
              <a:gd name="connsiteY14" fmla="*/ 596741 h 831175"/>
              <a:gd name="connsiteX15" fmla="*/ 192897 w 732300"/>
              <a:gd name="connsiteY15" fmla="*/ 831175 h 831175"/>
              <a:gd name="connsiteX16" fmla="*/ 320770 w 732300"/>
              <a:gd name="connsiteY16" fmla="*/ 831175 h 831175"/>
              <a:gd name="connsiteX17" fmla="*/ 320770 w 732300"/>
              <a:gd name="connsiteY17" fmla="*/ 596741 h 831175"/>
              <a:gd name="connsiteX18" fmla="*/ 384707 w 732300"/>
              <a:gd name="connsiteY18" fmla="*/ 596741 h 831175"/>
              <a:gd name="connsiteX19" fmla="*/ 384707 w 732300"/>
              <a:gd name="connsiteY19" fmla="*/ 831175 h 831175"/>
              <a:gd name="connsiteX20" fmla="*/ 512580 w 732300"/>
              <a:gd name="connsiteY20" fmla="*/ 831175 h 831175"/>
              <a:gd name="connsiteX21" fmla="*/ 512580 w 732300"/>
              <a:gd name="connsiteY21" fmla="*/ 596741 h 831175"/>
              <a:gd name="connsiteX22" fmla="*/ 596742 w 732300"/>
              <a:gd name="connsiteY22" fmla="*/ 596741 h 831175"/>
              <a:gd name="connsiteX23" fmla="*/ 512580 w 732300"/>
              <a:gd name="connsiteY23" fmla="*/ 400328 h 831175"/>
              <a:gd name="connsiteX24" fmla="*/ 512580 w 732300"/>
              <a:gd name="connsiteY24" fmla="*/ 217759 h 831175"/>
              <a:gd name="connsiteX25" fmla="*/ 590328 w 732300"/>
              <a:gd name="connsiteY25" fmla="*/ 395670 h 831175"/>
              <a:gd name="connsiteX0" fmla="*/ 590328 w 736206"/>
              <a:gd name="connsiteY0" fmla="*/ 395670 h 831175"/>
              <a:gd name="connsiteX1" fmla="*/ 684034 w 736206"/>
              <a:gd name="connsiteY1" fmla="*/ 465613 h 831175"/>
              <a:gd name="connsiteX2" fmla="*/ 712608 w 736206"/>
              <a:gd name="connsiteY2" fmla="*/ 372745 h 831175"/>
              <a:gd name="connsiteX3" fmla="*/ 591165 w 736206"/>
              <a:gd name="connsiteY3" fmla="*/ 125094 h 831175"/>
              <a:gd name="connsiteX4" fmla="*/ 462582 w 736206"/>
              <a:gd name="connsiteY4" fmla="*/ 0 h 831175"/>
              <a:gd name="connsiteX5" fmla="*/ 320770 w 736206"/>
              <a:gd name="connsiteY5" fmla="*/ 0 h 831175"/>
              <a:gd name="connsiteX6" fmla="*/ 316039 w 736206"/>
              <a:gd name="connsiteY6" fmla="*/ 170 h 831175"/>
              <a:gd name="connsiteX7" fmla="*/ 111570 w 736206"/>
              <a:gd name="connsiteY7" fmla="*/ 138827 h 831175"/>
              <a:gd name="connsiteX8" fmla="*/ 5115 w 736206"/>
              <a:gd name="connsiteY8" fmla="*/ 390823 h 831175"/>
              <a:gd name="connsiteX9" fmla="*/ 38938 w 736206"/>
              <a:gd name="connsiteY9" fmla="*/ 474686 h 831175"/>
              <a:gd name="connsiteX10" fmla="*/ 122801 w 736206"/>
              <a:gd name="connsiteY10" fmla="*/ 440864 h 831175"/>
              <a:gd name="connsiteX11" fmla="*/ 192897 w 736206"/>
              <a:gd name="connsiteY11" fmla="*/ 275545 h 831175"/>
              <a:gd name="connsiteX12" fmla="*/ 192897 w 736206"/>
              <a:gd name="connsiteY12" fmla="*/ 395320 h 831175"/>
              <a:gd name="connsiteX13" fmla="*/ 106561 w 736206"/>
              <a:gd name="connsiteY13" fmla="*/ 596741 h 831175"/>
              <a:gd name="connsiteX14" fmla="*/ 192897 w 736206"/>
              <a:gd name="connsiteY14" fmla="*/ 596741 h 831175"/>
              <a:gd name="connsiteX15" fmla="*/ 192897 w 736206"/>
              <a:gd name="connsiteY15" fmla="*/ 831175 h 831175"/>
              <a:gd name="connsiteX16" fmla="*/ 320770 w 736206"/>
              <a:gd name="connsiteY16" fmla="*/ 831175 h 831175"/>
              <a:gd name="connsiteX17" fmla="*/ 320770 w 736206"/>
              <a:gd name="connsiteY17" fmla="*/ 596741 h 831175"/>
              <a:gd name="connsiteX18" fmla="*/ 384707 w 736206"/>
              <a:gd name="connsiteY18" fmla="*/ 596741 h 831175"/>
              <a:gd name="connsiteX19" fmla="*/ 384707 w 736206"/>
              <a:gd name="connsiteY19" fmla="*/ 831175 h 831175"/>
              <a:gd name="connsiteX20" fmla="*/ 512580 w 736206"/>
              <a:gd name="connsiteY20" fmla="*/ 831175 h 831175"/>
              <a:gd name="connsiteX21" fmla="*/ 512580 w 736206"/>
              <a:gd name="connsiteY21" fmla="*/ 596741 h 831175"/>
              <a:gd name="connsiteX22" fmla="*/ 596742 w 736206"/>
              <a:gd name="connsiteY22" fmla="*/ 596741 h 831175"/>
              <a:gd name="connsiteX23" fmla="*/ 512580 w 736206"/>
              <a:gd name="connsiteY23" fmla="*/ 400328 h 831175"/>
              <a:gd name="connsiteX24" fmla="*/ 512580 w 736206"/>
              <a:gd name="connsiteY24" fmla="*/ 217759 h 831175"/>
              <a:gd name="connsiteX25" fmla="*/ 590328 w 736206"/>
              <a:gd name="connsiteY25" fmla="*/ 395670 h 831175"/>
              <a:gd name="connsiteX0" fmla="*/ 590328 w 733635"/>
              <a:gd name="connsiteY0" fmla="*/ 395670 h 831175"/>
              <a:gd name="connsiteX1" fmla="*/ 684034 w 733635"/>
              <a:gd name="connsiteY1" fmla="*/ 465613 h 831175"/>
              <a:gd name="connsiteX2" fmla="*/ 712608 w 733635"/>
              <a:gd name="connsiteY2" fmla="*/ 372745 h 831175"/>
              <a:gd name="connsiteX3" fmla="*/ 591165 w 733635"/>
              <a:gd name="connsiteY3" fmla="*/ 125094 h 831175"/>
              <a:gd name="connsiteX4" fmla="*/ 462582 w 733635"/>
              <a:gd name="connsiteY4" fmla="*/ 0 h 831175"/>
              <a:gd name="connsiteX5" fmla="*/ 320770 w 733635"/>
              <a:gd name="connsiteY5" fmla="*/ 0 h 831175"/>
              <a:gd name="connsiteX6" fmla="*/ 316039 w 733635"/>
              <a:gd name="connsiteY6" fmla="*/ 170 h 831175"/>
              <a:gd name="connsiteX7" fmla="*/ 111570 w 733635"/>
              <a:gd name="connsiteY7" fmla="*/ 138827 h 831175"/>
              <a:gd name="connsiteX8" fmla="*/ 5115 w 733635"/>
              <a:gd name="connsiteY8" fmla="*/ 390823 h 831175"/>
              <a:gd name="connsiteX9" fmla="*/ 38938 w 733635"/>
              <a:gd name="connsiteY9" fmla="*/ 474686 h 831175"/>
              <a:gd name="connsiteX10" fmla="*/ 122801 w 733635"/>
              <a:gd name="connsiteY10" fmla="*/ 440864 h 831175"/>
              <a:gd name="connsiteX11" fmla="*/ 192897 w 733635"/>
              <a:gd name="connsiteY11" fmla="*/ 275545 h 831175"/>
              <a:gd name="connsiteX12" fmla="*/ 192897 w 733635"/>
              <a:gd name="connsiteY12" fmla="*/ 395320 h 831175"/>
              <a:gd name="connsiteX13" fmla="*/ 106561 w 733635"/>
              <a:gd name="connsiteY13" fmla="*/ 596741 h 831175"/>
              <a:gd name="connsiteX14" fmla="*/ 192897 w 733635"/>
              <a:gd name="connsiteY14" fmla="*/ 596741 h 831175"/>
              <a:gd name="connsiteX15" fmla="*/ 192897 w 733635"/>
              <a:gd name="connsiteY15" fmla="*/ 831175 h 831175"/>
              <a:gd name="connsiteX16" fmla="*/ 320770 w 733635"/>
              <a:gd name="connsiteY16" fmla="*/ 831175 h 831175"/>
              <a:gd name="connsiteX17" fmla="*/ 320770 w 733635"/>
              <a:gd name="connsiteY17" fmla="*/ 596741 h 831175"/>
              <a:gd name="connsiteX18" fmla="*/ 384707 w 733635"/>
              <a:gd name="connsiteY18" fmla="*/ 596741 h 831175"/>
              <a:gd name="connsiteX19" fmla="*/ 384707 w 733635"/>
              <a:gd name="connsiteY19" fmla="*/ 831175 h 831175"/>
              <a:gd name="connsiteX20" fmla="*/ 512580 w 733635"/>
              <a:gd name="connsiteY20" fmla="*/ 831175 h 831175"/>
              <a:gd name="connsiteX21" fmla="*/ 512580 w 733635"/>
              <a:gd name="connsiteY21" fmla="*/ 596741 h 831175"/>
              <a:gd name="connsiteX22" fmla="*/ 596742 w 733635"/>
              <a:gd name="connsiteY22" fmla="*/ 596741 h 831175"/>
              <a:gd name="connsiteX23" fmla="*/ 512580 w 733635"/>
              <a:gd name="connsiteY23" fmla="*/ 400328 h 831175"/>
              <a:gd name="connsiteX24" fmla="*/ 512580 w 733635"/>
              <a:gd name="connsiteY24" fmla="*/ 217759 h 831175"/>
              <a:gd name="connsiteX25" fmla="*/ 590328 w 733635"/>
              <a:gd name="connsiteY25" fmla="*/ 395670 h 831175"/>
              <a:gd name="connsiteX0" fmla="*/ 590328 w 714842"/>
              <a:gd name="connsiteY0" fmla="*/ 395670 h 831175"/>
              <a:gd name="connsiteX1" fmla="*/ 684034 w 714842"/>
              <a:gd name="connsiteY1" fmla="*/ 465613 h 831175"/>
              <a:gd name="connsiteX2" fmla="*/ 691176 w 714842"/>
              <a:gd name="connsiteY2" fmla="*/ 356076 h 831175"/>
              <a:gd name="connsiteX3" fmla="*/ 591165 w 714842"/>
              <a:gd name="connsiteY3" fmla="*/ 125094 h 831175"/>
              <a:gd name="connsiteX4" fmla="*/ 462582 w 714842"/>
              <a:gd name="connsiteY4" fmla="*/ 0 h 831175"/>
              <a:gd name="connsiteX5" fmla="*/ 320770 w 714842"/>
              <a:gd name="connsiteY5" fmla="*/ 0 h 831175"/>
              <a:gd name="connsiteX6" fmla="*/ 316039 w 714842"/>
              <a:gd name="connsiteY6" fmla="*/ 170 h 831175"/>
              <a:gd name="connsiteX7" fmla="*/ 111570 w 714842"/>
              <a:gd name="connsiteY7" fmla="*/ 138827 h 831175"/>
              <a:gd name="connsiteX8" fmla="*/ 5115 w 714842"/>
              <a:gd name="connsiteY8" fmla="*/ 390823 h 831175"/>
              <a:gd name="connsiteX9" fmla="*/ 38938 w 714842"/>
              <a:gd name="connsiteY9" fmla="*/ 474686 h 831175"/>
              <a:gd name="connsiteX10" fmla="*/ 122801 w 714842"/>
              <a:gd name="connsiteY10" fmla="*/ 440864 h 831175"/>
              <a:gd name="connsiteX11" fmla="*/ 192897 w 714842"/>
              <a:gd name="connsiteY11" fmla="*/ 275545 h 831175"/>
              <a:gd name="connsiteX12" fmla="*/ 192897 w 714842"/>
              <a:gd name="connsiteY12" fmla="*/ 395320 h 831175"/>
              <a:gd name="connsiteX13" fmla="*/ 106561 w 714842"/>
              <a:gd name="connsiteY13" fmla="*/ 596741 h 831175"/>
              <a:gd name="connsiteX14" fmla="*/ 192897 w 714842"/>
              <a:gd name="connsiteY14" fmla="*/ 596741 h 831175"/>
              <a:gd name="connsiteX15" fmla="*/ 192897 w 714842"/>
              <a:gd name="connsiteY15" fmla="*/ 831175 h 831175"/>
              <a:gd name="connsiteX16" fmla="*/ 320770 w 714842"/>
              <a:gd name="connsiteY16" fmla="*/ 831175 h 831175"/>
              <a:gd name="connsiteX17" fmla="*/ 320770 w 714842"/>
              <a:gd name="connsiteY17" fmla="*/ 596741 h 831175"/>
              <a:gd name="connsiteX18" fmla="*/ 384707 w 714842"/>
              <a:gd name="connsiteY18" fmla="*/ 596741 h 831175"/>
              <a:gd name="connsiteX19" fmla="*/ 384707 w 714842"/>
              <a:gd name="connsiteY19" fmla="*/ 831175 h 831175"/>
              <a:gd name="connsiteX20" fmla="*/ 512580 w 714842"/>
              <a:gd name="connsiteY20" fmla="*/ 831175 h 831175"/>
              <a:gd name="connsiteX21" fmla="*/ 512580 w 714842"/>
              <a:gd name="connsiteY21" fmla="*/ 596741 h 831175"/>
              <a:gd name="connsiteX22" fmla="*/ 596742 w 714842"/>
              <a:gd name="connsiteY22" fmla="*/ 596741 h 831175"/>
              <a:gd name="connsiteX23" fmla="*/ 512580 w 714842"/>
              <a:gd name="connsiteY23" fmla="*/ 400328 h 831175"/>
              <a:gd name="connsiteX24" fmla="*/ 512580 w 714842"/>
              <a:gd name="connsiteY24" fmla="*/ 217759 h 831175"/>
              <a:gd name="connsiteX25" fmla="*/ 590328 w 714842"/>
              <a:gd name="connsiteY25" fmla="*/ 395670 h 831175"/>
              <a:gd name="connsiteX0" fmla="*/ 590328 w 710750"/>
              <a:gd name="connsiteY0" fmla="*/ 395670 h 831175"/>
              <a:gd name="connsiteX1" fmla="*/ 667366 w 710750"/>
              <a:gd name="connsiteY1" fmla="*/ 463232 h 831175"/>
              <a:gd name="connsiteX2" fmla="*/ 691176 w 710750"/>
              <a:gd name="connsiteY2" fmla="*/ 356076 h 831175"/>
              <a:gd name="connsiteX3" fmla="*/ 591165 w 710750"/>
              <a:gd name="connsiteY3" fmla="*/ 125094 h 831175"/>
              <a:gd name="connsiteX4" fmla="*/ 462582 w 710750"/>
              <a:gd name="connsiteY4" fmla="*/ 0 h 831175"/>
              <a:gd name="connsiteX5" fmla="*/ 320770 w 710750"/>
              <a:gd name="connsiteY5" fmla="*/ 0 h 831175"/>
              <a:gd name="connsiteX6" fmla="*/ 316039 w 710750"/>
              <a:gd name="connsiteY6" fmla="*/ 170 h 831175"/>
              <a:gd name="connsiteX7" fmla="*/ 111570 w 710750"/>
              <a:gd name="connsiteY7" fmla="*/ 138827 h 831175"/>
              <a:gd name="connsiteX8" fmla="*/ 5115 w 710750"/>
              <a:gd name="connsiteY8" fmla="*/ 390823 h 831175"/>
              <a:gd name="connsiteX9" fmla="*/ 38938 w 710750"/>
              <a:gd name="connsiteY9" fmla="*/ 474686 h 831175"/>
              <a:gd name="connsiteX10" fmla="*/ 122801 w 710750"/>
              <a:gd name="connsiteY10" fmla="*/ 440864 h 831175"/>
              <a:gd name="connsiteX11" fmla="*/ 192897 w 710750"/>
              <a:gd name="connsiteY11" fmla="*/ 275545 h 831175"/>
              <a:gd name="connsiteX12" fmla="*/ 192897 w 710750"/>
              <a:gd name="connsiteY12" fmla="*/ 395320 h 831175"/>
              <a:gd name="connsiteX13" fmla="*/ 106561 w 710750"/>
              <a:gd name="connsiteY13" fmla="*/ 596741 h 831175"/>
              <a:gd name="connsiteX14" fmla="*/ 192897 w 710750"/>
              <a:gd name="connsiteY14" fmla="*/ 596741 h 831175"/>
              <a:gd name="connsiteX15" fmla="*/ 192897 w 710750"/>
              <a:gd name="connsiteY15" fmla="*/ 831175 h 831175"/>
              <a:gd name="connsiteX16" fmla="*/ 320770 w 710750"/>
              <a:gd name="connsiteY16" fmla="*/ 831175 h 831175"/>
              <a:gd name="connsiteX17" fmla="*/ 320770 w 710750"/>
              <a:gd name="connsiteY17" fmla="*/ 596741 h 831175"/>
              <a:gd name="connsiteX18" fmla="*/ 384707 w 710750"/>
              <a:gd name="connsiteY18" fmla="*/ 596741 h 831175"/>
              <a:gd name="connsiteX19" fmla="*/ 384707 w 710750"/>
              <a:gd name="connsiteY19" fmla="*/ 831175 h 831175"/>
              <a:gd name="connsiteX20" fmla="*/ 512580 w 710750"/>
              <a:gd name="connsiteY20" fmla="*/ 831175 h 831175"/>
              <a:gd name="connsiteX21" fmla="*/ 512580 w 710750"/>
              <a:gd name="connsiteY21" fmla="*/ 596741 h 831175"/>
              <a:gd name="connsiteX22" fmla="*/ 596742 w 710750"/>
              <a:gd name="connsiteY22" fmla="*/ 596741 h 831175"/>
              <a:gd name="connsiteX23" fmla="*/ 512580 w 710750"/>
              <a:gd name="connsiteY23" fmla="*/ 400328 h 831175"/>
              <a:gd name="connsiteX24" fmla="*/ 512580 w 710750"/>
              <a:gd name="connsiteY24" fmla="*/ 217759 h 831175"/>
              <a:gd name="connsiteX25" fmla="*/ 590328 w 710750"/>
              <a:gd name="connsiteY25" fmla="*/ 395670 h 831175"/>
              <a:gd name="connsiteX0" fmla="*/ 582791 w 710979"/>
              <a:gd name="connsiteY0" fmla="*/ 420791 h 831175"/>
              <a:gd name="connsiteX1" fmla="*/ 667366 w 710979"/>
              <a:gd name="connsiteY1" fmla="*/ 463232 h 831175"/>
              <a:gd name="connsiteX2" fmla="*/ 691176 w 710979"/>
              <a:gd name="connsiteY2" fmla="*/ 356076 h 831175"/>
              <a:gd name="connsiteX3" fmla="*/ 591165 w 710979"/>
              <a:gd name="connsiteY3" fmla="*/ 125094 h 831175"/>
              <a:gd name="connsiteX4" fmla="*/ 462582 w 710979"/>
              <a:gd name="connsiteY4" fmla="*/ 0 h 831175"/>
              <a:gd name="connsiteX5" fmla="*/ 320770 w 710979"/>
              <a:gd name="connsiteY5" fmla="*/ 0 h 831175"/>
              <a:gd name="connsiteX6" fmla="*/ 316039 w 710979"/>
              <a:gd name="connsiteY6" fmla="*/ 170 h 831175"/>
              <a:gd name="connsiteX7" fmla="*/ 111570 w 710979"/>
              <a:gd name="connsiteY7" fmla="*/ 138827 h 831175"/>
              <a:gd name="connsiteX8" fmla="*/ 5115 w 710979"/>
              <a:gd name="connsiteY8" fmla="*/ 390823 h 831175"/>
              <a:gd name="connsiteX9" fmla="*/ 38938 w 710979"/>
              <a:gd name="connsiteY9" fmla="*/ 474686 h 831175"/>
              <a:gd name="connsiteX10" fmla="*/ 122801 w 710979"/>
              <a:gd name="connsiteY10" fmla="*/ 440864 h 831175"/>
              <a:gd name="connsiteX11" fmla="*/ 192897 w 710979"/>
              <a:gd name="connsiteY11" fmla="*/ 275545 h 831175"/>
              <a:gd name="connsiteX12" fmla="*/ 192897 w 710979"/>
              <a:gd name="connsiteY12" fmla="*/ 395320 h 831175"/>
              <a:gd name="connsiteX13" fmla="*/ 106561 w 710979"/>
              <a:gd name="connsiteY13" fmla="*/ 596741 h 831175"/>
              <a:gd name="connsiteX14" fmla="*/ 192897 w 710979"/>
              <a:gd name="connsiteY14" fmla="*/ 596741 h 831175"/>
              <a:gd name="connsiteX15" fmla="*/ 192897 w 710979"/>
              <a:gd name="connsiteY15" fmla="*/ 831175 h 831175"/>
              <a:gd name="connsiteX16" fmla="*/ 320770 w 710979"/>
              <a:gd name="connsiteY16" fmla="*/ 831175 h 831175"/>
              <a:gd name="connsiteX17" fmla="*/ 320770 w 710979"/>
              <a:gd name="connsiteY17" fmla="*/ 596741 h 831175"/>
              <a:gd name="connsiteX18" fmla="*/ 384707 w 710979"/>
              <a:gd name="connsiteY18" fmla="*/ 596741 h 831175"/>
              <a:gd name="connsiteX19" fmla="*/ 384707 w 710979"/>
              <a:gd name="connsiteY19" fmla="*/ 831175 h 831175"/>
              <a:gd name="connsiteX20" fmla="*/ 512580 w 710979"/>
              <a:gd name="connsiteY20" fmla="*/ 831175 h 831175"/>
              <a:gd name="connsiteX21" fmla="*/ 512580 w 710979"/>
              <a:gd name="connsiteY21" fmla="*/ 596741 h 831175"/>
              <a:gd name="connsiteX22" fmla="*/ 596742 w 710979"/>
              <a:gd name="connsiteY22" fmla="*/ 596741 h 831175"/>
              <a:gd name="connsiteX23" fmla="*/ 512580 w 710979"/>
              <a:gd name="connsiteY23" fmla="*/ 400328 h 831175"/>
              <a:gd name="connsiteX24" fmla="*/ 512580 w 710979"/>
              <a:gd name="connsiteY24" fmla="*/ 217759 h 831175"/>
              <a:gd name="connsiteX25" fmla="*/ 582791 w 710979"/>
              <a:gd name="connsiteY25" fmla="*/ 420791 h 831175"/>
              <a:gd name="connsiteX0" fmla="*/ 582791 w 709976"/>
              <a:gd name="connsiteY0" fmla="*/ 420791 h 831175"/>
              <a:gd name="connsiteX1" fmla="*/ 662342 w 709976"/>
              <a:gd name="connsiteY1" fmla="*/ 445648 h 831175"/>
              <a:gd name="connsiteX2" fmla="*/ 691176 w 709976"/>
              <a:gd name="connsiteY2" fmla="*/ 356076 h 831175"/>
              <a:gd name="connsiteX3" fmla="*/ 591165 w 709976"/>
              <a:gd name="connsiteY3" fmla="*/ 125094 h 831175"/>
              <a:gd name="connsiteX4" fmla="*/ 462582 w 709976"/>
              <a:gd name="connsiteY4" fmla="*/ 0 h 831175"/>
              <a:gd name="connsiteX5" fmla="*/ 320770 w 709976"/>
              <a:gd name="connsiteY5" fmla="*/ 0 h 831175"/>
              <a:gd name="connsiteX6" fmla="*/ 316039 w 709976"/>
              <a:gd name="connsiteY6" fmla="*/ 170 h 831175"/>
              <a:gd name="connsiteX7" fmla="*/ 111570 w 709976"/>
              <a:gd name="connsiteY7" fmla="*/ 138827 h 831175"/>
              <a:gd name="connsiteX8" fmla="*/ 5115 w 709976"/>
              <a:gd name="connsiteY8" fmla="*/ 390823 h 831175"/>
              <a:gd name="connsiteX9" fmla="*/ 38938 w 709976"/>
              <a:gd name="connsiteY9" fmla="*/ 474686 h 831175"/>
              <a:gd name="connsiteX10" fmla="*/ 122801 w 709976"/>
              <a:gd name="connsiteY10" fmla="*/ 440864 h 831175"/>
              <a:gd name="connsiteX11" fmla="*/ 192897 w 709976"/>
              <a:gd name="connsiteY11" fmla="*/ 275545 h 831175"/>
              <a:gd name="connsiteX12" fmla="*/ 192897 w 709976"/>
              <a:gd name="connsiteY12" fmla="*/ 395320 h 831175"/>
              <a:gd name="connsiteX13" fmla="*/ 106561 w 709976"/>
              <a:gd name="connsiteY13" fmla="*/ 596741 h 831175"/>
              <a:gd name="connsiteX14" fmla="*/ 192897 w 709976"/>
              <a:gd name="connsiteY14" fmla="*/ 596741 h 831175"/>
              <a:gd name="connsiteX15" fmla="*/ 192897 w 709976"/>
              <a:gd name="connsiteY15" fmla="*/ 831175 h 831175"/>
              <a:gd name="connsiteX16" fmla="*/ 320770 w 709976"/>
              <a:gd name="connsiteY16" fmla="*/ 831175 h 831175"/>
              <a:gd name="connsiteX17" fmla="*/ 320770 w 709976"/>
              <a:gd name="connsiteY17" fmla="*/ 596741 h 831175"/>
              <a:gd name="connsiteX18" fmla="*/ 384707 w 709976"/>
              <a:gd name="connsiteY18" fmla="*/ 596741 h 831175"/>
              <a:gd name="connsiteX19" fmla="*/ 384707 w 709976"/>
              <a:gd name="connsiteY19" fmla="*/ 831175 h 831175"/>
              <a:gd name="connsiteX20" fmla="*/ 512580 w 709976"/>
              <a:gd name="connsiteY20" fmla="*/ 831175 h 831175"/>
              <a:gd name="connsiteX21" fmla="*/ 512580 w 709976"/>
              <a:gd name="connsiteY21" fmla="*/ 596741 h 831175"/>
              <a:gd name="connsiteX22" fmla="*/ 596742 w 709976"/>
              <a:gd name="connsiteY22" fmla="*/ 596741 h 831175"/>
              <a:gd name="connsiteX23" fmla="*/ 512580 w 709976"/>
              <a:gd name="connsiteY23" fmla="*/ 400328 h 831175"/>
              <a:gd name="connsiteX24" fmla="*/ 512580 w 709976"/>
              <a:gd name="connsiteY24" fmla="*/ 217759 h 831175"/>
              <a:gd name="connsiteX25" fmla="*/ 582791 w 709976"/>
              <a:gd name="connsiteY25" fmla="*/ 420791 h 831175"/>
              <a:gd name="connsiteX0" fmla="*/ 582791 w 701706"/>
              <a:gd name="connsiteY0" fmla="*/ 420791 h 831175"/>
              <a:gd name="connsiteX1" fmla="*/ 662342 w 701706"/>
              <a:gd name="connsiteY1" fmla="*/ 445648 h 831175"/>
              <a:gd name="connsiteX2" fmla="*/ 681128 w 701706"/>
              <a:gd name="connsiteY2" fmla="*/ 376172 h 831175"/>
              <a:gd name="connsiteX3" fmla="*/ 591165 w 701706"/>
              <a:gd name="connsiteY3" fmla="*/ 125094 h 831175"/>
              <a:gd name="connsiteX4" fmla="*/ 462582 w 701706"/>
              <a:gd name="connsiteY4" fmla="*/ 0 h 831175"/>
              <a:gd name="connsiteX5" fmla="*/ 320770 w 701706"/>
              <a:gd name="connsiteY5" fmla="*/ 0 h 831175"/>
              <a:gd name="connsiteX6" fmla="*/ 316039 w 701706"/>
              <a:gd name="connsiteY6" fmla="*/ 170 h 831175"/>
              <a:gd name="connsiteX7" fmla="*/ 111570 w 701706"/>
              <a:gd name="connsiteY7" fmla="*/ 138827 h 831175"/>
              <a:gd name="connsiteX8" fmla="*/ 5115 w 701706"/>
              <a:gd name="connsiteY8" fmla="*/ 390823 h 831175"/>
              <a:gd name="connsiteX9" fmla="*/ 38938 w 701706"/>
              <a:gd name="connsiteY9" fmla="*/ 474686 h 831175"/>
              <a:gd name="connsiteX10" fmla="*/ 122801 w 701706"/>
              <a:gd name="connsiteY10" fmla="*/ 440864 h 831175"/>
              <a:gd name="connsiteX11" fmla="*/ 192897 w 701706"/>
              <a:gd name="connsiteY11" fmla="*/ 275545 h 831175"/>
              <a:gd name="connsiteX12" fmla="*/ 192897 w 701706"/>
              <a:gd name="connsiteY12" fmla="*/ 395320 h 831175"/>
              <a:gd name="connsiteX13" fmla="*/ 106561 w 701706"/>
              <a:gd name="connsiteY13" fmla="*/ 596741 h 831175"/>
              <a:gd name="connsiteX14" fmla="*/ 192897 w 701706"/>
              <a:gd name="connsiteY14" fmla="*/ 596741 h 831175"/>
              <a:gd name="connsiteX15" fmla="*/ 192897 w 701706"/>
              <a:gd name="connsiteY15" fmla="*/ 831175 h 831175"/>
              <a:gd name="connsiteX16" fmla="*/ 320770 w 701706"/>
              <a:gd name="connsiteY16" fmla="*/ 831175 h 831175"/>
              <a:gd name="connsiteX17" fmla="*/ 320770 w 701706"/>
              <a:gd name="connsiteY17" fmla="*/ 596741 h 831175"/>
              <a:gd name="connsiteX18" fmla="*/ 384707 w 701706"/>
              <a:gd name="connsiteY18" fmla="*/ 596741 h 831175"/>
              <a:gd name="connsiteX19" fmla="*/ 384707 w 701706"/>
              <a:gd name="connsiteY19" fmla="*/ 831175 h 831175"/>
              <a:gd name="connsiteX20" fmla="*/ 512580 w 701706"/>
              <a:gd name="connsiteY20" fmla="*/ 831175 h 831175"/>
              <a:gd name="connsiteX21" fmla="*/ 512580 w 701706"/>
              <a:gd name="connsiteY21" fmla="*/ 596741 h 831175"/>
              <a:gd name="connsiteX22" fmla="*/ 596742 w 701706"/>
              <a:gd name="connsiteY22" fmla="*/ 596741 h 831175"/>
              <a:gd name="connsiteX23" fmla="*/ 512580 w 701706"/>
              <a:gd name="connsiteY23" fmla="*/ 400328 h 831175"/>
              <a:gd name="connsiteX24" fmla="*/ 512580 w 701706"/>
              <a:gd name="connsiteY24" fmla="*/ 217759 h 831175"/>
              <a:gd name="connsiteX25" fmla="*/ 582791 w 701706"/>
              <a:gd name="connsiteY25" fmla="*/ 420791 h 831175"/>
              <a:gd name="connsiteX0" fmla="*/ 582791 w 701706"/>
              <a:gd name="connsiteY0" fmla="*/ 420791 h 831175"/>
              <a:gd name="connsiteX1" fmla="*/ 662342 w 701706"/>
              <a:gd name="connsiteY1" fmla="*/ 445648 h 831175"/>
              <a:gd name="connsiteX2" fmla="*/ 681128 w 701706"/>
              <a:gd name="connsiteY2" fmla="*/ 376172 h 831175"/>
              <a:gd name="connsiteX3" fmla="*/ 591165 w 701706"/>
              <a:gd name="connsiteY3" fmla="*/ 125094 h 831175"/>
              <a:gd name="connsiteX4" fmla="*/ 462582 w 701706"/>
              <a:gd name="connsiteY4" fmla="*/ 0 h 831175"/>
              <a:gd name="connsiteX5" fmla="*/ 320770 w 701706"/>
              <a:gd name="connsiteY5" fmla="*/ 0 h 831175"/>
              <a:gd name="connsiteX6" fmla="*/ 316039 w 701706"/>
              <a:gd name="connsiteY6" fmla="*/ 170 h 831175"/>
              <a:gd name="connsiteX7" fmla="*/ 111570 w 701706"/>
              <a:gd name="connsiteY7" fmla="*/ 138827 h 831175"/>
              <a:gd name="connsiteX8" fmla="*/ 5115 w 701706"/>
              <a:gd name="connsiteY8" fmla="*/ 390823 h 831175"/>
              <a:gd name="connsiteX9" fmla="*/ 38938 w 701706"/>
              <a:gd name="connsiteY9" fmla="*/ 474686 h 831175"/>
              <a:gd name="connsiteX10" fmla="*/ 122801 w 701706"/>
              <a:gd name="connsiteY10" fmla="*/ 440864 h 831175"/>
              <a:gd name="connsiteX11" fmla="*/ 192897 w 701706"/>
              <a:gd name="connsiteY11" fmla="*/ 275545 h 831175"/>
              <a:gd name="connsiteX12" fmla="*/ 192897 w 701706"/>
              <a:gd name="connsiteY12" fmla="*/ 395320 h 831175"/>
              <a:gd name="connsiteX13" fmla="*/ 106561 w 701706"/>
              <a:gd name="connsiteY13" fmla="*/ 596741 h 831175"/>
              <a:gd name="connsiteX14" fmla="*/ 192897 w 701706"/>
              <a:gd name="connsiteY14" fmla="*/ 596741 h 831175"/>
              <a:gd name="connsiteX15" fmla="*/ 192897 w 701706"/>
              <a:gd name="connsiteY15" fmla="*/ 831175 h 831175"/>
              <a:gd name="connsiteX16" fmla="*/ 320770 w 701706"/>
              <a:gd name="connsiteY16" fmla="*/ 831175 h 831175"/>
              <a:gd name="connsiteX17" fmla="*/ 320770 w 701706"/>
              <a:gd name="connsiteY17" fmla="*/ 596741 h 831175"/>
              <a:gd name="connsiteX18" fmla="*/ 384707 w 701706"/>
              <a:gd name="connsiteY18" fmla="*/ 596741 h 831175"/>
              <a:gd name="connsiteX19" fmla="*/ 384707 w 701706"/>
              <a:gd name="connsiteY19" fmla="*/ 831175 h 831175"/>
              <a:gd name="connsiteX20" fmla="*/ 512580 w 701706"/>
              <a:gd name="connsiteY20" fmla="*/ 831175 h 831175"/>
              <a:gd name="connsiteX21" fmla="*/ 512580 w 701706"/>
              <a:gd name="connsiteY21" fmla="*/ 596741 h 831175"/>
              <a:gd name="connsiteX22" fmla="*/ 596742 w 701706"/>
              <a:gd name="connsiteY22" fmla="*/ 596741 h 831175"/>
              <a:gd name="connsiteX23" fmla="*/ 512580 w 701706"/>
              <a:gd name="connsiteY23" fmla="*/ 400328 h 831175"/>
              <a:gd name="connsiteX24" fmla="*/ 512580 w 701706"/>
              <a:gd name="connsiteY24" fmla="*/ 217759 h 831175"/>
              <a:gd name="connsiteX25" fmla="*/ 582791 w 701706"/>
              <a:gd name="connsiteY25" fmla="*/ 420791 h 831175"/>
              <a:gd name="connsiteX0" fmla="*/ 582791 w 687350"/>
              <a:gd name="connsiteY0" fmla="*/ 420791 h 831175"/>
              <a:gd name="connsiteX1" fmla="*/ 662342 w 687350"/>
              <a:gd name="connsiteY1" fmla="*/ 445648 h 831175"/>
              <a:gd name="connsiteX2" fmla="*/ 681128 w 687350"/>
              <a:gd name="connsiteY2" fmla="*/ 376172 h 831175"/>
              <a:gd name="connsiteX3" fmla="*/ 591165 w 687350"/>
              <a:gd name="connsiteY3" fmla="*/ 125094 h 831175"/>
              <a:gd name="connsiteX4" fmla="*/ 462582 w 687350"/>
              <a:gd name="connsiteY4" fmla="*/ 0 h 831175"/>
              <a:gd name="connsiteX5" fmla="*/ 320770 w 687350"/>
              <a:gd name="connsiteY5" fmla="*/ 0 h 831175"/>
              <a:gd name="connsiteX6" fmla="*/ 316039 w 687350"/>
              <a:gd name="connsiteY6" fmla="*/ 170 h 831175"/>
              <a:gd name="connsiteX7" fmla="*/ 111570 w 687350"/>
              <a:gd name="connsiteY7" fmla="*/ 138827 h 831175"/>
              <a:gd name="connsiteX8" fmla="*/ 5115 w 687350"/>
              <a:gd name="connsiteY8" fmla="*/ 390823 h 831175"/>
              <a:gd name="connsiteX9" fmla="*/ 38938 w 687350"/>
              <a:gd name="connsiteY9" fmla="*/ 474686 h 831175"/>
              <a:gd name="connsiteX10" fmla="*/ 122801 w 687350"/>
              <a:gd name="connsiteY10" fmla="*/ 440864 h 831175"/>
              <a:gd name="connsiteX11" fmla="*/ 192897 w 687350"/>
              <a:gd name="connsiteY11" fmla="*/ 275545 h 831175"/>
              <a:gd name="connsiteX12" fmla="*/ 192897 w 687350"/>
              <a:gd name="connsiteY12" fmla="*/ 395320 h 831175"/>
              <a:gd name="connsiteX13" fmla="*/ 106561 w 687350"/>
              <a:gd name="connsiteY13" fmla="*/ 596741 h 831175"/>
              <a:gd name="connsiteX14" fmla="*/ 192897 w 687350"/>
              <a:gd name="connsiteY14" fmla="*/ 596741 h 831175"/>
              <a:gd name="connsiteX15" fmla="*/ 192897 w 687350"/>
              <a:gd name="connsiteY15" fmla="*/ 831175 h 831175"/>
              <a:gd name="connsiteX16" fmla="*/ 320770 w 687350"/>
              <a:gd name="connsiteY16" fmla="*/ 831175 h 831175"/>
              <a:gd name="connsiteX17" fmla="*/ 320770 w 687350"/>
              <a:gd name="connsiteY17" fmla="*/ 596741 h 831175"/>
              <a:gd name="connsiteX18" fmla="*/ 384707 w 687350"/>
              <a:gd name="connsiteY18" fmla="*/ 596741 h 831175"/>
              <a:gd name="connsiteX19" fmla="*/ 384707 w 687350"/>
              <a:gd name="connsiteY19" fmla="*/ 831175 h 831175"/>
              <a:gd name="connsiteX20" fmla="*/ 512580 w 687350"/>
              <a:gd name="connsiteY20" fmla="*/ 831175 h 831175"/>
              <a:gd name="connsiteX21" fmla="*/ 512580 w 687350"/>
              <a:gd name="connsiteY21" fmla="*/ 596741 h 831175"/>
              <a:gd name="connsiteX22" fmla="*/ 596742 w 687350"/>
              <a:gd name="connsiteY22" fmla="*/ 596741 h 831175"/>
              <a:gd name="connsiteX23" fmla="*/ 512580 w 687350"/>
              <a:gd name="connsiteY23" fmla="*/ 400328 h 831175"/>
              <a:gd name="connsiteX24" fmla="*/ 512580 w 687350"/>
              <a:gd name="connsiteY24" fmla="*/ 217759 h 831175"/>
              <a:gd name="connsiteX25" fmla="*/ 582791 w 687350"/>
              <a:gd name="connsiteY25" fmla="*/ 420791 h 831175"/>
              <a:gd name="connsiteX0" fmla="*/ 582791 w 687350"/>
              <a:gd name="connsiteY0" fmla="*/ 420791 h 831175"/>
              <a:gd name="connsiteX1" fmla="*/ 662342 w 687350"/>
              <a:gd name="connsiteY1" fmla="*/ 445648 h 831175"/>
              <a:gd name="connsiteX2" fmla="*/ 681128 w 687350"/>
              <a:gd name="connsiteY2" fmla="*/ 376172 h 831175"/>
              <a:gd name="connsiteX3" fmla="*/ 591165 w 687350"/>
              <a:gd name="connsiteY3" fmla="*/ 125094 h 831175"/>
              <a:gd name="connsiteX4" fmla="*/ 506690 w 687350"/>
              <a:gd name="connsiteY4" fmla="*/ 20718 h 831175"/>
              <a:gd name="connsiteX5" fmla="*/ 320770 w 687350"/>
              <a:gd name="connsiteY5" fmla="*/ 0 h 831175"/>
              <a:gd name="connsiteX6" fmla="*/ 316039 w 687350"/>
              <a:gd name="connsiteY6" fmla="*/ 170 h 831175"/>
              <a:gd name="connsiteX7" fmla="*/ 111570 w 687350"/>
              <a:gd name="connsiteY7" fmla="*/ 138827 h 831175"/>
              <a:gd name="connsiteX8" fmla="*/ 5115 w 687350"/>
              <a:gd name="connsiteY8" fmla="*/ 390823 h 831175"/>
              <a:gd name="connsiteX9" fmla="*/ 38938 w 687350"/>
              <a:gd name="connsiteY9" fmla="*/ 474686 h 831175"/>
              <a:gd name="connsiteX10" fmla="*/ 122801 w 687350"/>
              <a:gd name="connsiteY10" fmla="*/ 440864 h 831175"/>
              <a:gd name="connsiteX11" fmla="*/ 192897 w 687350"/>
              <a:gd name="connsiteY11" fmla="*/ 275545 h 831175"/>
              <a:gd name="connsiteX12" fmla="*/ 192897 w 687350"/>
              <a:gd name="connsiteY12" fmla="*/ 395320 h 831175"/>
              <a:gd name="connsiteX13" fmla="*/ 106561 w 687350"/>
              <a:gd name="connsiteY13" fmla="*/ 596741 h 831175"/>
              <a:gd name="connsiteX14" fmla="*/ 192897 w 687350"/>
              <a:gd name="connsiteY14" fmla="*/ 596741 h 831175"/>
              <a:gd name="connsiteX15" fmla="*/ 192897 w 687350"/>
              <a:gd name="connsiteY15" fmla="*/ 831175 h 831175"/>
              <a:gd name="connsiteX16" fmla="*/ 320770 w 687350"/>
              <a:gd name="connsiteY16" fmla="*/ 831175 h 831175"/>
              <a:gd name="connsiteX17" fmla="*/ 320770 w 687350"/>
              <a:gd name="connsiteY17" fmla="*/ 596741 h 831175"/>
              <a:gd name="connsiteX18" fmla="*/ 384707 w 687350"/>
              <a:gd name="connsiteY18" fmla="*/ 596741 h 831175"/>
              <a:gd name="connsiteX19" fmla="*/ 384707 w 687350"/>
              <a:gd name="connsiteY19" fmla="*/ 831175 h 831175"/>
              <a:gd name="connsiteX20" fmla="*/ 512580 w 687350"/>
              <a:gd name="connsiteY20" fmla="*/ 831175 h 831175"/>
              <a:gd name="connsiteX21" fmla="*/ 512580 w 687350"/>
              <a:gd name="connsiteY21" fmla="*/ 596741 h 831175"/>
              <a:gd name="connsiteX22" fmla="*/ 596742 w 687350"/>
              <a:gd name="connsiteY22" fmla="*/ 596741 h 831175"/>
              <a:gd name="connsiteX23" fmla="*/ 512580 w 687350"/>
              <a:gd name="connsiteY23" fmla="*/ 400328 h 831175"/>
              <a:gd name="connsiteX24" fmla="*/ 512580 w 687350"/>
              <a:gd name="connsiteY24" fmla="*/ 217759 h 831175"/>
              <a:gd name="connsiteX25" fmla="*/ 582791 w 687350"/>
              <a:gd name="connsiteY25" fmla="*/ 420791 h 831175"/>
              <a:gd name="connsiteX0" fmla="*/ 582791 w 687350"/>
              <a:gd name="connsiteY0" fmla="*/ 425269 h 835653"/>
              <a:gd name="connsiteX1" fmla="*/ 662342 w 687350"/>
              <a:gd name="connsiteY1" fmla="*/ 450126 h 835653"/>
              <a:gd name="connsiteX2" fmla="*/ 681128 w 687350"/>
              <a:gd name="connsiteY2" fmla="*/ 380650 h 835653"/>
              <a:gd name="connsiteX3" fmla="*/ 591165 w 687350"/>
              <a:gd name="connsiteY3" fmla="*/ 129572 h 835653"/>
              <a:gd name="connsiteX4" fmla="*/ 506690 w 687350"/>
              <a:gd name="connsiteY4" fmla="*/ 25196 h 835653"/>
              <a:gd name="connsiteX5" fmla="*/ 320770 w 687350"/>
              <a:gd name="connsiteY5" fmla="*/ 4478 h 835653"/>
              <a:gd name="connsiteX6" fmla="*/ 316039 w 687350"/>
              <a:gd name="connsiteY6" fmla="*/ 4648 h 835653"/>
              <a:gd name="connsiteX7" fmla="*/ 111570 w 687350"/>
              <a:gd name="connsiteY7" fmla="*/ 143305 h 835653"/>
              <a:gd name="connsiteX8" fmla="*/ 5115 w 687350"/>
              <a:gd name="connsiteY8" fmla="*/ 395301 h 835653"/>
              <a:gd name="connsiteX9" fmla="*/ 38938 w 687350"/>
              <a:gd name="connsiteY9" fmla="*/ 479164 h 835653"/>
              <a:gd name="connsiteX10" fmla="*/ 122801 w 687350"/>
              <a:gd name="connsiteY10" fmla="*/ 445342 h 835653"/>
              <a:gd name="connsiteX11" fmla="*/ 192897 w 687350"/>
              <a:gd name="connsiteY11" fmla="*/ 280023 h 835653"/>
              <a:gd name="connsiteX12" fmla="*/ 192897 w 687350"/>
              <a:gd name="connsiteY12" fmla="*/ 399798 h 835653"/>
              <a:gd name="connsiteX13" fmla="*/ 106561 w 687350"/>
              <a:gd name="connsiteY13" fmla="*/ 601219 h 835653"/>
              <a:gd name="connsiteX14" fmla="*/ 192897 w 687350"/>
              <a:gd name="connsiteY14" fmla="*/ 601219 h 835653"/>
              <a:gd name="connsiteX15" fmla="*/ 192897 w 687350"/>
              <a:gd name="connsiteY15" fmla="*/ 835653 h 835653"/>
              <a:gd name="connsiteX16" fmla="*/ 320770 w 687350"/>
              <a:gd name="connsiteY16" fmla="*/ 835653 h 835653"/>
              <a:gd name="connsiteX17" fmla="*/ 320770 w 687350"/>
              <a:gd name="connsiteY17" fmla="*/ 601219 h 835653"/>
              <a:gd name="connsiteX18" fmla="*/ 384707 w 687350"/>
              <a:gd name="connsiteY18" fmla="*/ 601219 h 835653"/>
              <a:gd name="connsiteX19" fmla="*/ 384707 w 687350"/>
              <a:gd name="connsiteY19" fmla="*/ 835653 h 835653"/>
              <a:gd name="connsiteX20" fmla="*/ 512580 w 687350"/>
              <a:gd name="connsiteY20" fmla="*/ 835653 h 835653"/>
              <a:gd name="connsiteX21" fmla="*/ 512580 w 687350"/>
              <a:gd name="connsiteY21" fmla="*/ 601219 h 835653"/>
              <a:gd name="connsiteX22" fmla="*/ 596742 w 687350"/>
              <a:gd name="connsiteY22" fmla="*/ 601219 h 835653"/>
              <a:gd name="connsiteX23" fmla="*/ 512580 w 687350"/>
              <a:gd name="connsiteY23" fmla="*/ 404806 h 835653"/>
              <a:gd name="connsiteX24" fmla="*/ 512580 w 687350"/>
              <a:gd name="connsiteY24" fmla="*/ 222237 h 835653"/>
              <a:gd name="connsiteX25" fmla="*/ 582791 w 687350"/>
              <a:gd name="connsiteY25" fmla="*/ 425269 h 835653"/>
              <a:gd name="connsiteX0" fmla="*/ 582791 w 687350"/>
              <a:gd name="connsiteY0" fmla="*/ 425269 h 835653"/>
              <a:gd name="connsiteX1" fmla="*/ 662342 w 687350"/>
              <a:gd name="connsiteY1" fmla="*/ 450126 h 835653"/>
              <a:gd name="connsiteX2" fmla="*/ 681128 w 687350"/>
              <a:gd name="connsiteY2" fmla="*/ 380650 h 835653"/>
              <a:gd name="connsiteX3" fmla="*/ 591165 w 687350"/>
              <a:gd name="connsiteY3" fmla="*/ 129572 h 835653"/>
              <a:gd name="connsiteX4" fmla="*/ 506690 w 687350"/>
              <a:gd name="connsiteY4" fmla="*/ 25196 h 835653"/>
              <a:gd name="connsiteX5" fmla="*/ 320770 w 687350"/>
              <a:gd name="connsiteY5" fmla="*/ 4478 h 835653"/>
              <a:gd name="connsiteX6" fmla="*/ 111570 w 687350"/>
              <a:gd name="connsiteY6" fmla="*/ 143305 h 835653"/>
              <a:gd name="connsiteX7" fmla="*/ 5115 w 687350"/>
              <a:gd name="connsiteY7" fmla="*/ 395301 h 835653"/>
              <a:gd name="connsiteX8" fmla="*/ 38938 w 687350"/>
              <a:gd name="connsiteY8" fmla="*/ 479164 h 835653"/>
              <a:gd name="connsiteX9" fmla="*/ 122801 w 687350"/>
              <a:gd name="connsiteY9" fmla="*/ 445342 h 835653"/>
              <a:gd name="connsiteX10" fmla="*/ 192897 w 687350"/>
              <a:gd name="connsiteY10" fmla="*/ 280023 h 835653"/>
              <a:gd name="connsiteX11" fmla="*/ 192897 w 687350"/>
              <a:gd name="connsiteY11" fmla="*/ 399798 h 835653"/>
              <a:gd name="connsiteX12" fmla="*/ 106561 w 687350"/>
              <a:gd name="connsiteY12" fmla="*/ 601219 h 835653"/>
              <a:gd name="connsiteX13" fmla="*/ 192897 w 687350"/>
              <a:gd name="connsiteY13" fmla="*/ 601219 h 835653"/>
              <a:gd name="connsiteX14" fmla="*/ 192897 w 687350"/>
              <a:gd name="connsiteY14" fmla="*/ 835653 h 835653"/>
              <a:gd name="connsiteX15" fmla="*/ 320770 w 687350"/>
              <a:gd name="connsiteY15" fmla="*/ 835653 h 835653"/>
              <a:gd name="connsiteX16" fmla="*/ 320770 w 687350"/>
              <a:gd name="connsiteY16" fmla="*/ 601219 h 835653"/>
              <a:gd name="connsiteX17" fmla="*/ 384707 w 687350"/>
              <a:gd name="connsiteY17" fmla="*/ 601219 h 835653"/>
              <a:gd name="connsiteX18" fmla="*/ 384707 w 687350"/>
              <a:gd name="connsiteY18" fmla="*/ 835653 h 835653"/>
              <a:gd name="connsiteX19" fmla="*/ 512580 w 687350"/>
              <a:gd name="connsiteY19" fmla="*/ 835653 h 835653"/>
              <a:gd name="connsiteX20" fmla="*/ 512580 w 687350"/>
              <a:gd name="connsiteY20" fmla="*/ 601219 h 835653"/>
              <a:gd name="connsiteX21" fmla="*/ 596742 w 687350"/>
              <a:gd name="connsiteY21" fmla="*/ 601219 h 835653"/>
              <a:gd name="connsiteX22" fmla="*/ 512580 w 687350"/>
              <a:gd name="connsiteY22" fmla="*/ 404806 h 835653"/>
              <a:gd name="connsiteX23" fmla="*/ 512580 w 687350"/>
              <a:gd name="connsiteY23" fmla="*/ 222237 h 835653"/>
              <a:gd name="connsiteX24" fmla="*/ 582791 w 687350"/>
              <a:gd name="connsiteY24" fmla="*/ 425269 h 835653"/>
              <a:gd name="connsiteX0" fmla="*/ 582791 w 687350"/>
              <a:gd name="connsiteY0" fmla="*/ 427591 h 837975"/>
              <a:gd name="connsiteX1" fmla="*/ 662342 w 687350"/>
              <a:gd name="connsiteY1" fmla="*/ 452448 h 837975"/>
              <a:gd name="connsiteX2" fmla="*/ 681128 w 687350"/>
              <a:gd name="connsiteY2" fmla="*/ 382972 h 837975"/>
              <a:gd name="connsiteX3" fmla="*/ 591165 w 687350"/>
              <a:gd name="connsiteY3" fmla="*/ 131894 h 837975"/>
              <a:gd name="connsiteX4" fmla="*/ 506690 w 687350"/>
              <a:gd name="connsiteY4" fmla="*/ 27518 h 837975"/>
              <a:gd name="connsiteX5" fmla="*/ 301473 w 687350"/>
              <a:gd name="connsiteY5" fmla="*/ 1620 h 837975"/>
              <a:gd name="connsiteX6" fmla="*/ 111570 w 687350"/>
              <a:gd name="connsiteY6" fmla="*/ 145627 h 837975"/>
              <a:gd name="connsiteX7" fmla="*/ 5115 w 687350"/>
              <a:gd name="connsiteY7" fmla="*/ 397623 h 837975"/>
              <a:gd name="connsiteX8" fmla="*/ 38938 w 687350"/>
              <a:gd name="connsiteY8" fmla="*/ 481486 h 837975"/>
              <a:gd name="connsiteX9" fmla="*/ 122801 w 687350"/>
              <a:gd name="connsiteY9" fmla="*/ 447664 h 837975"/>
              <a:gd name="connsiteX10" fmla="*/ 192897 w 687350"/>
              <a:gd name="connsiteY10" fmla="*/ 282345 h 837975"/>
              <a:gd name="connsiteX11" fmla="*/ 192897 w 687350"/>
              <a:gd name="connsiteY11" fmla="*/ 402120 h 837975"/>
              <a:gd name="connsiteX12" fmla="*/ 106561 w 687350"/>
              <a:gd name="connsiteY12" fmla="*/ 603541 h 837975"/>
              <a:gd name="connsiteX13" fmla="*/ 192897 w 687350"/>
              <a:gd name="connsiteY13" fmla="*/ 603541 h 837975"/>
              <a:gd name="connsiteX14" fmla="*/ 192897 w 687350"/>
              <a:gd name="connsiteY14" fmla="*/ 837975 h 837975"/>
              <a:gd name="connsiteX15" fmla="*/ 320770 w 687350"/>
              <a:gd name="connsiteY15" fmla="*/ 837975 h 837975"/>
              <a:gd name="connsiteX16" fmla="*/ 320770 w 687350"/>
              <a:gd name="connsiteY16" fmla="*/ 603541 h 837975"/>
              <a:gd name="connsiteX17" fmla="*/ 384707 w 687350"/>
              <a:gd name="connsiteY17" fmla="*/ 603541 h 837975"/>
              <a:gd name="connsiteX18" fmla="*/ 384707 w 687350"/>
              <a:gd name="connsiteY18" fmla="*/ 837975 h 837975"/>
              <a:gd name="connsiteX19" fmla="*/ 512580 w 687350"/>
              <a:gd name="connsiteY19" fmla="*/ 837975 h 837975"/>
              <a:gd name="connsiteX20" fmla="*/ 512580 w 687350"/>
              <a:gd name="connsiteY20" fmla="*/ 603541 h 837975"/>
              <a:gd name="connsiteX21" fmla="*/ 596742 w 687350"/>
              <a:gd name="connsiteY21" fmla="*/ 603541 h 837975"/>
              <a:gd name="connsiteX22" fmla="*/ 512580 w 687350"/>
              <a:gd name="connsiteY22" fmla="*/ 407128 h 837975"/>
              <a:gd name="connsiteX23" fmla="*/ 512580 w 687350"/>
              <a:gd name="connsiteY23" fmla="*/ 224559 h 837975"/>
              <a:gd name="connsiteX24" fmla="*/ 582791 w 687350"/>
              <a:gd name="connsiteY24" fmla="*/ 427591 h 837975"/>
              <a:gd name="connsiteX0" fmla="*/ 582791 w 687350"/>
              <a:gd name="connsiteY0" fmla="*/ 427591 h 837975"/>
              <a:gd name="connsiteX1" fmla="*/ 662342 w 687350"/>
              <a:gd name="connsiteY1" fmla="*/ 452448 h 837975"/>
              <a:gd name="connsiteX2" fmla="*/ 681128 w 687350"/>
              <a:gd name="connsiteY2" fmla="*/ 382972 h 837975"/>
              <a:gd name="connsiteX3" fmla="*/ 506690 w 687350"/>
              <a:gd name="connsiteY3" fmla="*/ 27518 h 837975"/>
              <a:gd name="connsiteX4" fmla="*/ 301473 w 687350"/>
              <a:gd name="connsiteY4" fmla="*/ 1620 h 837975"/>
              <a:gd name="connsiteX5" fmla="*/ 111570 w 687350"/>
              <a:gd name="connsiteY5" fmla="*/ 145627 h 837975"/>
              <a:gd name="connsiteX6" fmla="*/ 5115 w 687350"/>
              <a:gd name="connsiteY6" fmla="*/ 397623 h 837975"/>
              <a:gd name="connsiteX7" fmla="*/ 38938 w 687350"/>
              <a:gd name="connsiteY7" fmla="*/ 481486 h 837975"/>
              <a:gd name="connsiteX8" fmla="*/ 122801 w 687350"/>
              <a:gd name="connsiteY8" fmla="*/ 447664 h 837975"/>
              <a:gd name="connsiteX9" fmla="*/ 192897 w 687350"/>
              <a:gd name="connsiteY9" fmla="*/ 282345 h 837975"/>
              <a:gd name="connsiteX10" fmla="*/ 192897 w 687350"/>
              <a:gd name="connsiteY10" fmla="*/ 402120 h 837975"/>
              <a:gd name="connsiteX11" fmla="*/ 106561 w 687350"/>
              <a:gd name="connsiteY11" fmla="*/ 603541 h 837975"/>
              <a:gd name="connsiteX12" fmla="*/ 192897 w 687350"/>
              <a:gd name="connsiteY12" fmla="*/ 603541 h 837975"/>
              <a:gd name="connsiteX13" fmla="*/ 192897 w 687350"/>
              <a:gd name="connsiteY13" fmla="*/ 837975 h 837975"/>
              <a:gd name="connsiteX14" fmla="*/ 320770 w 687350"/>
              <a:gd name="connsiteY14" fmla="*/ 837975 h 837975"/>
              <a:gd name="connsiteX15" fmla="*/ 320770 w 687350"/>
              <a:gd name="connsiteY15" fmla="*/ 603541 h 837975"/>
              <a:gd name="connsiteX16" fmla="*/ 384707 w 687350"/>
              <a:gd name="connsiteY16" fmla="*/ 603541 h 837975"/>
              <a:gd name="connsiteX17" fmla="*/ 384707 w 687350"/>
              <a:gd name="connsiteY17" fmla="*/ 837975 h 837975"/>
              <a:gd name="connsiteX18" fmla="*/ 512580 w 687350"/>
              <a:gd name="connsiteY18" fmla="*/ 837975 h 837975"/>
              <a:gd name="connsiteX19" fmla="*/ 512580 w 687350"/>
              <a:gd name="connsiteY19" fmla="*/ 603541 h 837975"/>
              <a:gd name="connsiteX20" fmla="*/ 596742 w 687350"/>
              <a:gd name="connsiteY20" fmla="*/ 603541 h 837975"/>
              <a:gd name="connsiteX21" fmla="*/ 512580 w 687350"/>
              <a:gd name="connsiteY21" fmla="*/ 407128 h 837975"/>
              <a:gd name="connsiteX22" fmla="*/ 512580 w 687350"/>
              <a:gd name="connsiteY22" fmla="*/ 224559 h 837975"/>
              <a:gd name="connsiteX23" fmla="*/ 582791 w 687350"/>
              <a:gd name="connsiteY23" fmla="*/ 427591 h 837975"/>
              <a:gd name="connsiteX0" fmla="*/ 582791 w 749580"/>
              <a:gd name="connsiteY0" fmla="*/ 548585 h 958969"/>
              <a:gd name="connsiteX1" fmla="*/ 662342 w 749580"/>
              <a:gd name="connsiteY1" fmla="*/ 573442 h 958969"/>
              <a:gd name="connsiteX2" fmla="*/ 747290 w 749580"/>
              <a:gd name="connsiteY2" fmla="*/ 11904 h 958969"/>
              <a:gd name="connsiteX3" fmla="*/ 506690 w 749580"/>
              <a:gd name="connsiteY3" fmla="*/ 148512 h 958969"/>
              <a:gd name="connsiteX4" fmla="*/ 301473 w 749580"/>
              <a:gd name="connsiteY4" fmla="*/ 122614 h 958969"/>
              <a:gd name="connsiteX5" fmla="*/ 111570 w 749580"/>
              <a:gd name="connsiteY5" fmla="*/ 266621 h 958969"/>
              <a:gd name="connsiteX6" fmla="*/ 5115 w 749580"/>
              <a:gd name="connsiteY6" fmla="*/ 518617 h 958969"/>
              <a:gd name="connsiteX7" fmla="*/ 38938 w 749580"/>
              <a:gd name="connsiteY7" fmla="*/ 602480 h 958969"/>
              <a:gd name="connsiteX8" fmla="*/ 122801 w 749580"/>
              <a:gd name="connsiteY8" fmla="*/ 568658 h 958969"/>
              <a:gd name="connsiteX9" fmla="*/ 192897 w 749580"/>
              <a:gd name="connsiteY9" fmla="*/ 403339 h 958969"/>
              <a:gd name="connsiteX10" fmla="*/ 192897 w 749580"/>
              <a:gd name="connsiteY10" fmla="*/ 523114 h 958969"/>
              <a:gd name="connsiteX11" fmla="*/ 106561 w 749580"/>
              <a:gd name="connsiteY11" fmla="*/ 724535 h 958969"/>
              <a:gd name="connsiteX12" fmla="*/ 192897 w 749580"/>
              <a:gd name="connsiteY12" fmla="*/ 724535 h 958969"/>
              <a:gd name="connsiteX13" fmla="*/ 192897 w 749580"/>
              <a:gd name="connsiteY13" fmla="*/ 958969 h 958969"/>
              <a:gd name="connsiteX14" fmla="*/ 320770 w 749580"/>
              <a:gd name="connsiteY14" fmla="*/ 958969 h 958969"/>
              <a:gd name="connsiteX15" fmla="*/ 320770 w 749580"/>
              <a:gd name="connsiteY15" fmla="*/ 724535 h 958969"/>
              <a:gd name="connsiteX16" fmla="*/ 384707 w 749580"/>
              <a:gd name="connsiteY16" fmla="*/ 724535 h 958969"/>
              <a:gd name="connsiteX17" fmla="*/ 384707 w 749580"/>
              <a:gd name="connsiteY17" fmla="*/ 958969 h 958969"/>
              <a:gd name="connsiteX18" fmla="*/ 512580 w 749580"/>
              <a:gd name="connsiteY18" fmla="*/ 958969 h 958969"/>
              <a:gd name="connsiteX19" fmla="*/ 512580 w 749580"/>
              <a:gd name="connsiteY19" fmla="*/ 724535 h 958969"/>
              <a:gd name="connsiteX20" fmla="*/ 596742 w 749580"/>
              <a:gd name="connsiteY20" fmla="*/ 724535 h 958969"/>
              <a:gd name="connsiteX21" fmla="*/ 512580 w 749580"/>
              <a:gd name="connsiteY21" fmla="*/ 528122 h 958969"/>
              <a:gd name="connsiteX22" fmla="*/ 512580 w 749580"/>
              <a:gd name="connsiteY22" fmla="*/ 345553 h 958969"/>
              <a:gd name="connsiteX23" fmla="*/ 582791 w 749580"/>
              <a:gd name="connsiteY23" fmla="*/ 548585 h 958969"/>
              <a:gd name="connsiteX0" fmla="*/ 582791 w 749580"/>
              <a:gd name="connsiteY0" fmla="*/ 536681 h 947065"/>
              <a:gd name="connsiteX1" fmla="*/ 662342 w 749580"/>
              <a:gd name="connsiteY1" fmla="*/ 561538 h 947065"/>
              <a:gd name="connsiteX2" fmla="*/ 747290 w 749580"/>
              <a:gd name="connsiteY2" fmla="*/ 0 h 947065"/>
              <a:gd name="connsiteX3" fmla="*/ 506690 w 749580"/>
              <a:gd name="connsiteY3" fmla="*/ 136608 h 947065"/>
              <a:gd name="connsiteX4" fmla="*/ 301473 w 749580"/>
              <a:gd name="connsiteY4" fmla="*/ 110710 h 947065"/>
              <a:gd name="connsiteX5" fmla="*/ 111570 w 749580"/>
              <a:gd name="connsiteY5" fmla="*/ 254717 h 947065"/>
              <a:gd name="connsiteX6" fmla="*/ 5115 w 749580"/>
              <a:gd name="connsiteY6" fmla="*/ 506713 h 947065"/>
              <a:gd name="connsiteX7" fmla="*/ 38938 w 749580"/>
              <a:gd name="connsiteY7" fmla="*/ 590576 h 947065"/>
              <a:gd name="connsiteX8" fmla="*/ 122801 w 749580"/>
              <a:gd name="connsiteY8" fmla="*/ 556754 h 947065"/>
              <a:gd name="connsiteX9" fmla="*/ 192897 w 749580"/>
              <a:gd name="connsiteY9" fmla="*/ 391435 h 947065"/>
              <a:gd name="connsiteX10" fmla="*/ 192897 w 749580"/>
              <a:gd name="connsiteY10" fmla="*/ 511210 h 947065"/>
              <a:gd name="connsiteX11" fmla="*/ 106561 w 749580"/>
              <a:gd name="connsiteY11" fmla="*/ 712631 h 947065"/>
              <a:gd name="connsiteX12" fmla="*/ 192897 w 749580"/>
              <a:gd name="connsiteY12" fmla="*/ 712631 h 947065"/>
              <a:gd name="connsiteX13" fmla="*/ 192897 w 749580"/>
              <a:gd name="connsiteY13" fmla="*/ 947065 h 947065"/>
              <a:gd name="connsiteX14" fmla="*/ 320770 w 749580"/>
              <a:gd name="connsiteY14" fmla="*/ 947065 h 947065"/>
              <a:gd name="connsiteX15" fmla="*/ 320770 w 749580"/>
              <a:gd name="connsiteY15" fmla="*/ 712631 h 947065"/>
              <a:gd name="connsiteX16" fmla="*/ 384707 w 749580"/>
              <a:gd name="connsiteY16" fmla="*/ 712631 h 947065"/>
              <a:gd name="connsiteX17" fmla="*/ 384707 w 749580"/>
              <a:gd name="connsiteY17" fmla="*/ 947065 h 947065"/>
              <a:gd name="connsiteX18" fmla="*/ 512580 w 749580"/>
              <a:gd name="connsiteY18" fmla="*/ 947065 h 947065"/>
              <a:gd name="connsiteX19" fmla="*/ 512580 w 749580"/>
              <a:gd name="connsiteY19" fmla="*/ 712631 h 947065"/>
              <a:gd name="connsiteX20" fmla="*/ 596742 w 749580"/>
              <a:gd name="connsiteY20" fmla="*/ 712631 h 947065"/>
              <a:gd name="connsiteX21" fmla="*/ 512580 w 749580"/>
              <a:gd name="connsiteY21" fmla="*/ 516218 h 947065"/>
              <a:gd name="connsiteX22" fmla="*/ 512580 w 749580"/>
              <a:gd name="connsiteY22" fmla="*/ 333649 h 947065"/>
              <a:gd name="connsiteX23" fmla="*/ 582791 w 749580"/>
              <a:gd name="connsiteY23" fmla="*/ 536681 h 947065"/>
              <a:gd name="connsiteX0" fmla="*/ 582791 w 712342"/>
              <a:gd name="connsiteY0" fmla="*/ 549629 h 960013"/>
              <a:gd name="connsiteX1" fmla="*/ 662342 w 712342"/>
              <a:gd name="connsiteY1" fmla="*/ 574486 h 960013"/>
              <a:gd name="connsiteX2" fmla="*/ 708695 w 712342"/>
              <a:gd name="connsiteY2" fmla="*/ 0 h 960013"/>
              <a:gd name="connsiteX3" fmla="*/ 506690 w 712342"/>
              <a:gd name="connsiteY3" fmla="*/ 149556 h 960013"/>
              <a:gd name="connsiteX4" fmla="*/ 301473 w 712342"/>
              <a:gd name="connsiteY4" fmla="*/ 123658 h 960013"/>
              <a:gd name="connsiteX5" fmla="*/ 111570 w 712342"/>
              <a:gd name="connsiteY5" fmla="*/ 267665 h 960013"/>
              <a:gd name="connsiteX6" fmla="*/ 5115 w 712342"/>
              <a:gd name="connsiteY6" fmla="*/ 519661 h 960013"/>
              <a:gd name="connsiteX7" fmla="*/ 38938 w 712342"/>
              <a:gd name="connsiteY7" fmla="*/ 603524 h 960013"/>
              <a:gd name="connsiteX8" fmla="*/ 122801 w 712342"/>
              <a:gd name="connsiteY8" fmla="*/ 569702 h 960013"/>
              <a:gd name="connsiteX9" fmla="*/ 192897 w 712342"/>
              <a:gd name="connsiteY9" fmla="*/ 404383 h 960013"/>
              <a:gd name="connsiteX10" fmla="*/ 192897 w 712342"/>
              <a:gd name="connsiteY10" fmla="*/ 524158 h 960013"/>
              <a:gd name="connsiteX11" fmla="*/ 106561 w 712342"/>
              <a:gd name="connsiteY11" fmla="*/ 725579 h 960013"/>
              <a:gd name="connsiteX12" fmla="*/ 192897 w 712342"/>
              <a:gd name="connsiteY12" fmla="*/ 725579 h 960013"/>
              <a:gd name="connsiteX13" fmla="*/ 192897 w 712342"/>
              <a:gd name="connsiteY13" fmla="*/ 960013 h 960013"/>
              <a:gd name="connsiteX14" fmla="*/ 320770 w 712342"/>
              <a:gd name="connsiteY14" fmla="*/ 960013 h 960013"/>
              <a:gd name="connsiteX15" fmla="*/ 320770 w 712342"/>
              <a:gd name="connsiteY15" fmla="*/ 725579 h 960013"/>
              <a:gd name="connsiteX16" fmla="*/ 384707 w 712342"/>
              <a:gd name="connsiteY16" fmla="*/ 725579 h 960013"/>
              <a:gd name="connsiteX17" fmla="*/ 384707 w 712342"/>
              <a:gd name="connsiteY17" fmla="*/ 960013 h 960013"/>
              <a:gd name="connsiteX18" fmla="*/ 512580 w 712342"/>
              <a:gd name="connsiteY18" fmla="*/ 960013 h 960013"/>
              <a:gd name="connsiteX19" fmla="*/ 512580 w 712342"/>
              <a:gd name="connsiteY19" fmla="*/ 725579 h 960013"/>
              <a:gd name="connsiteX20" fmla="*/ 596742 w 712342"/>
              <a:gd name="connsiteY20" fmla="*/ 725579 h 960013"/>
              <a:gd name="connsiteX21" fmla="*/ 512580 w 712342"/>
              <a:gd name="connsiteY21" fmla="*/ 529166 h 960013"/>
              <a:gd name="connsiteX22" fmla="*/ 512580 w 712342"/>
              <a:gd name="connsiteY22" fmla="*/ 346597 h 960013"/>
              <a:gd name="connsiteX23" fmla="*/ 582791 w 712342"/>
              <a:gd name="connsiteY23" fmla="*/ 549629 h 960013"/>
              <a:gd name="connsiteX0" fmla="*/ 582791 w 787131"/>
              <a:gd name="connsiteY0" fmla="*/ 549629 h 960013"/>
              <a:gd name="connsiteX1" fmla="*/ 783639 w 787131"/>
              <a:gd name="connsiteY1" fmla="*/ 126450 h 960013"/>
              <a:gd name="connsiteX2" fmla="*/ 708695 w 787131"/>
              <a:gd name="connsiteY2" fmla="*/ 0 h 960013"/>
              <a:gd name="connsiteX3" fmla="*/ 506690 w 787131"/>
              <a:gd name="connsiteY3" fmla="*/ 149556 h 960013"/>
              <a:gd name="connsiteX4" fmla="*/ 301473 w 787131"/>
              <a:gd name="connsiteY4" fmla="*/ 123658 h 960013"/>
              <a:gd name="connsiteX5" fmla="*/ 111570 w 787131"/>
              <a:gd name="connsiteY5" fmla="*/ 267665 h 960013"/>
              <a:gd name="connsiteX6" fmla="*/ 5115 w 787131"/>
              <a:gd name="connsiteY6" fmla="*/ 519661 h 960013"/>
              <a:gd name="connsiteX7" fmla="*/ 38938 w 787131"/>
              <a:gd name="connsiteY7" fmla="*/ 603524 h 960013"/>
              <a:gd name="connsiteX8" fmla="*/ 122801 w 787131"/>
              <a:gd name="connsiteY8" fmla="*/ 569702 h 960013"/>
              <a:gd name="connsiteX9" fmla="*/ 192897 w 787131"/>
              <a:gd name="connsiteY9" fmla="*/ 404383 h 960013"/>
              <a:gd name="connsiteX10" fmla="*/ 192897 w 787131"/>
              <a:gd name="connsiteY10" fmla="*/ 524158 h 960013"/>
              <a:gd name="connsiteX11" fmla="*/ 106561 w 787131"/>
              <a:gd name="connsiteY11" fmla="*/ 725579 h 960013"/>
              <a:gd name="connsiteX12" fmla="*/ 192897 w 787131"/>
              <a:gd name="connsiteY12" fmla="*/ 725579 h 960013"/>
              <a:gd name="connsiteX13" fmla="*/ 192897 w 787131"/>
              <a:gd name="connsiteY13" fmla="*/ 960013 h 960013"/>
              <a:gd name="connsiteX14" fmla="*/ 320770 w 787131"/>
              <a:gd name="connsiteY14" fmla="*/ 960013 h 960013"/>
              <a:gd name="connsiteX15" fmla="*/ 320770 w 787131"/>
              <a:gd name="connsiteY15" fmla="*/ 725579 h 960013"/>
              <a:gd name="connsiteX16" fmla="*/ 384707 w 787131"/>
              <a:gd name="connsiteY16" fmla="*/ 725579 h 960013"/>
              <a:gd name="connsiteX17" fmla="*/ 384707 w 787131"/>
              <a:gd name="connsiteY17" fmla="*/ 960013 h 960013"/>
              <a:gd name="connsiteX18" fmla="*/ 512580 w 787131"/>
              <a:gd name="connsiteY18" fmla="*/ 960013 h 960013"/>
              <a:gd name="connsiteX19" fmla="*/ 512580 w 787131"/>
              <a:gd name="connsiteY19" fmla="*/ 725579 h 960013"/>
              <a:gd name="connsiteX20" fmla="*/ 596742 w 787131"/>
              <a:gd name="connsiteY20" fmla="*/ 725579 h 960013"/>
              <a:gd name="connsiteX21" fmla="*/ 512580 w 787131"/>
              <a:gd name="connsiteY21" fmla="*/ 529166 h 960013"/>
              <a:gd name="connsiteX22" fmla="*/ 512580 w 787131"/>
              <a:gd name="connsiteY22" fmla="*/ 346597 h 960013"/>
              <a:gd name="connsiteX23" fmla="*/ 582791 w 787131"/>
              <a:gd name="connsiteY23" fmla="*/ 549629 h 960013"/>
              <a:gd name="connsiteX0" fmla="*/ 682034 w 783862"/>
              <a:gd name="connsiteY0" fmla="*/ 246623 h 960013"/>
              <a:gd name="connsiteX1" fmla="*/ 783639 w 783862"/>
              <a:gd name="connsiteY1" fmla="*/ 126450 h 960013"/>
              <a:gd name="connsiteX2" fmla="*/ 708695 w 783862"/>
              <a:gd name="connsiteY2" fmla="*/ 0 h 960013"/>
              <a:gd name="connsiteX3" fmla="*/ 506690 w 783862"/>
              <a:gd name="connsiteY3" fmla="*/ 149556 h 960013"/>
              <a:gd name="connsiteX4" fmla="*/ 301473 w 783862"/>
              <a:gd name="connsiteY4" fmla="*/ 123658 h 960013"/>
              <a:gd name="connsiteX5" fmla="*/ 111570 w 783862"/>
              <a:gd name="connsiteY5" fmla="*/ 267665 h 960013"/>
              <a:gd name="connsiteX6" fmla="*/ 5115 w 783862"/>
              <a:gd name="connsiteY6" fmla="*/ 519661 h 960013"/>
              <a:gd name="connsiteX7" fmla="*/ 38938 w 783862"/>
              <a:gd name="connsiteY7" fmla="*/ 603524 h 960013"/>
              <a:gd name="connsiteX8" fmla="*/ 122801 w 783862"/>
              <a:gd name="connsiteY8" fmla="*/ 569702 h 960013"/>
              <a:gd name="connsiteX9" fmla="*/ 192897 w 783862"/>
              <a:gd name="connsiteY9" fmla="*/ 404383 h 960013"/>
              <a:gd name="connsiteX10" fmla="*/ 192897 w 783862"/>
              <a:gd name="connsiteY10" fmla="*/ 524158 h 960013"/>
              <a:gd name="connsiteX11" fmla="*/ 106561 w 783862"/>
              <a:gd name="connsiteY11" fmla="*/ 725579 h 960013"/>
              <a:gd name="connsiteX12" fmla="*/ 192897 w 783862"/>
              <a:gd name="connsiteY12" fmla="*/ 725579 h 960013"/>
              <a:gd name="connsiteX13" fmla="*/ 192897 w 783862"/>
              <a:gd name="connsiteY13" fmla="*/ 960013 h 960013"/>
              <a:gd name="connsiteX14" fmla="*/ 320770 w 783862"/>
              <a:gd name="connsiteY14" fmla="*/ 960013 h 960013"/>
              <a:gd name="connsiteX15" fmla="*/ 320770 w 783862"/>
              <a:gd name="connsiteY15" fmla="*/ 725579 h 960013"/>
              <a:gd name="connsiteX16" fmla="*/ 384707 w 783862"/>
              <a:gd name="connsiteY16" fmla="*/ 725579 h 960013"/>
              <a:gd name="connsiteX17" fmla="*/ 384707 w 783862"/>
              <a:gd name="connsiteY17" fmla="*/ 960013 h 960013"/>
              <a:gd name="connsiteX18" fmla="*/ 512580 w 783862"/>
              <a:gd name="connsiteY18" fmla="*/ 960013 h 960013"/>
              <a:gd name="connsiteX19" fmla="*/ 512580 w 783862"/>
              <a:gd name="connsiteY19" fmla="*/ 725579 h 960013"/>
              <a:gd name="connsiteX20" fmla="*/ 596742 w 783862"/>
              <a:gd name="connsiteY20" fmla="*/ 725579 h 960013"/>
              <a:gd name="connsiteX21" fmla="*/ 512580 w 783862"/>
              <a:gd name="connsiteY21" fmla="*/ 529166 h 960013"/>
              <a:gd name="connsiteX22" fmla="*/ 512580 w 783862"/>
              <a:gd name="connsiteY22" fmla="*/ 346597 h 960013"/>
              <a:gd name="connsiteX23" fmla="*/ 682034 w 783862"/>
              <a:gd name="connsiteY23" fmla="*/ 246623 h 960013"/>
              <a:gd name="connsiteX0" fmla="*/ 512580 w 783862"/>
              <a:gd name="connsiteY0" fmla="*/ 346597 h 960013"/>
              <a:gd name="connsiteX1" fmla="*/ 783639 w 783862"/>
              <a:gd name="connsiteY1" fmla="*/ 126450 h 960013"/>
              <a:gd name="connsiteX2" fmla="*/ 708695 w 783862"/>
              <a:gd name="connsiteY2" fmla="*/ 0 h 960013"/>
              <a:gd name="connsiteX3" fmla="*/ 506690 w 783862"/>
              <a:gd name="connsiteY3" fmla="*/ 149556 h 960013"/>
              <a:gd name="connsiteX4" fmla="*/ 301473 w 783862"/>
              <a:gd name="connsiteY4" fmla="*/ 123658 h 960013"/>
              <a:gd name="connsiteX5" fmla="*/ 111570 w 783862"/>
              <a:gd name="connsiteY5" fmla="*/ 267665 h 960013"/>
              <a:gd name="connsiteX6" fmla="*/ 5115 w 783862"/>
              <a:gd name="connsiteY6" fmla="*/ 519661 h 960013"/>
              <a:gd name="connsiteX7" fmla="*/ 38938 w 783862"/>
              <a:gd name="connsiteY7" fmla="*/ 603524 h 960013"/>
              <a:gd name="connsiteX8" fmla="*/ 122801 w 783862"/>
              <a:gd name="connsiteY8" fmla="*/ 569702 h 960013"/>
              <a:gd name="connsiteX9" fmla="*/ 192897 w 783862"/>
              <a:gd name="connsiteY9" fmla="*/ 404383 h 960013"/>
              <a:gd name="connsiteX10" fmla="*/ 192897 w 783862"/>
              <a:gd name="connsiteY10" fmla="*/ 524158 h 960013"/>
              <a:gd name="connsiteX11" fmla="*/ 106561 w 783862"/>
              <a:gd name="connsiteY11" fmla="*/ 725579 h 960013"/>
              <a:gd name="connsiteX12" fmla="*/ 192897 w 783862"/>
              <a:gd name="connsiteY12" fmla="*/ 725579 h 960013"/>
              <a:gd name="connsiteX13" fmla="*/ 192897 w 783862"/>
              <a:gd name="connsiteY13" fmla="*/ 960013 h 960013"/>
              <a:gd name="connsiteX14" fmla="*/ 320770 w 783862"/>
              <a:gd name="connsiteY14" fmla="*/ 960013 h 960013"/>
              <a:gd name="connsiteX15" fmla="*/ 320770 w 783862"/>
              <a:gd name="connsiteY15" fmla="*/ 725579 h 960013"/>
              <a:gd name="connsiteX16" fmla="*/ 384707 w 783862"/>
              <a:gd name="connsiteY16" fmla="*/ 725579 h 960013"/>
              <a:gd name="connsiteX17" fmla="*/ 384707 w 783862"/>
              <a:gd name="connsiteY17" fmla="*/ 960013 h 960013"/>
              <a:gd name="connsiteX18" fmla="*/ 512580 w 783862"/>
              <a:gd name="connsiteY18" fmla="*/ 960013 h 960013"/>
              <a:gd name="connsiteX19" fmla="*/ 512580 w 783862"/>
              <a:gd name="connsiteY19" fmla="*/ 725579 h 960013"/>
              <a:gd name="connsiteX20" fmla="*/ 596742 w 783862"/>
              <a:gd name="connsiteY20" fmla="*/ 725579 h 960013"/>
              <a:gd name="connsiteX21" fmla="*/ 512580 w 783862"/>
              <a:gd name="connsiteY21" fmla="*/ 529166 h 960013"/>
              <a:gd name="connsiteX22" fmla="*/ 512580 w 783862"/>
              <a:gd name="connsiteY22" fmla="*/ 346597 h 96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83862" h="960013">
                <a:moveTo>
                  <a:pt x="512580" y="346597"/>
                </a:moveTo>
                <a:lnTo>
                  <a:pt x="783639" y="126450"/>
                </a:lnTo>
                <a:cubicBezTo>
                  <a:pt x="788082" y="85346"/>
                  <a:pt x="724853" y="23261"/>
                  <a:pt x="708695" y="0"/>
                </a:cubicBezTo>
                <a:lnTo>
                  <a:pt x="506690" y="149556"/>
                </a:lnTo>
                <a:cubicBezTo>
                  <a:pt x="417149" y="103803"/>
                  <a:pt x="363446" y="130564"/>
                  <a:pt x="301473" y="123658"/>
                </a:cubicBezTo>
                <a:cubicBezTo>
                  <a:pt x="235620" y="143343"/>
                  <a:pt x="160963" y="201665"/>
                  <a:pt x="111570" y="267665"/>
                </a:cubicBezTo>
                <a:cubicBezTo>
                  <a:pt x="62177" y="333665"/>
                  <a:pt x="45054" y="425674"/>
                  <a:pt x="5115" y="519661"/>
                </a:cubicBezTo>
                <a:cubicBezTo>
                  <a:pt x="-8703" y="552160"/>
                  <a:pt x="6439" y="589705"/>
                  <a:pt x="38938" y="603524"/>
                </a:cubicBezTo>
                <a:cubicBezTo>
                  <a:pt x="71437" y="617343"/>
                  <a:pt x="108983" y="602201"/>
                  <a:pt x="122801" y="569702"/>
                </a:cubicBezTo>
                <a:lnTo>
                  <a:pt x="192897" y="404383"/>
                </a:lnTo>
                <a:lnTo>
                  <a:pt x="192897" y="524158"/>
                </a:lnTo>
                <a:lnTo>
                  <a:pt x="106561" y="725579"/>
                </a:lnTo>
                <a:lnTo>
                  <a:pt x="192897" y="725579"/>
                </a:lnTo>
                <a:lnTo>
                  <a:pt x="192897" y="960013"/>
                </a:lnTo>
                <a:lnTo>
                  <a:pt x="320770" y="960013"/>
                </a:lnTo>
                <a:lnTo>
                  <a:pt x="320770" y="725579"/>
                </a:lnTo>
                <a:lnTo>
                  <a:pt x="384707" y="725579"/>
                </a:lnTo>
                <a:lnTo>
                  <a:pt x="384707" y="960013"/>
                </a:lnTo>
                <a:lnTo>
                  <a:pt x="512580" y="960013"/>
                </a:lnTo>
                <a:lnTo>
                  <a:pt x="512580" y="725579"/>
                </a:lnTo>
                <a:lnTo>
                  <a:pt x="596742" y="725579"/>
                </a:lnTo>
                <a:lnTo>
                  <a:pt x="512580" y="529166"/>
                </a:lnTo>
                <a:lnTo>
                  <a:pt x="512580" y="346597"/>
                </a:lnTo>
                <a:close/>
              </a:path>
            </a:pathLst>
          </a:custGeom>
          <a:solidFill>
            <a:srgbClr val="FF6600"/>
          </a:solidFill>
          <a:ln w="212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11">
            <a:extLst>
              <a:ext uri="{FF2B5EF4-FFF2-40B4-BE49-F238E27FC236}">
                <a16:creationId xmlns:a16="http://schemas.microsoft.com/office/drawing/2014/main" id="{A49B52DB-4454-44F6-984E-84AE21A42F86}"/>
              </a:ext>
            </a:extLst>
          </p:cNvPr>
          <p:cNvSpPr/>
          <p:nvPr/>
        </p:nvSpPr>
        <p:spPr>
          <a:xfrm rot="21565382">
            <a:off x="10144736" y="886893"/>
            <a:ext cx="997161" cy="1725221"/>
          </a:xfrm>
          <a:custGeom>
            <a:avLst/>
            <a:gdLst>
              <a:gd name="connsiteX0" fmla="*/ 1448130 w 1453235"/>
              <a:gd name="connsiteY0" fmla="*/ 1075556 h 2514287"/>
              <a:gd name="connsiteX1" fmla="*/ 1210914 w 1453235"/>
              <a:gd name="connsiteY1" fmla="*/ 209524 h 2514287"/>
              <a:gd name="connsiteX2" fmla="*/ 1158200 w 1453235"/>
              <a:gd name="connsiteY2" fmla="*/ 132698 h 2514287"/>
              <a:gd name="connsiteX3" fmla="*/ 881449 w 1453235"/>
              <a:gd name="connsiteY3" fmla="*/ 13968 h 2514287"/>
              <a:gd name="connsiteX4" fmla="*/ 729895 w 1453235"/>
              <a:gd name="connsiteY4" fmla="*/ 0 h 2514287"/>
              <a:gd name="connsiteX5" fmla="*/ 578341 w 1453235"/>
              <a:gd name="connsiteY5" fmla="*/ 13968 h 2514287"/>
              <a:gd name="connsiteX6" fmla="*/ 301590 w 1453235"/>
              <a:gd name="connsiteY6" fmla="*/ 132698 h 2514287"/>
              <a:gd name="connsiteX7" fmla="*/ 248876 w 1453235"/>
              <a:gd name="connsiteY7" fmla="*/ 209524 h 2514287"/>
              <a:gd name="connsiteX8" fmla="*/ 5071 w 1453235"/>
              <a:gd name="connsiteY8" fmla="*/ 1075556 h 2514287"/>
              <a:gd name="connsiteX9" fmla="*/ 97322 w 1453235"/>
              <a:gd name="connsiteY9" fmla="*/ 1250160 h 2514287"/>
              <a:gd name="connsiteX10" fmla="*/ 136857 w 1453235"/>
              <a:gd name="connsiteY10" fmla="*/ 1257144 h 2514287"/>
              <a:gd name="connsiteX11" fmla="*/ 262054 w 1453235"/>
              <a:gd name="connsiteY11" fmla="*/ 1159366 h 2514287"/>
              <a:gd name="connsiteX12" fmla="*/ 466323 w 1453235"/>
              <a:gd name="connsiteY12" fmla="*/ 426032 h 2514287"/>
              <a:gd name="connsiteX13" fmla="*/ 466323 w 1453235"/>
              <a:gd name="connsiteY13" fmla="*/ 670477 h 2514287"/>
              <a:gd name="connsiteX14" fmla="*/ 222518 w 1453235"/>
              <a:gd name="connsiteY14" fmla="*/ 1536509 h 2514287"/>
              <a:gd name="connsiteX15" fmla="*/ 400430 w 1453235"/>
              <a:gd name="connsiteY15" fmla="*/ 1536509 h 2514287"/>
              <a:gd name="connsiteX16" fmla="*/ 400430 w 1453235"/>
              <a:gd name="connsiteY16" fmla="*/ 2514287 h 2514287"/>
              <a:gd name="connsiteX17" fmla="*/ 664002 w 1453235"/>
              <a:gd name="connsiteY17" fmla="*/ 2514287 h 2514287"/>
              <a:gd name="connsiteX18" fmla="*/ 664002 w 1453235"/>
              <a:gd name="connsiteY18" fmla="*/ 1536509 h 2514287"/>
              <a:gd name="connsiteX19" fmla="*/ 795788 w 1453235"/>
              <a:gd name="connsiteY19" fmla="*/ 1536509 h 2514287"/>
              <a:gd name="connsiteX20" fmla="*/ 795788 w 1453235"/>
              <a:gd name="connsiteY20" fmla="*/ 2514287 h 2514287"/>
              <a:gd name="connsiteX21" fmla="*/ 1059360 w 1453235"/>
              <a:gd name="connsiteY21" fmla="*/ 2514287 h 2514287"/>
              <a:gd name="connsiteX22" fmla="*/ 1059360 w 1453235"/>
              <a:gd name="connsiteY22" fmla="*/ 1536509 h 2514287"/>
              <a:gd name="connsiteX23" fmla="*/ 1237272 w 1453235"/>
              <a:gd name="connsiteY23" fmla="*/ 1536509 h 2514287"/>
              <a:gd name="connsiteX24" fmla="*/ 993467 w 1453235"/>
              <a:gd name="connsiteY24" fmla="*/ 670477 h 2514287"/>
              <a:gd name="connsiteX25" fmla="*/ 993467 w 1453235"/>
              <a:gd name="connsiteY25" fmla="*/ 426032 h 2514287"/>
              <a:gd name="connsiteX26" fmla="*/ 1197736 w 1453235"/>
              <a:gd name="connsiteY26" fmla="*/ 1159366 h 2514287"/>
              <a:gd name="connsiteX27" fmla="*/ 1322933 w 1453235"/>
              <a:gd name="connsiteY27" fmla="*/ 1257144 h 2514287"/>
              <a:gd name="connsiteX28" fmla="*/ 1362469 w 1453235"/>
              <a:gd name="connsiteY28" fmla="*/ 1250160 h 2514287"/>
              <a:gd name="connsiteX29" fmla="*/ 1448130 w 1453235"/>
              <a:gd name="connsiteY29" fmla="*/ 1075556 h 251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453235" h="2514287">
                <a:moveTo>
                  <a:pt x="1448130" y="1075556"/>
                </a:moveTo>
                <a:lnTo>
                  <a:pt x="1210914" y="209524"/>
                </a:lnTo>
                <a:cubicBezTo>
                  <a:pt x="1204325" y="174603"/>
                  <a:pt x="1184557" y="146667"/>
                  <a:pt x="1158200" y="132698"/>
                </a:cubicBezTo>
                <a:cubicBezTo>
                  <a:pt x="1079128" y="76825"/>
                  <a:pt x="986878" y="41905"/>
                  <a:pt x="881449" y="13968"/>
                </a:cubicBezTo>
                <a:cubicBezTo>
                  <a:pt x="828735" y="6984"/>
                  <a:pt x="782610" y="0"/>
                  <a:pt x="729895" y="0"/>
                </a:cubicBezTo>
                <a:cubicBezTo>
                  <a:pt x="677181" y="0"/>
                  <a:pt x="631055" y="6984"/>
                  <a:pt x="578341" y="13968"/>
                </a:cubicBezTo>
                <a:cubicBezTo>
                  <a:pt x="472912" y="34921"/>
                  <a:pt x="380662" y="76825"/>
                  <a:pt x="301590" y="132698"/>
                </a:cubicBezTo>
                <a:cubicBezTo>
                  <a:pt x="275233" y="153651"/>
                  <a:pt x="255465" y="174603"/>
                  <a:pt x="248876" y="209524"/>
                </a:cubicBezTo>
                <a:lnTo>
                  <a:pt x="5071" y="1075556"/>
                </a:lnTo>
                <a:cubicBezTo>
                  <a:pt x="-14697" y="1152382"/>
                  <a:pt x="24839" y="1229207"/>
                  <a:pt x="97322" y="1250160"/>
                </a:cubicBezTo>
                <a:cubicBezTo>
                  <a:pt x="110500" y="1257144"/>
                  <a:pt x="123679" y="1257144"/>
                  <a:pt x="136857" y="1257144"/>
                </a:cubicBezTo>
                <a:cubicBezTo>
                  <a:pt x="196161" y="1257144"/>
                  <a:pt x="248876" y="1215239"/>
                  <a:pt x="262054" y="1159366"/>
                </a:cubicBezTo>
                <a:lnTo>
                  <a:pt x="466323" y="426032"/>
                </a:lnTo>
                <a:lnTo>
                  <a:pt x="466323" y="670477"/>
                </a:lnTo>
                <a:lnTo>
                  <a:pt x="222518" y="1536509"/>
                </a:lnTo>
                <a:lnTo>
                  <a:pt x="400430" y="1536509"/>
                </a:lnTo>
                <a:lnTo>
                  <a:pt x="400430" y="2514287"/>
                </a:lnTo>
                <a:lnTo>
                  <a:pt x="664002" y="2514287"/>
                </a:lnTo>
                <a:lnTo>
                  <a:pt x="664002" y="1536509"/>
                </a:lnTo>
                <a:lnTo>
                  <a:pt x="795788" y="1536509"/>
                </a:lnTo>
                <a:lnTo>
                  <a:pt x="795788" y="2514287"/>
                </a:lnTo>
                <a:lnTo>
                  <a:pt x="1059360" y="2514287"/>
                </a:lnTo>
                <a:lnTo>
                  <a:pt x="1059360" y="1536509"/>
                </a:lnTo>
                <a:lnTo>
                  <a:pt x="1237272" y="1536509"/>
                </a:lnTo>
                <a:lnTo>
                  <a:pt x="993467" y="670477"/>
                </a:lnTo>
                <a:lnTo>
                  <a:pt x="993467" y="426032"/>
                </a:lnTo>
                <a:lnTo>
                  <a:pt x="1197736" y="1159366"/>
                </a:lnTo>
                <a:cubicBezTo>
                  <a:pt x="1217504" y="1222223"/>
                  <a:pt x="1270218" y="1257144"/>
                  <a:pt x="1322933" y="1257144"/>
                </a:cubicBezTo>
                <a:cubicBezTo>
                  <a:pt x="1336111" y="1257144"/>
                  <a:pt x="1349290" y="1257144"/>
                  <a:pt x="1362469" y="1250160"/>
                </a:cubicBezTo>
                <a:cubicBezTo>
                  <a:pt x="1428362" y="1229207"/>
                  <a:pt x="1467897" y="1152382"/>
                  <a:pt x="1448130" y="1075556"/>
                </a:cubicBezTo>
                <a:close/>
              </a:path>
            </a:pathLst>
          </a:custGeom>
          <a:solidFill>
            <a:srgbClr val="FF6600"/>
          </a:solidFill>
          <a:ln w="329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Freeform: Shape 12">
            <a:extLst>
              <a:ext uri="{FF2B5EF4-FFF2-40B4-BE49-F238E27FC236}">
                <a16:creationId xmlns:a16="http://schemas.microsoft.com/office/drawing/2014/main" id="{949034A0-2E28-481C-99CE-747530E303C7}"/>
              </a:ext>
            </a:extLst>
          </p:cNvPr>
          <p:cNvSpPr/>
          <p:nvPr/>
        </p:nvSpPr>
        <p:spPr>
          <a:xfrm rot="21565382">
            <a:off x="9236327" y="879267"/>
            <a:ext cx="1053856" cy="1724497"/>
          </a:xfrm>
          <a:custGeom>
            <a:avLst/>
            <a:gdLst>
              <a:gd name="connsiteX0" fmla="*/ 1528882 w 1535862"/>
              <a:gd name="connsiteY0" fmla="*/ 1089066 h 2513229"/>
              <a:gd name="connsiteX1" fmla="*/ 1333408 w 1535862"/>
              <a:gd name="connsiteY1" fmla="*/ 258304 h 2513229"/>
              <a:gd name="connsiteX2" fmla="*/ 1291521 w 1535862"/>
              <a:gd name="connsiteY2" fmla="*/ 181511 h 2513229"/>
              <a:gd name="connsiteX3" fmla="*/ 998311 w 1535862"/>
              <a:gd name="connsiteY3" fmla="*/ 27925 h 2513229"/>
              <a:gd name="connsiteX4" fmla="*/ 767931 w 1535862"/>
              <a:gd name="connsiteY4" fmla="*/ 0 h 2513229"/>
              <a:gd name="connsiteX5" fmla="*/ 537552 w 1535862"/>
              <a:gd name="connsiteY5" fmla="*/ 34906 h 2513229"/>
              <a:gd name="connsiteX6" fmla="*/ 244342 w 1535862"/>
              <a:gd name="connsiteY6" fmla="*/ 188492 h 2513229"/>
              <a:gd name="connsiteX7" fmla="*/ 202455 w 1535862"/>
              <a:gd name="connsiteY7" fmla="*/ 265285 h 2513229"/>
              <a:gd name="connsiteX8" fmla="*/ 6981 w 1535862"/>
              <a:gd name="connsiteY8" fmla="*/ 1096048 h 2513229"/>
              <a:gd name="connsiteX9" fmla="*/ 0 w 1535862"/>
              <a:gd name="connsiteY9" fmla="*/ 1130954 h 2513229"/>
              <a:gd name="connsiteX10" fmla="*/ 139624 w 1535862"/>
              <a:gd name="connsiteY10" fmla="*/ 1270577 h 2513229"/>
              <a:gd name="connsiteX11" fmla="*/ 272267 w 1535862"/>
              <a:gd name="connsiteY11" fmla="*/ 1165859 h 2513229"/>
              <a:gd name="connsiteX12" fmla="*/ 418872 w 1535862"/>
              <a:gd name="connsiteY12" fmla="*/ 558496 h 2513229"/>
              <a:gd name="connsiteX13" fmla="*/ 418872 w 1535862"/>
              <a:gd name="connsiteY13" fmla="*/ 2513230 h 2513229"/>
              <a:gd name="connsiteX14" fmla="*/ 698119 w 1535862"/>
              <a:gd name="connsiteY14" fmla="*/ 2513230 h 2513229"/>
              <a:gd name="connsiteX15" fmla="*/ 698119 w 1535862"/>
              <a:gd name="connsiteY15" fmla="*/ 1256615 h 2513229"/>
              <a:gd name="connsiteX16" fmla="*/ 837743 w 1535862"/>
              <a:gd name="connsiteY16" fmla="*/ 1256615 h 2513229"/>
              <a:gd name="connsiteX17" fmla="*/ 837743 w 1535862"/>
              <a:gd name="connsiteY17" fmla="*/ 2513230 h 2513229"/>
              <a:gd name="connsiteX18" fmla="*/ 1116991 w 1535862"/>
              <a:gd name="connsiteY18" fmla="*/ 2513230 h 2513229"/>
              <a:gd name="connsiteX19" fmla="*/ 1116991 w 1535862"/>
              <a:gd name="connsiteY19" fmla="*/ 551514 h 2513229"/>
              <a:gd name="connsiteX20" fmla="*/ 1263596 w 1535862"/>
              <a:gd name="connsiteY20" fmla="*/ 1158878 h 2513229"/>
              <a:gd name="connsiteX21" fmla="*/ 1396239 w 1535862"/>
              <a:gd name="connsiteY21" fmla="*/ 1263596 h 2513229"/>
              <a:gd name="connsiteX22" fmla="*/ 1535863 w 1535862"/>
              <a:gd name="connsiteY22" fmla="*/ 1123972 h 2513229"/>
              <a:gd name="connsiteX23" fmla="*/ 1528882 w 1535862"/>
              <a:gd name="connsiteY23" fmla="*/ 1089066 h 2513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35862" h="2513229">
                <a:moveTo>
                  <a:pt x="1528882" y="1089066"/>
                </a:moveTo>
                <a:lnTo>
                  <a:pt x="1333408" y="258304"/>
                </a:lnTo>
                <a:cubicBezTo>
                  <a:pt x="1326427" y="230379"/>
                  <a:pt x="1312464" y="202455"/>
                  <a:pt x="1291521" y="181511"/>
                </a:cubicBezTo>
                <a:cubicBezTo>
                  <a:pt x="1207747" y="111699"/>
                  <a:pt x="1110010" y="62831"/>
                  <a:pt x="998311" y="27925"/>
                </a:cubicBezTo>
                <a:cubicBezTo>
                  <a:pt x="921518" y="13962"/>
                  <a:pt x="844725" y="0"/>
                  <a:pt x="767931" y="0"/>
                </a:cubicBezTo>
                <a:cubicBezTo>
                  <a:pt x="691138" y="0"/>
                  <a:pt x="614345" y="13962"/>
                  <a:pt x="537552" y="34906"/>
                </a:cubicBezTo>
                <a:cubicBezTo>
                  <a:pt x="425853" y="62831"/>
                  <a:pt x="328116" y="118680"/>
                  <a:pt x="244342" y="188492"/>
                </a:cubicBezTo>
                <a:cubicBezTo>
                  <a:pt x="223398" y="209436"/>
                  <a:pt x="209436" y="237361"/>
                  <a:pt x="202455" y="265285"/>
                </a:cubicBezTo>
                <a:lnTo>
                  <a:pt x="6981" y="1096048"/>
                </a:lnTo>
                <a:cubicBezTo>
                  <a:pt x="6981" y="1103029"/>
                  <a:pt x="0" y="1116991"/>
                  <a:pt x="0" y="1130954"/>
                </a:cubicBezTo>
                <a:cubicBezTo>
                  <a:pt x="0" y="1207747"/>
                  <a:pt x="62831" y="1270577"/>
                  <a:pt x="139624" y="1270577"/>
                </a:cubicBezTo>
                <a:cubicBezTo>
                  <a:pt x="202455" y="1270577"/>
                  <a:pt x="258304" y="1221709"/>
                  <a:pt x="272267" y="1165859"/>
                </a:cubicBezTo>
                <a:lnTo>
                  <a:pt x="418872" y="558496"/>
                </a:lnTo>
                <a:lnTo>
                  <a:pt x="418872" y="2513230"/>
                </a:lnTo>
                <a:lnTo>
                  <a:pt x="698119" y="2513230"/>
                </a:lnTo>
                <a:lnTo>
                  <a:pt x="698119" y="1256615"/>
                </a:lnTo>
                <a:lnTo>
                  <a:pt x="837743" y="1256615"/>
                </a:lnTo>
                <a:lnTo>
                  <a:pt x="837743" y="2513230"/>
                </a:lnTo>
                <a:lnTo>
                  <a:pt x="1116991" y="2513230"/>
                </a:lnTo>
                <a:lnTo>
                  <a:pt x="1116991" y="551514"/>
                </a:lnTo>
                <a:lnTo>
                  <a:pt x="1263596" y="1158878"/>
                </a:lnTo>
                <a:cubicBezTo>
                  <a:pt x="1277558" y="1214728"/>
                  <a:pt x="1333408" y="1263596"/>
                  <a:pt x="1396239" y="1263596"/>
                </a:cubicBezTo>
                <a:cubicBezTo>
                  <a:pt x="1473032" y="1263596"/>
                  <a:pt x="1535863" y="1200765"/>
                  <a:pt x="1535863" y="1123972"/>
                </a:cubicBezTo>
                <a:cubicBezTo>
                  <a:pt x="1535863" y="1110010"/>
                  <a:pt x="1528882" y="1096048"/>
                  <a:pt x="1528882" y="1089066"/>
                </a:cubicBezTo>
                <a:close/>
              </a:path>
            </a:pathLst>
          </a:custGeom>
          <a:solidFill>
            <a:srgbClr val="FF6600"/>
          </a:solidFill>
          <a:ln w="34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8" name="!!Oval 1">
            <a:extLst>
              <a:ext uri="{FF2B5EF4-FFF2-40B4-BE49-F238E27FC236}">
                <a16:creationId xmlns:a16="http://schemas.microsoft.com/office/drawing/2014/main" id="{04482DCE-4043-4614-9F7A-059D0DD65AB5}"/>
              </a:ext>
            </a:extLst>
          </p:cNvPr>
          <p:cNvSpPr/>
          <p:nvPr/>
        </p:nvSpPr>
        <p:spPr>
          <a:xfrm rot="21565382">
            <a:off x="7853661" y="1443182"/>
            <a:ext cx="413846" cy="414554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!!Oval 2">
            <a:extLst>
              <a:ext uri="{FF2B5EF4-FFF2-40B4-BE49-F238E27FC236}">
                <a16:creationId xmlns:a16="http://schemas.microsoft.com/office/drawing/2014/main" id="{1FAD7D35-101E-4811-AA8E-5082D4DB08F1}"/>
              </a:ext>
            </a:extLst>
          </p:cNvPr>
          <p:cNvSpPr/>
          <p:nvPr/>
        </p:nvSpPr>
        <p:spPr>
          <a:xfrm rot="21565382">
            <a:off x="8646252" y="1260876"/>
            <a:ext cx="445523" cy="435626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!!Oval 3">
            <a:extLst>
              <a:ext uri="{FF2B5EF4-FFF2-40B4-BE49-F238E27FC236}">
                <a16:creationId xmlns:a16="http://schemas.microsoft.com/office/drawing/2014/main" id="{12435D6E-DD34-4E22-8D96-5FBB3FAD2B40}"/>
              </a:ext>
            </a:extLst>
          </p:cNvPr>
          <p:cNvSpPr/>
          <p:nvPr/>
        </p:nvSpPr>
        <p:spPr>
          <a:xfrm rot="21565382">
            <a:off x="9553192" y="390226"/>
            <a:ext cx="445523" cy="446284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!!Oval 4">
            <a:extLst>
              <a:ext uri="{FF2B5EF4-FFF2-40B4-BE49-F238E27FC236}">
                <a16:creationId xmlns:a16="http://schemas.microsoft.com/office/drawing/2014/main" id="{B413D17C-5219-4D6C-BCEB-881FA0ADCB3C}"/>
              </a:ext>
            </a:extLst>
          </p:cNvPr>
          <p:cNvSpPr/>
          <p:nvPr/>
        </p:nvSpPr>
        <p:spPr>
          <a:xfrm rot="21565382">
            <a:off x="10389978" y="413531"/>
            <a:ext cx="445523" cy="446284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!!Oval 5">
            <a:extLst>
              <a:ext uri="{FF2B5EF4-FFF2-40B4-BE49-F238E27FC236}">
                <a16:creationId xmlns:a16="http://schemas.microsoft.com/office/drawing/2014/main" id="{D1020393-EE20-4F08-B951-63140C5C6B1D}"/>
              </a:ext>
            </a:extLst>
          </p:cNvPr>
          <p:cNvSpPr/>
          <p:nvPr/>
        </p:nvSpPr>
        <p:spPr>
          <a:xfrm rot="21565382">
            <a:off x="11280534" y="1234671"/>
            <a:ext cx="380785" cy="381437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8B4E5A1-F0AB-430F-8D2A-BAC29CCAB9AD}"/>
              </a:ext>
            </a:extLst>
          </p:cNvPr>
          <p:cNvSpPr txBox="1"/>
          <p:nvPr/>
        </p:nvSpPr>
        <p:spPr>
          <a:xfrm>
            <a:off x="535227" y="949291"/>
            <a:ext cx="7019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2E3336"/>
                </a:solidFill>
                <a:effectLst/>
              </a:rPr>
              <a:t>Love the </a:t>
            </a:r>
            <a:r>
              <a:rPr lang="en-US" sz="2800" b="0" i="0" cap="small" dirty="0">
                <a:solidFill>
                  <a:srgbClr val="2E3336"/>
                </a:solidFill>
                <a:effectLst/>
              </a:rPr>
              <a:t>Lord</a:t>
            </a:r>
            <a:r>
              <a:rPr lang="en-US" sz="2800" b="0" i="0" dirty="0">
                <a:solidFill>
                  <a:srgbClr val="2E3336"/>
                </a:solidFill>
                <a:effectLst/>
              </a:rPr>
              <a:t> your God with all your heart and with all your soul and with all your strength. </a:t>
            </a:r>
            <a:endParaRPr lang="en-US" sz="2800" b="1" dirty="0">
              <a:solidFill>
                <a:srgbClr val="2E3336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F43E046-AA96-4C9F-B5A8-266270933580}"/>
              </a:ext>
            </a:extLst>
          </p:cNvPr>
          <p:cNvSpPr txBox="1"/>
          <p:nvPr/>
        </p:nvSpPr>
        <p:spPr>
          <a:xfrm>
            <a:off x="535227" y="1867462"/>
            <a:ext cx="58780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 commandments that I give you today are to be on your hearts.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lang="en-US" sz="2800" b="1" dirty="0">
              <a:solidFill>
                <a:srgbClr val="FF6600"/>
              </a:solidFill>
            </a:endParaRPr>
          </a:p>
        </p:txBody>
      </p:sp>
      <p:sp>
        <p:nvSpPr>
          <p:cNvPr id="18" name="!!Oval 1">
            <a:extLst>
              <a:ext uri="{FF2B5EF4-FFF2-40B4-BE49-F238E27FC236}">
                <a16:creationId xmlns:a16="http://schemas.microsoft.com/office/drawing/2014/main" id="{711A61DA-B217-4958-9856-7FF48D3684AA}"/>
              </a:ext>
            </a:extLst>
          </p:cNvPr>
          <p:cNvSpPr/>
          <p:nvPr/>
        </p:nvSpPr>
        <p:spPr>
          <a:xfrm rot="42666">
            <a:off x="155473" y="3435764"/>
            <a:ext cx="2792079" cy="2796863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!!Oval 2">
            <a:extLst>
              <a:ext uri="{FF2B5EF4-FFF2-40B4-BE49-F238E27FC236}">
                <a16:creationId xmlns:a16="http://schemas.microsoft.com/office/drawing/2014/main" id="{C3A4651F-2102-4356-B9B3-63D022F0F88E}"/>
              </a:ext>
            </a:extLst>
          </p:cNvPr>
          <p:cNvSpPr/>
          <p:nvPr/>
        </p:nvSpPr>
        <p:spPr>
          <a:xfrm rot="42666">
            <a:off x="2037618" y="3259253"/>
            <a:ext cx="3379564" cy="3304473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!!Oval 3">
            <a:extLst>
              <a:ext uri="{FF2B5EF4-FFF2-40B4-BE49-F238E27FC236}">
                <a16:creationId xmlns:a16="http://schemas.microsoft.com/office/drawing/2014/main" id="{46E33C91-4113-4B12-A949-08FA5B8F04FD}"/>
              </a:ext>
            </a:extLst>
          </p:cNvPr>
          <p:cNvSpPr/>
          <p:nvPr/>
        </p:nvSpPr>
        <p:spPr>
          <a:xfrm rot="42666">
            <a:off x="4640069" y="3280463"/>
            <a:ext cx="3005801" cy="3010925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!!Oval 5">
            <a:extLst>
              <a:ext uri="{FF2B5EF4-FFF2-40B4-BE49-F238E27FC236}">
                <a16:creationId xmlns:a16="http://schemas.microsoft.com/office/drawing/2014/main" id="{489ED14D-8847-4DF3-99B9-28281A2BF516}"/>
              </a:ext>
            </a:extLst>
          </p:cNvPr>
          <p:cNvSpPr/>
          <p:nvPr/>
        </p:nvSpPr>
        <p:spPr>
          <a:xfrm rot="42666">
            <a:off x="6856361" y="3169434"/>
            <a:ext cx="3323827" cy="3329521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07C50C-ECB6-40D0-94F9-18E08631D8A6}"/>
              </a:ext>
            </a:extLst>
          </p:cNvPr>
          <p:cNvSpPr txBox="1"/>
          <p:nvPr/>
        </p:nvSpPr>
        <p:spPr>
          <a:xfrm>
            <a:off x="519596" y="3914857"/>
            <a:ext cx="194428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chemeClr val="bg1"/>
                </a:solidFill>
                <a:effectLst/>
              </a:rPr>
              <a:t>Impress them on your children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2E08D1-799A-4BF0-9035-F12E15B05B9B}"/>
              </a:ext>
            </a:extLst>
          </p:cNvPr>
          <p:cNvSpPr txBox="1"/>
          <p:nvPr/>
        </p:nvSpPr>
        <p:spPr>
          <a:xfrm>
            <a:off x="2478589" y="3914857"/>
            <a:ext cx="246941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chemeClr val="bg1"/>
                </a:solidFill>
                <a:effectLst/>
              </a:rPr>
              <a:t>Talk about them when you sit at home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10569B-98A1-4E91-A696-B31F7BDF5731}"/>
              </a:ext>
            </a:extLst>
          </p:cNvPr>
          <p:cNvSpPr txBox="1"/>
          <p:nvPr/>
        </p:nvSpPr>
        <p:spPr>
          <a:xfrm>
            <a:off x="4987052" y="3914857"/>
            <a:ext cx="225025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chemeClr val="bg1"/>
                </a:solidFill>
                <a:effectLst/>
              </a:rPr>
              <a:t>and when you walk along the road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7DF6DD-CD6B-41FE-8710-475F20333635}"/>
              </a:ext>
            </a:extLst>
          </p:cNvPr>
          <p:cNvSpPr txBox="1"/>
          <p:nvPr/>
        </p:nvSpPr>
        <p:spPr>
          <a:xfrm>
            <a:off x="7276355" y="3914857"/>
            <a:ext cx="246941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chemeClr val="bg1"/>
                </a:solidFill>
                <a:effectLst/>
              </a:rPr>
              <a:t>when you lie down and when you get up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26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35"/>
    </mc:Choice>
    <mc:Fallback xmlns="">
      <p:transition advTm="173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5">
            <a:extLst>
              <a:ext uri="{FF2B5EF4-FFF2-40B4-BE49-F238E27FC236}">
                <a16:creationId xmlns:a16="http://schemas.microsoft.com/office/drawing/2014/main" id="{A7E2A775-1CAC-4B39-BFCB-73AF53D4E2D7}"/>
              </a:ext>
            </a:extLst>
          </p:cNvPr>
          <p:cNvSpPr txBox="1">
            <a:spLocks/>
          </p:cNvSpPr>
          <p:nvPr/>
        </p:nvSpPr>
        <p:spPr>
          <a:xfrm>
            <a:off x="2545322" y="-1874193"/>
            <a:ext cx="7101355" cy="2354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6600"/>
                </a:solidFill>
                <a:latin typeface="+mn-lt"/>
              </a:rPr>
              <a:t>What does the Bible say to families and households?</a:t>
            </a: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40AD6AFE-52DA-4DC5-853B-AFD1EF30B81E}"/>
              </a:ext>
            </a:extLst>
          </p:cNvPr>
          <p:cNvSpPr/>
          <p:nvPr/>
        </p:nvSpPr>
        <p:spPr>
          <a:xfrm>
            <a:off x="622195" y="342103"/>
            <a:ext cx="929421" cy="674106"/>
          </a:xfrm>
          <a:custGeom>
            <a:avLst/>
            <a:gdLst>
              <a:gd name="connsiteX0" fmla="*/ 3148249 w 3151845"/>
              <a:gd name="connsiteY0" fmla="*/ 1653288 h 2092089"/>
              <a:gd name="connsiteX1" fmla="*/ 3040347 w 3151845"/>
              <a:gd name="connsiteY1" fmla="*/ 487945 h 2092089"/>
              <a:gd name="connsiteX2" fmla="*/ 2968413 w 3151845"/>
              <a:gd name="connsiteY2" fmla="*/ 423204 h 2092089"/>
              <a:gd name="connsiteX3" fmla="*/ 2914462 w 3151845"/>
              <a:gd name="connsiteY3" fmla="*/ 423204 h 2092089"/>
              <a:gd name="connsiteX4" fmla="*/ 2896478 w 3151845"/>
              <a:gd name="connsiteY4" fmla="*/ 214594 h 2092089"/>
              <a:gd name="connsiteX5" fmla="*/ 2831737 w 3151845"/>
              <a:gd name="connsiteY5" fmla="*/ 210997 h 2092089"/>
              <a:gd name="connsiteX6" fmla="*/ 2673480 w 3151845"/>
              <a:gd name="connsiteY6" fmla="*/ 214594 h 2092089"/>
              <a:gd name="connsiteX7" fmla="*/ 2655496 w 3151845"/>
              <a:gd name="connsiteY7" fmla="*/ 20370 h 2092089"/>
              <a:gd name="connsiteX8" fmla="*/ 2601545 w 3151845"/>
              <a:gd name="connsiteY8" fmla="*/ 9580 h 2092089"/>
              <a:gd name="connsiteX9" fmla="*/ 1572879 w 3151845"/>
              <a:gd name="connsiteY9" fmla="*/ 354866 h 2092089"/>
              <a:gd name="connsiteX10" fmla="*/ 544213 w 3151845"/>
              <a:gd name="connsiteY10" fmla="*/ 9580 h 2092089"/>
              <a:gd name="connsiteX11" fmla="*/ 490262 w 3151845"/>
              <a:gd name="connsiteY11" fmla="*/ 20370 h 2092089"/>
              <a:gd name="connsiteX12" fmla="*/ 472278 w 3151845"/>
              <a:gd name="connsiteY12" fmla="*/ 214594 h 2092089"/>
              <a:gd name="connsiteX13" fmla="*/ 314022 w 3151845"/>
              <a:gd name="connsiteY13" fmla="*/ 210997 h 2092089"/>
              <a:gd name="connsiteX14" fmla="*/ 252877 w 3151845"/>
              <a:gd name="connsiteY14" fmla="*/ 214594 h 2092089"/>
              <a:gd name="connsiteX15" fmla="*/ 234893 w 3151845"/>
              <a:gd name="connsiteY15" fmla="*/ 423204 h 2092089"/>
              <a:gd name="connsiteX16" fmla="*/ 180942 w 3151845"/>
              <a:gd name="connsiteY16" fmla="*/ 423204 h 2092089"/>
              <a:gd name="connsiteX17" fmla="*/ 109008 w 3151845"/>
              <a:gd name="connsiteY17" fmla="*/ 487945 h 2092089"/>
              <a:gd name="connsiteX18" fmla="*/ 1106 w 3151845"/>
              <a:gd name="connsiteY18" fmla="*/ 1653288 h 2092089"/>
              <a:gd name="connsiteX19" fmla="*/ 62250 w 3151845"/>
              <a:gd name="connsiteY19" fmla="*/ 1732416 h 2092089"/>
              <a:gd name="connsiteX20" fmla="*/ 73040 w 3151845"/>
              <a:gd name="connsiteY20" fmla="*/ 1732416 h 2092089"/>
              <a:gd name="connsiteX21" fmla="*/ 1407429 w 3151845"/>
              <a:gd name="connsiteY21" fmla="*/ 2066912 h 2092089"/>
              <a:gd name="connsiteX22" fmla="*/ 1486557 w 3151845"/>
              <a:gd name="connsiteY22" fmla="*/ 2092089 h 2092089"/>
              <a:gd name="connsiteX23" fmla="*/ 1666394 w 3151845"/>
              <a:gd name="connsiteY23" fmla="*/ 2092089 h 2092089"/>
              <a:gd name="connsiteX24" fmla="*/ 1741926 w 3151845"/>
              <a:gd name="connsiteY24" fmla="*/ 2070509 h 2092089"/>
              <a:gd name="connsiteX25" fmla="*/ 3076315 w 3151845"/>
              <a:gd name="connsiteY25" fmla="*/ 1736012 h 2092089"/>
              <a:gd name="connsiteX26" fmla="*/ 3151846 w 3151845"/>
              <a:gd name="connsiteY26" fmla="*/ 1667675 h 2092089"/>
              <a:gd name="connsiteX27" fmla="*/ 3148249 w 3151845"/>
              <a:gd name="connsiteY27" fmla="*/ 1653288 h 2092089"/>
              <a:gd name="connsiteX28" fmla="*/ 1644814 w 3151845"/>
              <a:gd name="connsiteY28" fmla="*/ 484349 h 2092089"/>
              <a:gd name="connsiteX29" fmla="*/ 2522417 w 3151845"/>
              <a:gd name="connsiteY29" fmla="*/ 142659 h 2092089"/>
              <a:gd name="connsiteX30" fmla="*/ 2619529 w 3151845"/>
              <a:gd name="connsiteY30" fmla="*/ 1257647 h 2092089"/>
              <a:gd name="connsiteX31" fmla="*/ 1644814 w 3151845"/>
              <a:gd name="connsiteY31" fmla="*/ 1714432 h 2092089"/>
              <a:gd name="connsiteX32" fmla="*/ 1644814 w 3151845"/>
              <a:gd name="connsiteY32" fmla="*/ 484349 h 2092089"/>
              <a:gd name="connsiteX33" fmla="*/ 623341 w 3151845"/>
              <a:gd name="connsiteY33" fmla="*/ 146256 h 2092089"/>
              <a:gd name="connsiteX34" fmla="*/ 1500944 w 3151845"/>
              <a:gd name="connsiteY34" fmla="*/ 487945 h 2092089"/>
              <a:gd name="connsiteX35" fmla="*/ 1500944 w 3151845"/>
              <a:gd name="connsiteY35" fmla="*/ 1718029 h 2092089"/>
              <a:gd name="connsiteX36" fmla="*/ 526229 w 3151845"/>
              <a:gd name="connsiteY36" fmla="*/ 1261244 h 2092089"/>
              <a:gd name="connsiteX37" fmla="*/ 623341 w 3151845"/>
              <a:gd name="connsiteY37" fmla="*/ 146256 h 2092089"/>
              <a:gd name="connsiteX38" fmla="*/ 278054 w 3151845"/>
              <a:gd name="connsiteY38" fmla="*/ 1477048 h 2092089"/>
              <a:gd name="connsiteX39" fmla="*/ 385956 w 3151845"/>
              <a:gd name="connsiteY39" fmla="*/ 351269 h 2092089"/>
              <a:gd name="connsiteX40" fmla="*/ 461488 w 3151845"/>
              <a:gd name="connsiteY40" fmla="*/ 354866 h 2092089"/>
              <a:gd name="connsiteX41" fmla="*/ 371569 w 3151845"/>
              <a:gd name="connsiteY41" fmla="*/ 1383533 h 2092089"/>
              <a:gd name="connsiteX42" fmla="*/ 439907 w 3151845"/>
              <a:gd name="connsiteY42" fmla="*/ 1390726 h 2092089"/>
              <a:gd name="connsiteX43" fmla="*/ 1479364 w 3151845"/>
              <a:gd name="connsiteY43" fmla="*/ 1890672 h 2092089"/>
              <a:gd name="connsiteX44" fmla="*/ 1479364 w 3151845"/>
              <a:gd name="connsiteY44" fmla="*/ 1890672 h 2092089"/>
              <a:gd name="connsiteX45" fmla="*/ 278054 w 3151845"/>
              <a:gd name="connsiteY45" fmla="*/ 1477048 h 2092089"/>
              <a:gd name="connsiteX46" fmla="*/ 1666394 w 3151845"/>
              <a:gd name="connsiteY46" fmla="*/ 1897866 h 2092089"/>
              <a:gd name="connsiteX47" fmla="*/ 1666394 w 3151845"/>
              <a:gd name="connsiteY47" fmla="*/ 1897866 h 2092089"/>
              <a:gd name="connsiteX48" fmla="*/ 2705851 w 3151845"/>
              <a:gd name="connsiteY48" fmla="*/ 1390726 h 2092089"/>
              <a:gd name="connsiteX49" fmla="*/ 2774189 w 3151845"/>
              <a:gd name="connsiteY49" fmla="*/ 1383533 h 2092089"/>
              <a:gd name="connsiteX50" fmla="*/ 2684270 w 3151845"/>
              <a:gd name="connsiteY50" fmla="*/ 354866 h 2092089"/>
              <a:gd name="connsiteX51" fmla="*/ 2759802 w 3151845"/>
              <a:gd name="connsiteY51" fmla="*/ 351269 h 2092089"/>
              <a:gd name="connsiteX52" fmla="*/ 2867704 w 3151845"/>
              <a:gd name="connsiteY52" fmla="*/ 1477048 h 2092089"/>
              <a:gd name="connsiteX53" fmla="*/ 1666394 w 3151845"/>
              <a:gd name="connsiteY53" fmla="*/ 1897866 h 209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151845" h="2092089">
                <a:moveTo>
                  <a:pt x="3148249" y="1653288"/>
                </a:moveTo>
                <a:lnTo>
                  <a:pt x="3040347" y="487945"/>
                </a:lnTo>
                <a:cubicBezTo>
                  <a:pt x="3036750" y="451978"/>
                  <a:pt x="3004380" y="423204"/>
                  <a:pt x="2968413" y="423204"/>
                </a:cubicBezTo>
                <a:cubicBezTo>
                  <a:pt x="2954026" y="423204"/>
                  <a:pt x="2932445" y="423204"/>
                  <a:pt x="2914462" y="423204"/>
                </a:cubicBezTo>
                <a:lnTo>
                  <a:pt x="2896478" y="214594"/>
                </a:lnTo>
                <a:lnTo>
                  <a:pt x="2831737" y="210997"/>
                </a:lnTo>
                <a:cubicBezTo>
                  <a:pt x="2777785" y="207400"/>
                  <a:pt x="2723834" y="210997"/>
                  <a:pt x="2673480" y="214594"/>
                </a:cubicBezTo>
                <a:lnTo>
                  <a:pt x="2655496" y="20370"/>
                </a:lnTo>
                <a:lnTo>
                  <a:pt x="2601545" y="9580"/>
                </a:lnTo>
                <a:cubicBezTo>
                  <a:pt x="2223888" y="-37178"/>
                  <a:pt x="1846231" y="88708"/>
                  <a:pt x="1572879" y="354866"/>
                </a:cubicBezTo>
                <a:cubicBezTo>
                  <a:pt x="1299527" y="88708"/>
                  <a:pt x="921870" y="-37178"/>
                  <a:pt x="544213" y="9580"/>
                </a:cubicBezTo>
                <a:lnTo>
                  <a:pt x="490262" y="20370"/>
                </a:lnTo>
                <a:lnTo>
                  <a:pt x="472278" y="214594"/>
                </a:lnTo>
                <a:cubicBezTo>
                  <a:pt x="418327" y="210997"/>
                  <a:pt x="367973" y="207400"/>
                  <a:pt x="314022" y="210997"/>
                </a:cubicBezTo>
                <a:lnTo>
                  <a:pt x="252877" y="214594"/>
                </a:lnTo>
                <a:lnTo>
                  <a:pt x="234893" y="423204"/>
                </a:lnTo>
                <a:cubicBezTo>
                  <a:pt x="213313" y="423204"/>
                  <a:pt x="195329" y="423204"/>
                  <a:pt x="180942" y="423204"/>
                </a:cubicBezTo>
                <a:cubicBezTo>
                  <a:pt x="144975" y="423204"/>
                  <a:pt x="112604" y="451978"/>
                  <a:pt x="109008" y="487945"/>
                </a:cubicBezTo>
                <a:lnTo>
                  <a:pt x="1106" y="1653288"/>
                </a:lnTo>
                <a:cubicBezTo>
                  <a:pt x="-6088" y="1692852"/>
                  <a:pt x="22686" y="1728819"/>
                  <a:pt x="62250" y="1732416"/>
                </a:cubicBezTo>
                <a:cubicBezTo>
                  <a:pt x="65847" y="1732416"/>
                  <a:pt x="69444" y="1732416"/>
                  <a:pt x="73040" y="1732416"/>
                </a:cubicBezTo>
                <a:cubicBezTo>
                  <a:pt x="292441" y="1725222"/>
                  <a:pt x="907483" y="1739609"/>
                  <a:pt x="1407429" y="2066912"/>
                </a:cubicBezTo>
                <a:cubicBezTo>
                  <a:pt x="1432606" y="2081299"/>
                  <a:pt x="1457783" y="2092089"/>
                  <a:pt x="1486557" y="2092089"/>
                </a:cubicBezTo>
                <a:lnTo>
                  <a:pt x="1666394" y="2092089"/>
                </a:lnTo>
                <a:cubicBezTo>
                  <a:pt x="1695168" y="2092089"/>
                  <a:pt x="1720345" y="2084896"/>
                  <a:pt x="1741926" y="2070509"/>
                </a:cubicBezTo>
                <a:cubicBezTo>
                  <a:pt x="2267049" y="1743206"/>
                  <a:pt x="2864107" y="1728819"/>
                  <a:pt x="3076315" y="1736012"/>
                </a:cubicBezTo>
                <a:cubicBezTo>
                  <a:pt x="3115879" y="1736012"/>
                  <a:pt x="3148249" y="1707239"/>
                  <a:pt x="3151846" y="1667675"/>
                </a:cubicBezTo>
                <a:cubicBezTo>
                  <a:pt x="3148249" y="1656884"/>
                  <a:pt x="3148249" y="1656884"/>
                  <a:pt x="3148249" y="1653288"/>
                </a:cubicBezTo>
                <a:close/>
                <a:moveTo>
                  <a:pt x="1644814" y="484349"/>
                </a:moveTo>
                <a:cubicBezTo>
                  <a:pt x="1875005" y="246964"/>
                  <a:pt x="2195114" y="124675"/>
                  <a:pt x="2522417" y="142659"/>
                </a:cubicBezTo>
                <a:lnTo>
                  <a:pt x="2619529" y="1257647"/>
                </a:lnTo>
                <a:cubicBezTo>
                  <a:pt x="2450483" y="1290018"/>
                  <a:pt x="2011681" y="1397920"/>
                  <a:pt x="1644814" y="1714432"/>
                </a:cubicBezTo>
                <a:lnTo>
                  <a:pt x="1644814" y="484349"/>
                </a:lnTo>
                <a:close/>
                <a:moveTo>
                  <a:pt x="623341" y="146256"/>
                </a:moveTo>
                <a:cubicBezTo>
                  <a:pt x="950644" y="128272"/>
                  <a:pt x="1270753" y="250561"/>
                  <a:pt x="1500944" y="487945"/>
                </a:cubicBezTo>
                <a:lnTo>
                  <a:pt x="1500944" y="1718029"/>
                </a:lnTo>
                <a:cubicBezTo>
                  <a:pt x="1134077" y="1401516"/>
                  <a:pt x="695276" y="1293614"/>
                  <a:pt x="526229" y="1261244"/>
                </a:cubicBezTo>
                <a:lnTo>
                  <a:pt x="623341" y="146256"/>
                </a:lnTo>
                <a:close/>
                <a:moveTo>
                  <a:pt x="278054" y="1477048"/>
                </a:moveTo>
                <a:lnTo>
                  <a:pt x="385956" y="351269"/>
                </a:lnTo>
                <a:cubicBezTo>
                  <a:pt x="407537" y="351269"/>
                  <a:pt x="432714" y="354866"/>
                  <a:pt x="461488" y="354866"/>
                </a:cubicBezTo>
                <a:lnTo>
                  <a:pt x="371569" y="1383533"/>
                </a:lnTo>
                <a:lnTo>
                  <a:pt x="439907" y="1390726"/>
                </a:lnTo>
                <a:cubicBezTo>
                  <a:pt x="447101" y="1390726"/>
                  <a:pt x="1054949" y="1469854"/>
                  <a:pt x="1479364" y="1890672"/>
                </a:cubicBezTo>
                <a:lnTo>
                  <a:pt x="1479364" y="1890672"/>
                </a:lnTo>
                <a:cubicBezTo>
                  <a:pt x="1008192" y="1530999"/>
                  <a:pt x="483068" y="1484241"/>
                  <a:pt x="278054" y="1477048"/>
                </a:cubicBezTo>
                <a:close/>
                <a:moveTo>
                  <a:pt x="1666394" y="1897866"/>
                </a:moveTo>
                <a:lnTo>
                  <a:pt x="1666394" y="1897866"/>
                </a:lnTo>
                <a:cubicBezTo>
                  <a:pt x="2098002" y="1473451"/>
                  <a:pt x="2702254" y="1390726"/>
                  <a:pt x="2705851" y="1390726"/>
                </a:cubicBezTo>
                <a:lnTo>
                  <a:pt x="2774189" y="1383533"/>
                </a:lnTo>
                <a:lnTo>
                  <a:pt x="2684270" y="354866"/>
                </a:lnTo>
                <a:cubicBezTo>
                  <a:pt x="2713044" y="351269"/>
                  <a:pt x="2738221" y="351269"/>
                  <a:pt x="2759802" y="351269"/>
                </a:cubicBezTo>
                <a:lnTo>
                  <a:pt x="2867704" y="1477048"/>
                </a:lnTo>
                <a:cubicBezTo>
                  <a:pt x="2662690" y="1484241"/>
                  <a:pt x="2137567" y="1534595"/>
                  <a:pt x="1666394" y="1897866"/>
                </a:cubicBezTo>
                <a:close/>
              </a:path>
            </a:pathLst>
          </a:custGeom>
          <a:solidFill>
            <a:srgbClr val="FF6600"/>
          </a:solidFill>
          <a:ln w="359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Title 5">
            <a:extLst>
              <a:ext uri="{FF2B5EF4-FFF2-40B4-BE49-F238E27FC236}">
                <a16:creationId xmlns:a16="http://schemas.microsoft.com/office/drawing/2014/main" id="{7C3A6EB0-0F7F-479A-8627-64A18E9F2F07}"/>
              </a:ext>
            </a:extLst>
          </p:cNvPr>
          <p:cNvSpPr txBox="1">
            <a:spLocks/>
          </p:cNvSpPr>
          <p:nvPr/>
        </p:nvSpPr>
        <p:spPr>
          <a:xfrm>
            <a:off x="1695182" y="-224943"/>
            <a:ext cx="5081663" cy="1788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Deuteronomy 6:5-9</a:t>
            </a:r>
          </a:p>
        </p:txBody>
      </p:sp>
      <p:sp>
        <p:nvSpPr>
          <p:cNvPr id="63" name="!!balloon">
            <a:extLst>
              <a:ext uri="{FF2B5EF4-FFF2-40B4-BE49-F238E27FC236}">
                <a16:creationId xmlns:a16="http://schemas.microsoft.com/office/drawing/2014/main" id="{08C6A370-1F69-41B3-A9D6-D6407082DC24}"/>
              </a:ext>
            </a:extLst>
          </p:cNvPr>
          <p:cNvSpPr/>
          <p:nvPr/>
        </p:nvSpPr>
        <p:spPr>
          <a:xfrm rot="21565382" flipH="1">
            <a:off x="7554312" y="835107"/>
            <a:ext cx="820133" cy="1815604"/>
          </a:xfrm>
          <a:custGeom>
            <a:avLst/>
            <a:gdLst>
              <a:gd name="connsiteX0" fmla="*/ 1195241 w 1195240"/>
              <a:gd name="connsiteY0" fmla="*/ 230087 h 2646005"/>
              <a:gd name="connsiteX1" fmla="*/ 993914 w 1195240"/>
              <a:gd name="connsiteY1" fmla="*/ 0 h 2646005"/>
              <a:gd name="connsiteX2" fmla="*/ 792588 w 1195240"/>
              <a:gd name="connsiteY2" fmla="*/ 230087 h 2646005"/>
              <a:gd name="connsiteX3" fmla="*/ 965154 w 1195240"/>
              <a:gd name="connsiteY3" fmla="*/ 512232 h 2646005"/>
              <a:gd name="connsiteX4" fmla="*/ 965154 w 1195240"/>
              <a:gd name="connsiteY4" fmla="*/ 517697 h 2646005"/>
              <a:gd name="connsiteX5" fmla="*/ 993914 w 1195240"/>
              <a:gd name="connsiteY5" fmla="*/ 726789 h 2646005"/>
              <a:gd name="connsiteX6" fmla="*/ 1022675 w 1195240"/>
              <a:gd name="connsiteY6" fmla="*/ 920350 h 2646005"/>
              <a:gd name="connsiteX7" fmla="*/ 993914 w 1195240"/>
              <a:gd name="connsiteY7" fmla="*/ 1113911 h 2646005"/>
              <a:gd name="connsiteX8" fmla="*/ 976945 w 1195240"/>
              <a:gd name="connsiteY8" fmla="*/ 1180924 h 2646005"/>
              <a:gd name="connsiteX9" fmla="*/ 930640 w 1195240"/>
              <a:gd name="connsiteY9" fmla="*/ 1205658 h 2646005"/>
              <a:gd name="connsiteX10" fmla="*/ 624337 w 1195240"/>
              <a:gd name="connsiteY10" fmla="*/ 1524329 h 2646005"/>
              <a:gd name="connsiteX11" fmla="*/ 426749 w 1195240"/>
              <a:gd name="connsiteY11" fmla="*/ 1524329 h 2646005"/>
              <a:gd name="connsiteX12" fmla="*/ 150644 w 1195240"/>
              <a:gd name="connsiteY12" fmla="*/ 1711275 h 2646005"/>
              <a:gd name="connsiteX13" fmla="*/ 6839 w 1195240"/>
              <a:gd name="connsiteY13" fmla="*/ 2051517 h 2646005"/>
              <a:gd name="connsiteX14" fmla="*/ 52569 w 1195240"/>
              <a:gd name="connsiteY14" fmla="*/ 2164548 h 2646005"/>
              <a:gd name="connsiteX15" fmla="*/ 86220 w 1195240"/>
              <a:gd name="connsiteY15" fmla="*/ 2171450 h 2646005"/>
              <a:gd name="connsiteX16" fmla="*/ 165600 w 1195240"/>
              <a:gd name="connsiteY16" fmla="*/ 2119105 h 2646005"/>
              <a:gd name="connsiteX17" fmla="*/ 260511 w 1195240"/>
              <a:gd name="connsiteY17" fmla="*/ 1896208 h 2646005"/>
              <a:gd name="connsiteX18" fmla="*/ 260511 w 1195240"/>
              <a:gd name="connsiteY18" fmla="*/ 2646005 h 2646005"/>
              <a:gd name="connsiteX19" fmla="*/ 433076 w 1195240"/>
              <a:gd name="connsiteY19" fmla="*/ 2646005 h 2646005"/>
              <a:gd name="connsiteX20" fmla="*/ 433076 w 1195240"/>
              <a:gd name="connsiteY20" fmla="*/ 2128309 h 2646005"/>
              <a:gd name="connsiteX21" fmla="*/ 519359 w 1195240"/>
              <a:gd name="connsiteY21" fmla="*/ 2128309 h 2646005"/>
              <a:gd name="connsiteX22" fmla="*/ 519359 w 1195240"/>
              <a:gd name="connsiteY22" fmla="*/ 2646005 h 2646005"/>
              <a:gd name="connsiteX23" fmla="*/ 691925 w 1195240"/>
              <a:gd name="connsiteY23" fmla="*/ 2646005 h 2646005"/>
              <a:gd name="connsiteX24" fmla="*/ 691925 w 1195240"/>
              <a:gd name="connsiteY24" fmla="*/ 1702935 h 2646005"/>
              <a:gd name="connsiteX25" fmla="*/ 1056038 w 1195240"/>
              <a:gd name="connsiteY25" fmla="*/ 1325304 h 2646005"/>
              <a:gd name="connsiteX26" fmla="*/ 1053737 w 1195240"/>
              <a:gd name="connsiteY26" fmla="*/ 1203357 h 2646005"/>
              <a:gd name="connsiteX27" fmla="*/ 1034755 w 1195240"/>
              <a:gd name="connsiteY27" fmla="*/ 1189840 h 2646005"/>
              <a:gd name="connsiteX28" fmla="*/ 1050286 w 1195240"/>
              <a:gd name="connsiteY28" fmla="*/ 1129442 h 2646005"/>
              <a:gd name="connsiteX29" fmla="*/ 1079047 w 1195240"/>
              <a:gd name="connsiteY29" fmla="*/ 920350 h 2646005"/>
              <a:gd name="connsiteX30" fmla="*/ 1050286 w 1195240"/>
              <a:gd name="connsiteY30" fmla="*/ 711258 h 2646005"/>
              <a:gd name="connsiteX31" fmla="*/ 1021525 w 1195240"/>
              <a:gd name="connsiteY31" fmla="*/ 517697 h 2646005"/>
              <a:gd name="connsiteX32" fmla="*/ 1021525 w 1195240"/>
              <a:gd name="connsiteY32" fmla="*/ 512232 h 2646005"/>
              <a:gd name="connsiteX33" fmla="*/ 1195241 w 1195240"/>
              <a:gd name="connsiteY33" fmla="*/ 230087 h 264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95240" h="2646005">
                <a:moveTo>
                  <a:pt x="1195241" y="230087"/>
                </a:moveTo>
                <a:cubicBezTo>
                  <a:pt x="1195241" y="102964"/>
                  <a:pt x="1105219" y="0"/>
                  <a:pt x="993914" y="0"/>
                </a:cubicBezTo>
                <a:cubicBezTo>
                  <a:pt x="882610" y="0"/>
                  <a:pt x="792588" y="102964"/>
                  <a:pt x="792588" y="230087"/>
                </a:cubicBezTo>
                <a:cubicBezTo>
                  <a:pt x="792588" y="345131"/>
                  <a:pt x="884911" y="484334"/>
                  <a:pt x="965154" y="512232"/>
                </a:cubicBezTo>
                <a:cubicBezTo>
                  <a:pt x="965018" y="514050"/>
                  <a:pt x="965018" y="515879"/>
                  <a:pt x="965154" y="517697"/>
                </a:cubicBezTo>
                <a:cubicBezTo>
                  <a:pt x="963382" y="588489"/>
                  <a:pt x="973094" y="659103"/>
                  <a:pt x="993914" y="726789"/>
                </a:cubicBezTo>
                <a:cubicBezTo>
                  <a:pt x="1013909" y="789329"/>
                  <a:pt x="1023622" y="854697"/>
                  <a:pt x="1022675" y="920350"/>
                </a:cubicBezTo>
                <a:cubicBezTo>
                  <a:pt x="1023622" y="986002"/>
                  <a:pt x="1013909" y="1051370"/>
                  <a:pt x="993914" y="1113911"/>
                </a:cubicBezTo>
                <a:cubicBezTo>
                  <a:pt x="987875" y="1134619"/>
                  <a:pt x="981835" y="1155902"/>
                  <a:pt x="976945" y="1180924"/>
                </a:cubicBezTo>
                <a:cubicBezTo>
                  <a:pt x="959272" y="1184027"/>
                  <a:pt x="943048" y="1192693"/>
                  <a:pt x="930640" y="1205658"/>
                </a:cubicBezTo>
                <a:lnTo>
                  <a:pt x="624337" y="1524329"/>
                </a:lnTo>
                <a:lnTo>
                  <a:pt x="426749" y="1524329"/>
                </a:lnTo>
                <a:cubicBezTo>
                  <a:pt x="291860" y="1534395"/>
                  <a:pt x="177967" y="1641386"/>
                  <a:pt x="150644" y="1711275"/>
                </a:cubicBezTo>
                <a:cubicBezTo>
                  <a:pt x="143741" y="1729395"/>
                  <a:pt x="60910" y="1924681"/>
                  <a:pt x="6839" y="2051517"/>
                </a:cubicBezTo>
                <a:cubicBezTo>
                  <a:pt x="-11706" y="2095357"/>
                  <a:pt x="8758" y="2145936"/>
                  <a:pt x="52569" y="2164548"/>
                </a:cubicBezTo>
                <a:cubicBezTo>
                  <a:pt x="63173" y="2169198"/>
                  <a:pt x="74640" y="2171551"/>
                  <a:pt x="86220" y="2171450"/>
                </a:cubicBezTo>
                <a:cubicBezTo>
                  <a:pt x="120773" y="2171470"/>
                  <a:pt x="152007" y="2150875"/>
                  <a:pt x="165600" y="2119105"/>
                </a:cubicBezTo>
                <a:lnTo>
                  <a:pt x="260511" y="1896208"/>
                </a:lnTo>
                <a:lnTo>
                  <a:pt x="260511" y="2646005"/>
                </a:lnTo>
                <a:lnTo>
                  <a:pt x="433076" y="2646005"/>
                </a:lnTo>
                <a:lnTo>
                  <a:pt x="433076" y="2128309"/>
                </a:lnTo>
                <a:lnTo>
                  <a:pt x="519359" y="2128309"/>
                </a:lnTo>
                <a:lnTo>
                  <a:pt x="519359" y="2646005"/>
                </a:lnTo>
                <a:lnTo>
                  <a:pt x="691925" y="2646005"/>
                </a:lnTo>
                <a:lnTo>
                  <a:pt x="691925" y="1702935"/>
                </a:lnTo>
                <a:lnTo>
                  <a:pt x="1056038" y="1325304"/>
                </a:lnTo>
                <a:cubicBezTo>
                  <a:pt x="1089056" y="1290986"/>
                  <a:pt x="1088026" y="1236406"/>
                  <a:pt x="1053737" y="1203357"/>
                </a:cubicBezTo>
                <a:cubicBezTo>
                  <a:pt x="1048051" y="1198014"/>
                  <a:pt x="1041663" y="1193466"/>
                  <a:pt x="1034755" y="1189840"/>
                </a:cubicBezTo>
                <a:cubicBezTo>
                  <a:pt x="1039357" y="1168269"/>
                  <a:pt x="1044821" y="1148999"/>
                  <a:pt x="1050286" y="1129442"/>
                </a:cubicBezTo>
                <a:cubicBezTo>
                  <a:pt x="1071106" y="1061756"/>
                  <a:pt x="1080818" y="991142"/>
                  <a:pt x="1079047" y="920350"/>
                </a:cubicBezTo>
                <a:cubicBezTo>
                  <a:pt x="1080818" y="849558"/>
                  <a:pt x="1071106" y="778944"/>
                  <a:pt x="1050286" y="711258"/>
                </a:cubicBezTo>
                <a:cubicBezTo>
                  <a:pt x="1030291" y="648717"/>
                  <a:pt x="1020579" y="583349"/>
                  <a:pt x="1021525" y="517697"/>
                </a:cubicBezTo>
                <a:cubicBezTo>
                  <a:pt x="1021660" y="515879"/>
                  <a:pt x="1021660" y="514050"/>
                  <a:pt x="1021525" y="512232"/>
                </a:cubicBezTo>
                <a:cubicBezTo>
                  <a:pt x="1102918" y="484334"/>
                  <a:pt x="1195241" y="345131"/>
                  <a:pt x="1195241" y="230087"/>
                </a:cubicBezTo>
                <a:close/>
              </a:path>
            </a:pathLst>
          </a:custGeom>
          <a:solidFill>
            <a:srgbClr val="FF6600"/>
          </a:solidFill>
          <a:ln w="286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4" name="Freeform: Shape 4">
            <a:extLst>
              <a:ext uri="{FF2B5EF4-FFF2-40B4-BE49-F238E27FC236}">
                <a16:creationId xmlns:a16="http://schemas.microsoft.com/office/drawing/2014/main" id="{C57BFD87-ED3C-49B5-A9C8-A877CDD5C0CE}"/>
              </a:ext>
            </a:extLst>
          </p:cNvPr>
          <p:cNvSpPr/>
          <p:nvPr/>
        </p:nvSpPr>
        <p:spPr>
          <a:xfrm rot="21565382">
            <a:off x="8501669" y="1558551"/>
            <a:ext cx="858076" cy="1082447"/>
          </a:xfrm>
          <a:custGeom>
            <a:avLst/>
            <a:gdLst>
              <a:gd name="connsiteX0" fmla="*/ 1406577 w 1406576"/>
              <a:gd name="connsiteY0" fmla="*/ 270770 h 3113856"/>
              <a:gd name="connsiteX1" fmla="*/ 1169653 w 1406576"/>
              <a:gd name="connsiteY1" fmla="*/ 0 h 3113856"/>
              <a:gd name="connsiteX2" fmla="*/ 932729 w 1406576"/>
              <a:gd name="connsiteY2" fmla="*/ 270770 h 3113856"/>
              <a:gd name="connsiteX3" fmla="*/ 1135807 w 1406576"/>
              <a:gd name="connsiteY3" fmla="*/ 602802 h 3113856"/>
              <a:gd name="connsiteX4" fmla="*/ 1135807 w 1406576"/>
              <a:gd name="connsiteY4" fmla="*/ 609233 h 3113856"/>
              <a:gd name="connsiteX5" fmla="*/ 1169653 w 1406576"/>
              <a:gd name="connsiteY5" fmla="*/ 855295 h 3113856"/>
              <a:gd name="connsiteX6" fmla="*/ 1203499 w 1406576"/>
              <a:gd name="connsiteY6" fmla="*/ 1083081 h 3113856"/>
              <a:gd name="connsiteX7" fmla="*/ 1169653 w 1406576"/>
              <a:gd name="connsiteY7" fmla="*/ 1310866 h 3113856"/>
              <a:gd name="connsiteX8" fmla="*/ 1149683 w 1406576"/>
              <a:gd name="connsiteY8" fmla="*/ 1389728 h 3113856"/>
              <a:gd name="connsiteX9" fmla="*/ 1095191 w 1406576"/>
              <a:gd name="connsiteY9" fmla="*/ 1418836 h 3113856"/>
              <a:gd name="connsiteX10" fmla="*/ 734728 w 1406576"/>
              <a:gd name="connsiteY10" fmla="*/ 1793852 h 3113856"/>
              <a:gd name="connsiteX11" fmla="*/ 502204 w 1406576"/>
              <a:gd name="connsiteY11" fmla="*/ 1793852 h 3113856"/>
              <a:gd name="connsiteX12" fmla="*/ 177280 w 1406576"/>
              <a:gd name="connsiteY12" fmla="*/ 2013853 h 3113856"/>
              <a:gd name="connsiteX13" fmla="*/ 8049 w 1406576"/>
              <a:gd name="connsiteY13" fmla="*/ 2414255 h 3113856"/>
              <a:gd name="connsiteX14" fmla="*/ 61864 w 1406576"/>
              <a:gd name="connsiteY14" fmla="*/ 2547271 h 3113856"/>
              <a:gd name="connsiteX15" fmla="*/ 101464 w 1406576"/>
              <a:gd name="connsiteY15" fmla="*/ 2555394 h 3113856"/>
              <a:gd name="connsiteX16" fmla="*/ 194880 w 1406576"/>
              <a:gd name="connsiteY16" fmla="*/ 2493793 h 3113856"/>
              <a:gd name="connsiteX17" fmla="*/ 306573 w 1406576"/>
              <a:gd name="connsiteY17" fmla="*/ 2231485 h 3113856"/>
              <a:gd name="connsiteX18" fmla="*/ 306573 w 1406576"/>
              <a:gd name="connsiteY18" fmla="*/ 3113857 h 3113856"/>
              <a:gd name="connsiteX19" fmla="*/ 509650 w 1406576"/>
              <a:gd name="connsiteY19" fmla="*/ 3113857 h 3113856"/>
              <a:gd name="connsiteX20" fmla="*/ 509650 w 1406576"/>
              <a:gd name="connsiteY20" fmla="*/ 2504624 h 3113856"/>
              <a:gd name="connsiteX21" fmla="*/ 611189 w 1406576"/>
              <a:gd name="connsiteY21" fmla="*/ 2504624 h 3113856"/>
              <a:gd name="connsiteX22" fmla="*/ 611189 w 1406576"/>
              <a:gd name="connsiteY22" fmla="*/ 3113857 h 3113856"/>
              <a:gd name="connsiteX23" fmla="*/ 814267 w 1406576"/>
              <a:gd name="connsiteY23" fmla="*/ 3113857 h 3113856"/>
              <a:gd name="connsiteX24" fmla="*/ 814267 w 1406576"/>
              <a:gd name="connsiteY24" fmla="*/ 2004038 h 3113856"/>
              <a:gd name="connsiteX25" fmla="*/ 1242761 w 1406576"/>
              <a:gd name="connsiteY25" fmla="*/ 1559636 h 3113856"/>
              <a:gd name="connsiteX26" fmla="*/ 1240053 w 1406576"/>
              <a:gd name="connsiteY26" fmla="*/ 1416128 h 3113856"/>
              <a:gd name="connsiteX27" fmla="*/ 1217714 w 1406576"/>
              <a:gd name="connsiteY27" fmla="*/ 1400220 h 3113856"/>
              <a:gd name="connsiteX28" fmla="*/ 1235991 w 1406576"/>
              <a:gd name="connsiteY28" fmla="*/ 1329143 h 3113856"/>
              <a:gd name="connsiteX29" fmla="*/ 1269838 w 1406576"/>
              <a:gd name="connsiteY29" fmla="*/ 1083081 h 3113856"/>
              <a:gd name="connsiteX30" fmla="*/ 1235991 w 1406576"/>
              <a:gd name="connsiteY30" fmla="*/ 837018 h 3113856"/>
              <a:gd name="connsiteX31" fmla="*/ 1202145 w 1406576"/>
              <a:gd name="connsiteY31" fmla="*/ 609233 h 3113856"/>
              <a:gd name="connsiteX32" fmla="*/ 1202145 w 1406576"/>
              <a:gd name="connsiteY32" fmla="*/ 602802 h 3113856"/>
              <a:gd name="connsiteX33" fmla="*/ 1406577 w 1406576"/>
              <a:gd name="connsiteY33" fmla="*/ 270770 h 3113856"/>
              <a:gd name="connsiteX0" fmla="*/ 1406577 w 1406577"/>
              <a:gd name="connsiteY0" fmla="*/ 41505 h 2884592"/>
              <a:gd name="connsiteX1" fmla="*/ 932729 w 1406577"/>
              <a:gd name="connsiteY1" fmla="*/ 41505 h 2884592"/>
              <a:gd name="connsiteX2" fmla="*/ 1135807 w 1406577"/>
              <a:gd name="connsiteY2" fmla="*/ 373537 h 2884592"/>
              <a:gd name="connsiteX3" fmla="*/ 1135807 w 1406577"/>
              <a:gd name="connsiteY3" fmla="*/ 379968 h 2884592"/>
              <a:gd name="connsiteX4" fmla="*/ 1169653 w 1406577"/>
              <a:gd name="connsiteY4" fmla="*/ 626030 h 2884592"/>
              <a:gd name="connsiteX5" fmla="*/ 1203499 w 1406577"/>
              <a:gd name="connsiteY5" fmla="*/ 853816 h 2884592"/>
              <a:gd name="connsiteX6" fmla="*/ 1169653 w 1406577"/>
              <a:gd name="connsiteY6" fmla="*/ 1081601 h 2884592"/>
              <a:gd name="connsiteX7" fmla="*/ 1149683 w 1406577"/>
              <a:gd name="connsiteY7" fmla="*/ 1160463 h 2884592"/>
              <a:gd name="connsiteX8" fmla="*/ 1095191 w 1406577"/>
              <a:gd name="connsiteY8" fmla="*/ 1189571 h 2884592"/>
              <a:gd name="connsiteX9" fmla="*/ 734728 w 1406577"/>
              <a:gd name="connsiteY9" fmla="*/ 1564587 h 2884592"/>
              <a:gd name="connsiteX10" fmla="*/ 502204 w 1406577"/>
              <a:gd name="connsiteY10" fmla="*/ 1564587 h 2884592"/>
              <a:gd name="connsiteX11" fmla="*/ 177280 w 1406577"/>
              <a:gd name="connsiteY11" fmla="*/ 1784588 h 2884592"/>
              <a:gd name="connsiteX12" fmla="*/ 8049 w 1406577"/>
              <a:gd name="connsiteY12" fmla="*/ 2184990 h 2884592"/>
              <a:gd name="connsiteX13" fmla="*/ 61864 w 1406577"/>
              <a:gd name="connsiteY13" fmla="*/ 2318006 h 2884592"/>
              <a:gd name="connsiteX14" fmla="*/ 101464 w 1406577"/>
              <a:gd name="connsiteY14" fmla="*/ 2326129 h 2884592"/>
              <a:gd name="connsiteX15" fmla="*/ 194880 w 1406577"/>
              <a:gd name="connsiteY15" fmla="*/ 2264528 h 2884592"/>
              <a:gd name="connsiteX16" fmla="*/ 306573 w 1406577"/>
              <a:gd name="connsiteY16" fmla="*/ 2002220 h 2884592"/>
              <a:gd name="connsiteX17" fmla="*/ 306573 w 1406577"/>
              <a:gd name="connsiteY17" fmla="*/ 2884592 h 2884592"/>
              <a:gd name="connsiteX18" fmla="*/ 509650 w 1406577"/>
              <a:gd name="connsiteY18" fmla="*/ 2884592 h 2884592"/>
              <a:gd name="connsiteX19" fmla="*/ 509650 w 1406577"/>
              <a:gd name="connsiteY19" fmla="*/ 2275359 h 2884592"/>
              <a:gd name="connsiteX20" fmla="*/ 611189 w 1406577"/>
              <a:gd name="connsiteY20" fmla="*/ 2275359 h 2884592"/>
              <a:gd name="connsiteX21" fmla="*/ 611189 w 1406577"/>
              <a:gd name="connsiteY21" fmla="*/ 2884592 h 2884592"/>
              <a:gd name="connsiteX22" fmla="*/ 814267 w 1406577"/>
              <a:gd name="connsiteY22" fmla="*/ 2884592 h 2884592"/>
              <a:gd name="connsiteX23" fmla="*/ 814267 w 1406577"/>
              <a:gd name="connsiteY23" fmla="*/ 1774773 h 2884592"/>
              <a:gd name="connsiteX24" fmla="*/ 1242761 w 1406577"/>
              <a:gd name="connsiteY24" fmla="*/ 1330371 h 2884592"/>
              <a:gd name="connsiteX25" fmla="*/ 1240053 w 1406577"/>
              <a:gd name="connsiteY25" fmla="*/ 1186863 h 2884592"/>
              <a:gd name="connsiteX26" fmla="*/ 1217714 w 1406577"/>
              <a:gd name="connsiteY26" fmla="*/ 1170955 h 2884592"/>
              <a:gd name="connsiteX27" fmla="*/ 1235991 w 1406577"/>
              <a:gd name="connsiteY27" fmla="*/ 1099878 h 2884592"/>
              <a:gd name="connsiteX28" fmla="*/ 1269838 w 1406577"/>
              <a:gd name="connsiteY28" fmla="*/ 853816 h 2884592"/>
              <a:gd name="connsiteX29" fmla="*/ 1235991 w 1406577"/>
              <a:gd name="connsiteY29" fmla="*/ 607753 h 2884592"/>
              <a:gd name="connsiteX30" fmla="*/ 1202145 w 1406577"/>
              <a:gd name="connsiteY30" fmla="*/ 379968 h 2884592"/>
              <a:gd name="connsiteX31" fmla="*/ 1202145 w 1406577"/>
              <a:gd name="connsiteY31" fmla="*/ 373537 h 2884592"/>
              <a:gd name="connsiteX32" fmla="*/ 1406577 w 1406577"/>
              <a:gd name="connsiteY32" fmla="*/ 41505 h 2884592"/>
              <a:gd name="connsiteX0" fmla="*/ 1406577 w 1406577"/>
              <a:gd name="connsiteY0" fmla="*/ 0 h 2843087"/>
              <a:gd name="connsiteX1" fmla="*/ 1135807 w 1406577"/>
              <a:gd name="connsiteY1" fmla="*/ 332032 h 2843087"/>
              <a:gd name="connsiteX2" fmla="*/ 1135807 w 1406577"/>
              <a:gd name="connsiteY2" fmla="*/ 338463 h 2843087"/>
              <a:gd name="connsiteX3" fmla="*/ 1169653 w 1406577"/>
              <a:gd name="connsiteY3" fmla="*/ 584525 h 2843087"/>
              <a:gd name="connsiteX4" fmla="*/ 1203499 w 1406577"/>
              <a:gd name="connsiteY4" fmla="*/ 812311 h 2843087"/>
              <a:gd name="connsiteX5" fmla="*/ 1169653 w 1406577"/>
              <a:gd name="connsiteY5" fmla="*/ 1040096 h 2843087"/>
              <a:gd name="connsiteX6" fmla="*/ 1149683 w 1406577"/>
              <a:gd name="connsiteY6" fmla="*/ 1118958 h 2843087"/>
              <a:gd name="connsiteX7" fmla="*/ 1095191 w 1406577"/>
              <a:gd name="connsiteY7" fmla="*/ 1148066 h 2843087"/>
              <a:gd name="connsiteX8" fmla="*/ 734728 w 1406577"/>
              <a:gd name="connsiteY8" fmla="*/ 1523082 h 2843087"/>
              <a:gd name="connsiteX9" fmla="*/ 502204 w 1406577"/>
              <a:gd name="connsiteY9" fmla="*/ 1523082 h 2843087"/>
              <a:gd name="connsiteX10" fmla="*/ 177280 w 1406577"/>
              <a:gd name="connsiteY10" fmla="*/ 1743083 h 2843087"/>
              <a:gd name="connsiteX11" fmla="*/ 8049 w 1406577"/>
              <a:gd name="connsiteY11" fmla="*/ 2143485 h 2843087"/>
              <a:gd name="connsiteX12" fmla="*/ 61864 w 1406577"/>
              <a:gd name="connsiteY12" fmla="*/ 2276501 h 2843087"/>
              <a:gd name="connsiteX13" fmla="*/ 101464 w 1406577"/>
              <a:gd name="connsiteY13" fmla="*/ 2284624 h 2843087"/>
              <a:gd name="connsiteX14" fmla="*/ 194880 w 1406577"/>
              <a:gd name="connsiteY14" fmla="*/ 2223023 h 2843087"/>
              <a:gd name="connsiteX15" fmla="*/ 306573 w 1406577"/>
              <a:gd name="connsiteY15" fmla="*/ 1960715 h 2843087"/>
              <a:gd name="connsiteX16" fmla="*/ 306573 w 1406577"/>
              <a:gd name="connsiteY16" fmla="*/ 2843087 h 2843087"/>
              <a:gd name="connsiteX17" fmla="*/ 509650 w 1406577"/>
              <a:gd name="connsiteY17" fmla="*/ 2843087 h 2843087"/>
              <a:gd name="connsiteX18" fmla="*/ 509650 w 1406577"/>
              <a:gd name="connsiteY18" fmla="*/ 2233854 h 2843087"/>
              <a:gd name="connsiteX19" fmla="*/ 611189 w 1406577"/>
              <a:gd name="connsiteY19" fmla="*/ 2233854 h 2843087"/>
              <a:gd name="connsiteX20" fmla="*/ 611189 w 1406577"/>
              <a:gd name="connsiteY20" fmla="*/ 2843087 h 2843087"/>
              <a:gd name="connsiteX21" fmla="*/ 814267 w 1406577"/>
              <a:gd name="connsiteY21" fmla="*/ 2843087 h 2843087"/>
              <a:gd name="connsiteX22" fmla="*/ 814267 w 1406577"/>
              <a:gd name="connsiteY22" fmla="*/ 1733268 h 2843087"/>
              <a:gd name="connsiteX23" fmla="*/ 1242761 w 1406577"/>
              <a:gd name="connsiteY23" fmla="*/ 1288866 h 2843087"/>
              <a:gd name="connsiteX24" fmla="*/ 1240053 w 1406577"/>
              <a:gd name="connsiteY24" fmla="*/ 1145358 h 2843087"/>
              <a:gd name="connsiteX25" fmla="*/ 1217714 w 1406577"/>
              <a:gd name="connsiteY25" fmla="*/ 1129450 h 2843087"/>
              <a:gd name="connsiteX26" fmla="*/ 1235991 w 1406577"/>
              <a:gd name="connsiteY26" fmla="*/ 1058373 h 2843087"/>
              <a:gd name="connsiteX27" fmla="*/ 1269838 w 1406577"/>
              <a:gd name="connsiteY27" fmla="*/ 812311 h 2843087"/>
              <a:gd name="connsiteX28" fmla="*/ 1235991 w 1406577"/>
              <a:gd name="connsiteY28" fmla="*/ 566248 h 2843087"/>
              <a:gd name="connsiteX29" fmla="*/ 1202145 w 1406577"/>
              <a:gd name="connsiteY29" fmla="*/ 338463 h 2843087"/>
              <a:gd name="connsiteX30" fmla="*/ 1202145 w 1406577"/>
              <a:gd name="connsiteY30" fmla="*/ 332032 h 2843087"/>
              <a:gd name="connsiteX31" fmla="*/ 1406577 w 1406577"/>
              <a:gd name="connsiteY31" fmla="*/ 0 h 2843087"/>
              <a:gd name="connsiteX0" fmla="*/ 1202145 w 1271127"/>
              <a:gd name="connsiteY0" fmla="*/ 804 h 2511859"/>
              <a:gd name="connsiteX1" fmla="*/ 1135807 w 1271127"/>
              <a:gd name="connsiteY1" fmla="*/ 804 h 2511859"/>
              <a:gd name="connsiteX2" fmla="*/ 1135807 w 1271127"/>
              <a:gd name="connsiteY2" fmla="*/ 7235 h 2511859"/>
              <a:gd name="connsiteX3" fmla="*/ 1169653 w 1271127"/>
              <a:gd name="connsiteY3" fmla="*/ 253297 h 2511859"/>
              <a:gd name="connsiteX4" fmla="*/ 1203499 w 1271127"/>
              <a:gd name="connsiteY4" fmla="*/ 481083 h 2511859"/>
              <a:gd name="connsiteX5" fmla="*/ 1169653 w 1271127"/>
              <a:gd name="connsiteY5" fmla="*/ 708868 h 2511859"/>
              <a:gd name="connsiteX6" fmla="*/ 1149683 w 1271127"/>
              <a:gd name="connsiteY6" fmla="*/ 787730 h 2511859"/>
              <a:gd name="connsiteX7" fmla="*/ 1095191 w 1271127"/>
              <a:gd name="connsiteY7" fmla="*/ 816838 h 2511859"/>
              <a:gd name="connsiteX8" fmla="*/ 734728 w 1271127"/>
              <a:gd name="connsiteY8" fmla="*/ 1191854 h 2511859"/>
              <a:gd name="connsiteX9" fmla="*/ 502204 w 1271127"/>
              <a:gd name="connsiteY9" fmla="*/ 1191854 h 2511859"/>
              <a:gd name="connsiteX10" fmla="*/ 177280 w 1271127"/>
              <a:gd name="connsiteY10" fmla="*/ 1411855 h 2511859"/>
              <a:gd name="connsiteX11" fmla="*/ 8049 w 1271127"/>
              <a:gd name="connsiteY11" fmla="*/ 1812257 h 2511859"/>
              <a:gd name="connsiteX12" fmla="*/ 61864 w 1271127"/>
              <a:gd name="connsiteY12" fmla="*/ 1945273 h 2511859"/>
              <a:gd name="connsiteX13" fmla="*/ 101464 w 1271127"/>
              <a:gd name="connsiteY13" fmla="*/ 1953396 h 2511859"/>
              <a:gd name="connsiteX14" fmla="*/ 194880 w 1271127"/>
              <a:gd name="connsiteY14" fmla="*/ 1891795 h 2511859"/>
              <a:gd name="connsiteX15" fmla="*/ 306573 w 1271127"/>
              <a:gd name="connsiteY15" fmla="*/ 1629487 h 2511859"/>
              <a:gd name="connsiteX16" fmla="*/ 306573 w 1271127"/>
              <a:gd name="connsiteY16" fmla="*/ 2511859 h 2511859"/>
              <a:gd name="connsiteX17" fmla="*/ 509650 w 1271127"/>
              <a:gd name="connsiteY17" fmla="*/ 2511859 h 2511859"/>
              <a:gd name="connsiteX18" fmla="*/ 509650 w 1271127"/>
              <a:gd name="connsiteY18" fmla="*/ 1902626 h 2511859"/>
              <a:gd name="connsiteX19" fmla="*/ 611189 w 1271127"/>
              <a:gd name="connsiteY19" fmla="*/ 1902626 h 2511859"/>
              <a:gd name="connsiteX20" fmla="*/ 611189 w 1271127"/>
              <a:gd name="connsiteY20" fmla="*/ 2511859 h 2511859"/>
              <a:gd name="connsiteX21" fmla="*/ 814267 w 1271127"/>
              <a:gd name="connsiteY21" fmla="*/ 2511859 h 2511859"/>
              <a:gd name="connsiteX22" fmla="*/ 814267 w 1271127"/>
              <a:gd name="connsiteY22" fmla="*/ 1402040 h 2511859"/>
              <a:gd name="connsiteX23" fmla="*/ 1242761 w 1271127"/>
              <a:gd name="connsiteY23" fmla="*/ 957638 h 2511859"/>
              <a:gd name="connsiteX24" fmla="*/ 1240053 w 1271127"/>
              <a:gd name="connsiteY24" fmla="*/ 814130 h 2511859"/>
              <a:gd name="connsiteX25" fmla="*/ 1217714 w 1271127"/>
              <a:gd name="connsiteY25" fmla="*/ 798222 h 2511859"/>
              <a:gd name="connsiteX26" fmla="*/ 1235991 w 1271127"/>
              <a:gd name="connsiteY26" fmla="*/ 727145 h 2511859"/>
              <a:gd name="connsiteX27" fmla="*/ 1269838 w 1271127"/>
              <a:gd name="connsiteY27" fmla="*/ 481083 h 2511859"/>
              <a:gd name="connsiteX28" fmla="*/ 1235991 w 1271127"/>
              <a:gd name="connsiteY28" fmla="*/ 235020 h 2511859"/>
              <a:gd name="connsiteX29" fmla="*/ 1202145 w 1271127"/>
              <a:gd name="connsiteY29" fmla="*/ 7235 h 2511859"/>
              <a:gd name="connsiteX30" fmla="*/ 1202145 w 1271127"/>
              <a:gd name="connsiteY30" fmla="*/ 804 h 2511859"/>
              <a:gd name="connsiteX0" fmla="*/ 1202145 w 1271127"/>
              <a:gd name="connsiteY0" fmla="*/ 19189 h 2523813"/>
              <a:gd name="connsiteX1" fmla="*/ 1135807 w 1271127"/>
              <a:gd name="connsiteY1" fmla="*/ 12758 h 2523813"/>
              <a:gd name="connsiteX2" fmla="*/ 1135807 w 1271127"/>
              <a:gd name="connsiteY2" fmla="*/ 19189 h 2523813"/>
              <a:gd name="connsiteX3" fmla="*/ 1169653 w 1271127"/>
              <a:gd name="connsiteY3" fmla="*/ 265251 h 2523813"/>
              <a:gd name="connsiteX4" fmla="*/ 1203499 w 1271127"/>
              <a:gd name="connsiteY4" fmla="*/ 493037 h 2523813"/>
              <a:gd name="connsiteX5" fmla="*/ 1169653 w 1271127"/>
              <a:gd name="connsiteY5" fmla="*/ 720822 h 2523813"/>
              <a:gd name="connsiteX6" fmla="*/ 1149683 w 1271127"/>
              <a:gd name="connsiteY6" fmla="*/ 799684 h 2523813"/>
              <a:gd name="connsiteX7" fmla="*/ 1095191 w 1271127"/>
              <a:gd name="connsiteY7" fmla="*/ 828792 h 2523813"/>
              <a:gd name="connsiteX8" fmla="*/ 734728 w 1271127"/>
              <a:gd name="connsiteY8" fmla="*/ 1203808 h 2523813"/>
              <a:gd name="connsiteX9" fmla="*/ 502204 w 1271127"/>
              <a:gd name="connsiteY9" fmla="*/ 1203808 h 2523813"/>
              <a:gd name="connsiteX10" fmla="*/ 177280 w 1271127"/>
              <a:gd name="connsiteY10" fmla="*/ 1423809 h 2523813"/>
              <a:gd name="connsiteX11" fmla="*/ 8049 w 1271127"/>
              <a:gd name="connsiteY11" fmla="*/ 1824211 h 2523813"/>
              <a:gd name="connsiteX12" fmla="*/ 61864 w 1271127"/>
              <a:gd name="connsiteY12" fmla="*/ 1957227 h 2523813"/>
              <a:gd name="connsiteX13" fmla="*/ 101464 w 1271127"/>
              <a:gd name="connsiteY13" fmla="*/ 1965350 h 2523813"/>
              <a:gd name="connsiteX14" fmla="*/ 194880 w 1271127"/>
              <a:gd name="connsiteY14" fmla="*/ 1903749 h 2523813"/>
              <a:gd name="connsiteX15" fmla="*/ 306573 w 1271127"/>
              <a:gd name="connsiteY15" fmla="*/ 1641441 h 2523813"/>
              <a:gd name="connsiteX16" fmla="*/ 306573 w 1271127"/>
              <a:gd name="connsiteY16" fmla="*/ 2523813 h 2523813"/>
              <a:gd name="connsiteX17" fmla="*/ 509650 w 1271127"/>
              <a:gd name="connsiteY17" fmla="*/ 2523813 h 2523813"/>
              <a:gd name="connsiteX18" fmla="*/ 509650 w 1271127"/>
              <a:gd name="connsiteY18" fmla="*/ 1914580 h 2523813"/>
              <a:gd name="connsiteX19" fmla="*/ 611189 w 1271127"/>
              <a:gd name="connsiteY19" fmla="*/ 1914580 h 2523813"/>
              <a:gd name="connsiteX20" fmla="*/ 611189 w 1271127"/>
              <a:gd name="connsiteY20" fmla="*/ 2523813 h 2523813"/>
              <a:gd name="connsiteX21" fmla="*/ 814267 w 1271127"/>
              <a:gd name="connsiteY21" fmla="*/ 2523813 h 2523813"/>
              <a:gd name="connsiteX22" fmla="*/ 814267 w 1271127"/>
              <a:gd name="connsiteY22" fmla="*/ 1413994 h 2523813"/>
              <a:gd name="connsiteX23" fmla="*/ 1242761 w 1271127"/>
              <a:gd name="connsiteY23" fmla="*/ 969592 h 2523813"/>
              <a:gd name="connsiteX24" fmla="*/ 1240053 w 1271127"/>
              <a:gd name="connsiteY24" fmla="*/ 826084 h 2523813"/>
              <a:gd name="connsiteX25" fmla="*/ 1217714 w 1271127"/>
              <a:gd name="connsiteY25" fmla="*/ 810176 h 2523813"/>
              <a:gd name="connsiteX26" fmla="*/ 1235991 w 1271127"/>
              <a:gd name="connsiteY26" fmla="*/ 739099 h 2523813"/>
              <a:gd name="connsiteX27" fmla="*/ 1269838 w 1271127"/>
              <a:gd name="connsiteY27" fmla="*/ 493037 h 2523813"/>
              <a:gd name="connsiteX28" fmla="*/ 1235991 w 1271127"/>
              <a:gd name="connsiteY28" fmla="*/ 246974 h 2523813"/>
              <a:gd name="connsiteX29" fmla="*/ 1202145 w 1271127"/>
              <a:gd name="connsiteY29" fmla="*/ 19189 h 2523813"/>
              <a:gd name="connsiteX0" fmla="*/ 1202145 w 1271127"/>
              <a:gd name="connsiteY0" fmla="*/ 19189 h 2523813"/>
              <a:gd name="connsiteX1" fmla="*/ 1135807 w 1271127"/>
              <a:gd name="connsiteY1" fmla="*/ 12758 h 2523813"/>
              <a:gd name="connsiteX2" fmla="*/ 1169653 w 1271127"/>
              <a:gd name="connsiteY2" fmla="*/ 265251 h 2523813"/>
              <a:gd name="connsiteX3" fmla="*/ 1203499 w 1271127"/>
              <a:gd name="connsiteY3" fmla="*/ 493037 h 2523813"/>
              <a:gd name="connsiteX4" fmla="*/ 1169653 w 1271127"/>
              <a:gd name="connsiteY4" fmla="*/ 720822 h 2523813"/>
              <a:gd name="connsiteX5" fmla="*/ 1149683 w 1271127"/>
              <a:gd name="connsiteY5" fmla="*/ 799684 h 2523813"/>
              <a:gd name="connsiteX6" fmla="*/ 1095191 w 1271127"/>
              <a:gd name="connsiteY6" fmla="*/ 828792 h 2523813"/>
              <a:gd name="connsiteX7" fmla="*/ 734728 w 1271127"/>
              <a:gd name="connsiteY7" fmla="*/ 1203808 h 2523813"/>
              <a:gd name="connsiteX8" fmla="*/ 502204 w 1271127"/>
              <a:gd name="connsiteY8" fmla="*/ 1203808 h 2523813"/>
              <a:gd name="connsiteX9" fmla="*/ 177280 w 1271127"/>
              <a:gd name="connsiteY9" fmla="*/ 1423809 h 2523813"/>
              <a:gd name="connsiteX10" fmla="*/ 8049 w 1271127"/>
              <a:gd name="connsiteY10" fmla="*/ 1824211 h 2523813"/>
              <a:gd name="connsiteX11" fmla="*/ 61864 w 1271127"/>
              <a:gd name="connsiteY11" fmla="*/ 1957227 h 2523813"/>
              <a:gd name="connsiteX12" fmla="*/ 101464 w 1271127"/>
              <a:gd name="connsiteY12" fmla="*/ 1965350 h 2523813"/>
              <a:gd name="connsiteX13" fmla="*/ 194880 w 1271127"/>
              <a:gd name="connsiteY13" fmla="*/ 1903749 h 2523813"/>
              <a:gd name="connsiteX14" fmla="*/ 306573 w 1271127"/>
              <a:gd name="connsiteY14" fmla="*/ 1641441 h 2523813"/>
              <a:gd name="connsiteX15" fmla="*/ 306573 w 1271127"/>
              <a:gd name="connsiteY15" fmla="*/ 2523813 h 2523813"/>
              <a:gd name="connsiteX16" fmla="*/ 509650 w 1271127"/>
              <a:gd name="connsiteY16" fmla="*/ 2523813 h 2523813"/>
              <a:gd name="connsiteX17" fmla="*/ 509650 w 1271127"/>
              <a:gd name="connsiteY17" fmla="*/ 1914580 h 2523813"/>
              <a:gd name="connsiteX18" fmla="*/ 611189 w 1271127"/>
              <a:gd name="connsiteY18" fmla="*/ 1914580 h 2523813"/>
              <a:gd name="connsiteX19" fmla="*/ 611189 w 1271127"/>
              <a:gd name="connsiteY19" fmla="*/ 2523813 h 2523813"/>
              <a:gd name="connsiteX20" fmla="*/ 814267 w 1271127"/>
              <a:gd name="connsiteY20" fmla="*/ 2523813 h 2523813"/>
              <a:gd name="connsiteX21" fmla="*/ 814267 w 1271127"/>
              <a:gd name="connsiteY21" fmla="*/ 1413994 h 2523813"/>
              <a:gd name="connsiteX22" fmla="*/ 1242761 w 1271127"/>
              <a:gd name="connsiteY22" fmla="*/ 969592 h 2523813"/>
              <a:gd name="connsiteX23" fmla="*/ 1240053 w 1271127"/>
              <a:gd name="connsiteY23" fmla="*/ 826084 h 2523813"/>
              <a:gd name="connsiteX24" fmla="*/ 1217714 w 1271127"/>
              <a:gd name="connsiteY24" fmla="*/ 810176 h 2523813"/>
              <a:gd name="connsiteX25" fmla="*/ 1235991 w 1271127"/>
              <a:gd name="connsiteY25" fmla="*/ 739099 h 2523813"/>
              <a:gd name="connsiteX26" fmla="*/ 1269838 w 1271127"/>
              <a:gd name="connsiteY26" fmla="*/ 493037 h 2523813"/>
              <a:gd name="connsiteX27" fmla="*/ 1235991 w 1271127"/>
              <a:gd name="connsiteY27" fmla="*/ 246974 h 2523813"/>
              <a:gd name="connsiteX28" fmla="*/ 1202145 w 1271127"/>
              <a:gd name="connsiteY28" fmla="*/ 19189 h 2523813"/>
              <a:gd name="connsiteX0" fmla="*/ 1235991 w 1271127"/>
              <a:gd name="connsiteY0" fmla="*/ 234260 h 2511099"/>
              <a:gd name="connsiteX1" fmla="*/ 1135807 w 1271127"/>
              <a:gd name="connsiteY1" fmla="*/ 44 h 2511099"/>
              <a:gd name="connsiteX2" fmla="*/ 1169653 w 1271127"/>
              <a:gd name="connsiteY2" fmla="*/ 252537 h 2511099"/>
              <a:gd name="connsiteX3" fmla="*/ 1203499 w 1271127"/>
              <a:gd name="connsiteY3" fmla="*/ 480323 h 2511099"/>
              <a:gd name="connsiteX4" fmla="*/ 1169653 w 1271127"/>
              <a:gd name="connsiteY4" fmla="*/ 708108 h 2511099"/>
              <a:gd name="connsiteX5" fmla="*/ 1149683 w 1271127"/>
              <a:gd name="connsiteY5" fmla="*/ 786970 h 2511099"/>
              <a:gd name="connsiteX6" fmla="*/ 1095191 w 1271127"/>
              <a:gd name="connsiteY6" fmla="*/ 816078 h 2511099"/>
              <a:gd name="connsiteX7" fmla="*/ 734728 w 1271127"/>
              <a:gd name="connsiteY7" fmla="*/ 1191094 h 2511099"/>
              <a:gd name="connsiteX8" fmla="*/ 502204 w 1271127"/>
              <a:gd name="connsiteY8" fmla="*/ 1191094 h 2511099"/>
              <a:gd name="connsiteX9" fmla="*/ 177280 w 1271127"/>
              <a:gd name="connsiteY9" fmla="*/ 1411095 h 2511099"/>
              <a:gd name="connsiteX10" fmla="*/ 8049 w 1271127"/>
              <a:gd name="connsiteY10" fmla="*/ 1811497 h 2511099"/>
              <a:gd name="connsiteX11" fmla="*/ 61864 w 1271127"/>
              <a:gd name="connsiteY11" fmla="*/ 1944513 h 2511099"/>
              <a:gd name="connsiteX12" fmla="*/ 101464 w 1271127"/>
              <a:gd name="connsiteY12" fmla="*/ 1952636 h 2511099"/>
              <a:gd name="connsiteX13" fmla="*/ 194880 w 1271127"/>
              <a:gd name="connsiteY13" fmla="*/ 1891035 h 2511099"/>
              <a:gd name="connsiteX14" fmla="*/ 306573 w 1271127"/>
              <a:gd name="connsiteY14" fmla="*/ 1628727 h 2511099"/>
              <a:gd name="connsiteX15" fmla="*/ 306573 w 1271127"/>
              <a:gd name="connsiteY15" fmla="*/ 2511099 h 2511099"/>
              <a:gd name="connsiteX16" fmla="*/ 509650 w 1271127"/>
              <a:gd name="connsiteY16" fmla="*/ 2511099 h 2511099"/>
              <a:gd name="connsiteX17" fmla="*/ 509650 w 1271127"/>
              <a:gd name="connsiteY17" fmla="*/ 1901866 h 2511099"/>
              <a:gd name="connsiteX18" fmla="*/ 611189 w 1271127"/>
              <a:gd name="connsiteY18" fmla="*/ 1901866 h 2511099"/>
              <a:gd name="connsiteX19" fmla="*/ 611189 w 1271127"/>
              <a:gd name="connsiteY19" fmla="*/ 2511099 h 2511099"/>
              <a:gd name="connsiteX20" fmla="*/ 814267 w 1271127"/>
              <a:gd name="connsiteY20" fmla="*/ 2511099 h 2511099"/>
              <a:gd name="connsiteX21" fmla="*/ 814267 w 1271127"/>
              <a:gd name="connsiteY21" fmla="*/ 1401280 h 2511099"/>
              <a:gd name="connsiteX22" fmla="*/ 1242761 w 1271127"/>
              <a:gd name="connsiteY22" fmla="*/ 956878 h 2511099"/>
              <a:gd name="connsiteX23" fmla="*/ 1240053 w 1271127"/>
              <a:gd name="connsiteY23" fmla="*/ 813370 h 2511099"/>
              <a:gd name="connsiteX24" fmla="*/ 1217714 w 1271127"/>
              <a:gd name="connsiteY24" fmla="*/ 797462 h 2511099"/>
              <a:gd name="connsiteX25" fmla="*/ 1235991 w 1271127"/>
              <a:gd name="connsiteY25" fmla="*/ 726385 h 2511099"/>
              <a:gd name="connsiteX26" fmla="*/ 1269838 w 1271127"/>
              <a:gd name="connsiteY26" fmla="*/ 480323 h 2511099"/>
              <a:gd name="connsiteX27" fmla="*/ 1235991 w 1271127"/>
              <a:gd name="connsiteY27" fmla="*/ 234260 h 2511099"/>
              <a:gd name="connsiteX0" fmla="*/ 1235991 w 1271127"/>
              <a:gd name="connsiteY0" fmla="*/ 21779 h 2298618"/>
              <a:gd name="connsiteX1" fmla="*/ 1169653 w 1271127"/>
              <a:gd name="connsiteY1" fmla="*/ 40056 h 2298618"/>
              <a:gd name="connsiteX2" fmla="*/ 1203499 w 1271127"/>
              <a:gd name="connsiteY2" fmla="*/ 267842 h 2298618"/>
              <a:gd name="connsiteX3" fmla="*/ 1169653 w 1271127"/>
              <a:gd name="connsiteY3" fmla="*/ 495627 h 2298618"/>
              <a:gd name="connsiteX4" fmla="*/ 1149683 w 1271127"/>
              <a:gd name="connsiteY4" fmla="*/ 574489 h 2298618"/>
              <a:gd name="connsiteX5" fmla="*/ 1095191 w 1271127"/>
              <a:gd name="connsiteY5" fmla="*/ 603597 h 2298618"/>
              <a:gd name="connsiteX6" fmla="*/ 734728 w 1271127"/>
              <a:gd name="connsiteY6" fmla="*/ 978613 h 2298618"/>
              <a:gd name="connsiteX7" fmla="*/ 502204 w 1271127"/>
              <a:gd name="connsiteY7" fmla="*/ 978613 h 2298618"/>
              <a:gd name="connsiteX8" fmla="*/ 177280 w 1271127"/>
              <a:gd name="connsiteY8" fmla="*/ 1198614 h 2298618"/>
              <a:gd name="connsiteX9" fmla="*/ 8049 w 1271127"/>
              <a:gd name="connsiteY9" fmla="*/ 1599016 h 2298618"/>
              <a:gd name="connsiteX10" fmla="*/ 61864 w 1271127"/>
              <a:gd name="connsiteY10" fmla="*/ 1732032 h 2298618"/>
              <a:gd name="connsiteX11" fmla="*/ 101464 w 1271127"/>
              <a:gd name="connsiteY11" fmla="*/ 1740155 h 2298618"/>
              <a:gd name="connsiteX12" fmla="*/ 194880 w 1271127"/>
              <a:gd name="connsiteY12" fmla="*/ 1678554 h 2298618"/>
              <a:gd name="connsiteX13" fmla="*/ 306573 w 1271127"/>
              <a:gd name="connsiteY13" fmla="*/ 1416246 h 2298618"/>
              <a:gd name="connsiteX14" fmla="*/ 306573 w 1271127"/>
              <a:gd name="connsiteY14" fmla="*/ 2298618 h 2298618"/>
              <a:gd name="connsiteX15" fmla="*/ 509650 w 1271127"/>
              <a:gd name="connsiteY15" fmla="*/ 2298618 h 2298618"/>
              <a:gd name="connsiteX16" fmla="*/ 509650 w 1271127"/>
              <a:gd name="connsiteY16" fmla="*/ 1689385 h 2298618"/>
              <a:gd name="connsiteX17" fmla="*/ 611189 w 1271127"/>
              <a:gd name="connsiteY17" fmla="*/ 1689385 h 2298618"/>
              <a:gd name="connsiteX18" fmla="*/ 611189 w 1271127"/>
              <a:gd name="connsiteY18" fmla="*/ 2298618 h 2298618"/>
              <a:gd name="connsiteX19" fmla="*/ 814267 w 1271127"/>
              <a:gd name="connsiteY19" fmla="*/ 2298618 h 2298618"/>
              <a:gd name="connsiteX20" fmla="*/ 814267 w 1271127"/>
              <a:gd name="connsiteY20" fmla="*/ 1188799 h 2298618"/>
              <a:gd name="connsiteX21" fmla="*/ 1242761 w 1271127"/>
              <a:gd name="connsiteY21" fmla="*/ 744397 h 2298618"/>
              <a:gd name="connsiteX22" fmla="*/ 1240053 w 1271127"/>
              <a:gd name="connsiteY22" fmla="*/ 600889 h 2298618"/>
              <a:gd name="connsiteX23" fmla="*/ 1217714 w 1271127"/>
              <a:gd name="connsiteY23" fmla="*/ 584981 h 2298618"/>
              <a:gd name="connsiteX24" fmla="*/ 1235991 w 1271127"/>
              <a:gd name="connsiteY24" fmla="*/ 513904 h 2298618"/>
              <a:gd name="connsiteX25" fmla="*/ 1269838 w 1271127"/>
              <a:gd name="connsiteY25" fmla="*/ 267842 h 2298618"/>
              <a:gd name="connsiteX26" fmla="*/ 1235991 w 1271127"/>
              <a:gd name="connsiteY26" fmla="*/ 21779 h 2298618"/>
              <a:gd name="connsiteX0" fmla="*/ 1235991 w 1271127"/>
              <a:gd name="connsiteY0" fmla="*/ 0 h 2276839"/>
              <a:gd name="connsiteX1" fmla="*/ 1203499 w 1271127"/>
              <a:gd name="connsiteY1" fmla="*/ 246063 h 2276839"/>
              <a:gd name="connsiteX2" fmla="*/ 1169653 w 1271127"/>
              <a:gd name="connsiteY2" fmla="*/ 473848 h 2276839"/>
              <a:gd name="connsiteX3" fmla="*/ 1149683 w 1271127"/>
              <a:gd name="connsiteY3" fmla="*/ 552710 h 2276839"/>
              <a:gd name="connsiteX4" fmla="*/ 1095191 w 1271127"/>
              <a:gd name="connsiteY4" fmla="*/ 581818 h 2276839"/>
              <a:gd name="connsiteX5" fmla="*/ 734728 w 1271127"/>
              <a:gd name="connsiteY5" fmla="*/ 956834 h 2276839"/>
              <a:gd name="connsiteX6" fmla="*/ 502204 w 1271127"/>
              <a:gd name="connsiteY6" fmla="*/ 956834 h 2276839"/>
              <a:gd name="connsiteX7" fmla="*/ 177280 w 1271127"/>
              <a:gd name="connsiteY7" fmla="*/ 1176835 h 2276839"/>
              <a:gd name="connsiteX8" fmla="*/ 8049 w 1271127"/>
              <a:gd name="connsiteY8" fmla="*/ 1577237 h 2276839"/>
              <a:gd name="connsiteX9" fmla="*/ 61864 w 1271127"/>
              <a:gd name="connsiteY9" fmla="*/ 1710253 h 2276839"/>
              <a:gd name="connsiteX10" fmla="*/ 101464 w 1271127"/>
              <a:gd name="connsiteY10" fmla="*/ 1718376 h 2276839"/>
              <a:gd name="connsiteX11" fmla="*/ 194880 w 1271127"/>
              <a:gd name="connsiteY11" fmla="*/ 1656775 h 2276839"/>
              <a:gd name="connsiteX12" fmla="*/ 306573 w 1271127"/>
              <a:gd name="connsiteY12" fmla="*/ 1394467 h 2276839"/>
              <a:gd name="connsiteX13" fmla="*/ 306573 w 1271127"/>
              <a:gd name="connsiteY13" fmla="*/ 2276839 h 2276839"/>
              <a:gd name="connsiteX14" fmla="*/ 509650 w 1271127"/>
              <a:gd name="connsiteY14" fmla="*/ 2276839 h 2276839"/>
              <a:gd name="connsiteX15" fmla="*/ 509650 w 1271127"/>
              <a:gd name="connsiteY15" fmla="*/ 1667606 h 2276839"/>
              <a:gd name="connsiteX16" fmla="*/ 611189 w 1271127"/>
              <a:gd name="connsiteY16" fmla="*/ 1667606 h 2276839"/>
              <a:gd name="connsiteX17" fmla="*/ 611189 w 1271127"/>
              <a:gd name="connsiteY17" fmla="*/ 2276839 h 2276839"/>
              <a:gd name="connsiteX18" fmla="*/ 814267 w 1271127"/>
              <a:gd name="connsiteY18" fmla="*/ 2276839 h 2276839"/>
              <a:gd name="connsiteX19" fmla="*/ 814267 w 1271127"/>
              <a:gd name="connsiteY19" fmla="*/ 1167020 h 2276839"/>
              <a:gd name="connsiteX20" fmla="*/ 1242761 w 1271127"/>
              <a:gd name="connsiteY20" fmla="*/ 722618 h 2276839"/>
              <a:gd name="connsiteX21" fmla="*/ 1240053 w 1271127"/>
              <a:gd name="connsiteY21" fmla="*/ 579110 h 2276839"/>
              <a:gd name="connsiteX22" fmla="*/ 1217714 w 1271127"/>
              <a:gd name="connsiteY22" fmla="*/ 563202 h 2276839"/>
              <a:gd name="connsiteX23" fmla="*/ 1235991 w 1271127"/>
              <a:gd name="connsiteY23" fmla="*/ 492125 h 2276839"/>
              <a:gd name="connsiteX24" fmla="*/ 1269838 w 1271127"/>
              <a:gd name="connsiteY24" fmla="*/ 246063 h 2276839"/>
              <a:gd name="connsiteX25" fmla="*/ 1235991 w 1271127"/>
              <a:gd name="connsiteY25" fmla="*/ 0 h 2276839"/>
              <a:gd name="connsiteX0" fmla="*/ 1269838 w 1271127"/>
              <a:gd name="connsiteY0" fmla="*/ 29627 h 2060403"/>
              <a:gd name="connsiteX1" fmla="*/ 1203499 w 1271127"/>
              <a:gd name="connsiteY1" fmla="*/ 29627 h 2060403"/>
              <a:gd name="connsiteX2" fmla="*/ 1169653 w 1271127"/>
              <a:gd name="connsiteY2" fmla="*/ 257412 h 2060403"/>
              <a:gd name="connsiteX3" fmla="*/ 1149683 w 1271127"/>
              <a:gd name="connsiteY3" fmla="*/ 336274 h 2060403"/>
              <a:gd name="connsiteX4" fmla="*/ 1095191 w 1271127"/>
              <a:gd name="connsiteY4" fmla="*/ 365382 h 2060403"/>
              <a:gd name="connsiteX5" fmla="*/ 734728 w 1271127"/>
              <a:gd name="connsiteY5" fmla="*/ 740398 h 2060403"/>
              <a:gd name="connsiteX6" fmla="*/ 502204 w 1271127"/>
              <a:gd name="connsiteY6" fmla="*/ 740398 h 2060403"/>
              <a:gd name="connsiteX7" fmla="*/ 177280 w 1271127"/>
              <a:gd name="connsiteY7" fmla="*/ 960399 h 2060403"/>
              <a:gd name="connsiteX8" fmla="*/ 8049 w 1271127"/>
              <a:gd name="connsiteY8" fmla="*/ 1360801 h 2060403"/>
              <a:gd name="connsiteX9" fmla="*/ 61864 w 1271127"/>
              <a:gd name="connsiteY9" fmla="*/ 1493817 h 2060403"/>
              <a:gd name="connsiteX10" fmla="*/ 101464 w 1271127"/>
              <a:gd name="connsiteY10" fmla="*/ 1501940 h 2060403"/>
              <a:gd name="connsiteX11" fmla="*/ 194880 w 1271127"/>
              <a:gd name="connsiteY11" fmla="*/ 1440339 h 2060403"/>
              <a:gd name="connsiteX12" fmla="*/ 306573 w 1271127"/>
              <a:gd name="connsiteY12" fmla="*/ 1178031 h 2060403"/>
              <a:gd name="connsiteX13" fmla="*/ 306573 w 1271127"/>
              <a:gd name="connsiteY13" fmla="*/ 2060403 h 2060403"/>
              <a:gd name="connsiteX14" fmla="*/ 509650 w 1271127"/>
              <a:gd name="connsiteY14" fmla="*/ 2060403 h 2060403"/>
              <a:gd name="connsiteX15" fmla="*/ 509650 w 1271127"/>
              <a:gd name="connsiteY15" fmla="*/ 1451170 h 2060403"/>
              <a:gd name="connsiteX16" fmla="*/ 611189 w 1271127"/>
              <a:gd name="connsiteY16" fmla="*/ 1451170 h 2060403"/>
              <a:gd name="connsiteX17" fmla="*/ 611189 w 1271127"/>
              <a:gd name="connsiteY17" fmla="*/ 2060403 h 2060403"/>
              <a:gd name="connsiteX18" fmla="*/ 814267 w 1271127"/>
              <a:gd name="connsiteY18" fmla="*/ 2060403 h 2060403"/>
              <a:gd name="connsiteX19" fmla="*/ 814267 w 1271127"/>
              <a:gd name="connsiteY19" fmla="*/ 950584 h 2060403"/>
              <a:gd name="connsiteX20" fmla="*/ 1242761 w 1271127"/>
              <a:gd name="connsiteY20" fmla="*/ 506182 h 2060403"/>
              <a:gd name="connsiteX21" fmla="*/ 1240053 w 1271127"/>
              <a:gd name="connsiteY21" fmla="*/ 362674 h 2060403"/>
              <a:gd name="connsiteX22" fmla="*/ 1217714 w 1271127"/>
              <a:gd name="connsiteY22" fmla="*/ 346766 h 2060403"/>
              <a:gd name="connsiteX23" fmla="*/ 1235991 w 1271127"/>
              <a:gd name="connsiteY23" fmla="*/ 275689 h 2060403"/>
              <a:gd name="connsiteX24" fmla="*/ 1269838 w 1271127"/>
              <a:gd name="connsiteY24" fmla="*/ 29627 h 2060403"/>
              <a:gd name="connsiteX0" fmla="*/ 1235991 w 1271127"/>
              <a:gd name="connsiteY0" fmla="*/ 246062 h 2030776"/>
              <a:gd name="connsiteX1" fmla="*/ 1203499 w 1271127"/>
              <a:gd name="connsiteY1" fmla="*/ 0 h 2030776"/>
              <a:gd name="connsiteX2" fmla="*/ 1169653 w 1271127"/>
              <a:gd name="connsiteY2" fmla="*/ 227785 h 2030776"/>
              <a:gd name="connsiteX3" fmla="*/ 1149683 w 1271127"/>
              <a:gd name="connsiteY3" fmla="*/ 306647 h 2030776"/>
              <a:gd name="connsiteX4" fmla="*/ 1095191 w 1271127"/>
              <a:gd name="connsiteY4" fmla="*/ 335755 h 2030776"/>
              <a:gd name="connsiteX5" fmla="*/ 734728 w 1271127"/>
              <a:gd name="connsiteY5" fmla="*/ 710771 h 2030776"/>
              <a:gd name="connsiteX6" fmla="*/ 502204 w 1271127"/>
              <a:gd name="connsiteY6" fmla="*/ 710771 h 2030776"/>
              <a:gd name="connsiteX7" fmla="*/ 177280 w 1271127"/>
              <a:gd name="connsiteY7" fmla="*/ 930772 h 2030776"/>
              <a:gd name="connsiteX8" fmla="*/ 8049 w 1271127"/>
              <a:gd name="connsiteY8" fmla="*/ 1331174 h 2030776"/>
              <a:gd name="connsiteX9" fmla="*/ 61864 w 1271127"/>
              <a:gd name="connsiteY9" fmla="*/ 1464190 h 2030776"/>
              <a:gd name="connsiteX10" fmla="*/ 101464 w 1271127"/>
              <a:gd name="connsiteY10" fmla="*/ 1472313 h 2030776"/>
              <a:gd name="connsiteX11" fmla="*/ 194880 w 1271127"/>
              <a:gd name="connsiteY11" fmla="*/ 1410712 h 2030776"/>
              <a:gd name="connsiteX12" fmla="*/ 306573 w 1271127"/>
              <a:gd name="connsiteY12" fmla="*/ 1148404 h 2030776"/>
              <a:gd name="connsiteX13" fmla="*/ 306573 w 1271127"/>
              <a:gd name="connsiteY13" fmla="*/ 2030776 h 2030776"/>
              <a:gd name="connsiteX14" fmla="*/ 509650 w 1271127"/>
              <a:gd name="connsiteY14" fmla="*/ 2030776 h 2030776"/>
              <a:gd name="connsiteX15" fmla="*/ 509650 w 1271127"/>
              <a:gd name="connsiteY15" fmla="*/ 1421543 h 2030776"/>
              <a:gd name="connsiteX16" fmla="*/ 611189 w 1271127"/>
              <a:gd name="connsiteY16" fmla="*/ 1421543 h 2030776"/>
              <a:gd name="connsiteX17" fmla="*/ 611189 w 1271127"/>
              <a:gd name="connsiteY17" fmla="*/ 2030776 h 2030776"/>
              <a:gd name="connsiteX18" fmla="*/ 814267 w 1271127"/>
              <a:gd name="connsiteY18" fmla="*/ 2030776 h 2030776"/>
              <a:gd name="connsiteX19" fmla="*/ 814267 w 1271127"/>
              <a:gd name="connsiteY19" fmla="*/ 920957 h 2030776"/>
              <a:gd name="connsiteX20" fmla="*/ 1242761 w 1271127"/>
              <a:gd name="connsiteY20" fmla="*/ 476555 h 2030776"/>
              <a:gd name="connsiteX21" fmla="*/ 1240053 w 1271127"/>
              <a:gd name="connsiteY21" fmla="*/ 333047 h 2030776"/>
              <a:gd name="connsiteX22" fmla="*/ 1217714 w 1271127"/>
              <a:gd name="connsiteY22" fmla="*/ 317139 h 2030776"/>
              <a:gd name="connsiteX23" fmla="*/ 1235991 w 1271127"/>
              <a:gd name="connsiteY23" fmla="*/ 246062 h 2030776"/>
              <a:gd name="connsiteX0" fmla="*/ 1235991 w 1271127"/>
              <a:gd name="connsiteY0" fmla="*/ 21779 h 1806493"/>
              <a:gd name="connsiteX1" fmla="*/ 1169653 w 1271127"/>
              <a:gd name="connsiteY1" fmla="*/ 3502 h 1806493"/>
              <a:gd name="connsiteX2" fmla="*/ 1149683 w 1271127"/>
              <a:gd name="connsiteY2" fmla="*/ 82364 h 1806493"/>
              <a:gd name="connsiteX3" fmla="*/ 1095191 w 1271127"/>
              <a:gd name="connsiteY3" fmla="*/ 111472 h 1806493"/>
              <a:gd name="connsiteX4" fmla="*/ 734728 w 1271127"/>
              <a:gd name="connsiteY4" fmla="*/ 486488 h 1806493"/>
              <a:gd name="connsiteX5" fmla="*/ 502204 w 1271127"/>
              <a:gd name="connsiteY5" fmla="*/ 486488 h 1806493"/>
              <a:gd name="connsiteX6" fmla="*/ 177280 w 1271127"/>
              <a:gd name="connsiteY6" fmla="*/ 706489 h 1806493"/>
              <a:gd name="connsiteX7" fmla="*/ 8049 w 1271127"/>
              <a:gd name="connsiteY7" fmla="*/ 1106891 h 1806493"/>
              <a:gd name="connsiteX8" fmla="*/ 61864 w 1271127"/>
              <a:gd name="connsiteY8" fmla="*/ 1239907 h 1806493"/>
              <a:gd name="connsiteX9" fmla="*/ 101464 w 1271127"/>
              <a:gd name="connsiteY9" fmla="*/ 1248030 h 1806493"/>
              <a:gd name="connsiteX10" fmla="*/ 194880 w 1271127"/>
              <a:gd name="connsiteY10" fmla="*/ 1186429 h 1806493"/>
              <a:gd name="connsiteX11" fmla="*/ 306573 w 1271127"/>
              <a:gd name="connsiteY11" fmla="*/ 924121 h 1806493"/>
              <a:gd name="connsiteX12" fmla="*/ 306573 w 1271127"/>
              <a:gd name="connsiteY12" fmla="*/ 1806493 h 1806493"/>
              <a:gd name="connsiteX13" fmla="*/ 509650 w 1271127"/>
              <a:gd name="connsiteY13" fmla="*/ 1806493 h 1806493"/>
              <a:gd name="connsiteX14" fmla="*/ 509650 w 1271127"/>
              <a:gd name="connsiteY14" fmla="*/ 1197260 h 1806493"/>
              <a:gd name="connsiteX15" fmla="*/ 611189 w 1271127"/>
              <a:gd name="connsiteY15" fmla="*/ 1197260 h 1806493"/>
              <a:gd name="connsiteX16" fmla="*/ 611189 w 1271127"/>
              <a:gd name="connsiteY16" fmla="*/ 1806493 h 1806493"/>
              <a:gd name="connsiteX17" fmla="*/ 814267 w 1271127"/>
              <a:gd name="connsiteY17" fmla="*/ 1806493 h 1806493"/>
              <a:gd name="connsiteX18" fmla="*/ 814267 w 1271127"/>
              <a:gd name="connsiteY18" fmla="*/ 696674 h 1806493"/>
              <a:gd name="connsiteX19" fmla="*/ 1242761 w 1271127"/>
              <a:gd name="connsiteY19" fmla="*/ 252272 h 1806493"/>
              <a:gd name="connsiteX20" fmla="*/ 1240053 w 1271127"/>
              <a:gd name="connsiteY20" fmla="*/ 108764 h 1806493"/>
              <a:gd name="connsiteX21" fmla="*/ 1217714 w 1271127"/>
              <a:gd name="connsiteY21" fmla="*/ 92856 h 1806493"/>
              <a:gd name="connsiteX22" fmla="*/ 1235991 w 1271127"/>
              <a:gd name="connsiteY22" fmla="*/ 21779 h 1806493"/>
              <a:gd name="connsiteX0" fmla="*/ 1235991 w 1271127"/>
              <a:gd name="connsiteY0" fmla="*/ 48 h 1784762"/>
              <a:gd name="connsiteX1" fmla="*/ 1149683 w 1271127"/>
              <a:gd name="connsiteY1" fmla="*/ 60633 h 1784762"/>
              <a:gd name="connsiteX2" fmla="*/ 1095191 w 1271127"/>
              <a:gd name="connsiteY2" fmla="*/ 89741 h 1784762"/>
              <a:gd name="connsiteX3" fmla="*/ 734728 w 1271127"/>
              <a:gd name="connsiteY3" fmla="*/ 464757 h 1784762"/>
              <a:gd name="connsiteX4" fmla="*/ 502204 w 1271127"/>
              <a:gd name="connsiteY4" fmla="*/ 464757 h 1784762"/>
              <a:gd name="connsiteX5" fmla="*/ 177280 w 1271127"/>
              <a:gd name="connsiteY5" fmla="*/ 684758 h 1784762"/>
              <a:gd name="connsiteX6" fmla="*/ 8049 w 1271127"/>
              <a:gd name="connsiteY6" fmla="*/ 1085160 h 1784762"/>
              <a:gd name="connsiteX7" fmla="*/ 61864 w 1271127"/>
              <a:gd name="connsiteY7" fmla="*/ 1218176 h 1784762"/>
              <a:gd name="connsiteX8" fmla="*/ 101464 w 1271127"/>
              <a:gd name="connsiteY8" fmla="*/ 1226299 h 1784762"/>
              <a:gd name="connsiteX9" fmla="*/ 194880 w 1271127"/>
              <a:gd name="connsiteY9" fmla="*/ 1164698 h 1784762"/>
              <a:gd name="connsiteX10" fmla="*/ 306573 w 1271127"/>
              <a:gd name="connsiteY10" fmla="*/ 902390 h 1784762"/>
              <a:gd name="connsiteX11" fmla="*/ 306573 w 1271127"/>
              <a:gd name="connsiteY11" fmla="*/ 1784762 h 1784762"/>
              <a:gd name="connsiteX12" fmla="*/ 509650 w 1271127"/>
              <a:gd name="connsiteY12" fmla="*/ 1784762 h 1784762"/>
              <a:gd name="connsiteX13" fmla="*/ 509650 w 1271127"/>
              <a:gd name="connsiteY13" fmla="*/ 1175529 h 1784762"/>
              <a:gd name="connsiteX14" fmla="*/ 611189 w 1271127"/>
              <a:gd name="connsiteY14" fmla="*/ 1175529 h 1784762"/>
              <a:gd name="connsiteX15" fmla="*/ 611189 w 1271127"/>
              <a:gd name="connsiteY15" fmla="*/ 1784762 h 1784762"/>
              <a:gd name="connsiteX16" fmla="*/ 814267 w 1271127"/>
              <a:gd name="connsiteY16" fmla="*/ 1784762 h 1784762"/>
              <a:gd name="connsiteX17" fmla="*/ 814267 w 1271127"/>
              <a:gd name="connsiteY17" fmla="*/ 674943 h 1784762"/>
              <a:gd name="connsiteX18" fmla="*/ 1242761 w 1271127"/>
              <a:gd name="connsiteY18" fmla="*/ 230541 h 1784762"/>
              <a:gd name="connsiteX19" fmla="*/ 1240053 w 1271127"/>
              <a:gd name="connsiteY19" fmla="*/ 87033 h 1784762"/>
              <a:gd name="connsiteX20" fmla="*/ 1217714 w 1271127"/>
              <a:gd name="connsiteY20" fmla="*/ 71125 h 1784762"/>
              <a:gd name="connsiteX21" fmla="*/ 1235991 w 1271127"/>
              <a:gd name="connsiteY21" fmla="*/ 48 h 1784762"/>
              <a:gd name="connsiteX0" fmla="*/ 1217714 w 1271127"/>
              <a:gd name="connsiteY0" fmla="*/ 11120 h 1724757"/>
              <a:gd name="connsiteX1" fmla="*/ 1149683 w 1271127"/>
              <a:gd name="connsiteY1" fmla="*/ 628 h 1724757"/>
              <a:gd name="connsiteX2" fmla="*/ 1095191 w 1271127"/>
              <a:gd name="connsiteY2" fmla="*/ 29736 h 1724757"/>
              <a:gd name="connsiteX3" fmla="*/ 734728 w 1271127"/>
              <a:gd name="connsiteY3" fmla="*/ 404752 h 1724757"/>
              <a:gd name="connsiteX4" fmla="*/ 502204 w 1271127"/>
              <a:gd name="connsiteY4" fmla="*/ 404752 h 1724757"/>
              <a:gd name="connsiteX5" fmla="*/ 177280 w 1271127"/>
              <a:gd name="connsiteY5" fmla="*/ 624753 h 1724757"/>
              <a:gd name="connsiteX6" fmla="*/ 8049 w 1271127"/>
              <a:gd name="connsiteY6" fmla="*/ 1025155 h 1724757"/>
              <a:gd name="connsiteX7" fmla="*/ 61864 w 1271127"/>
              <a:gd name="connsiteY7" fmla="*/ 1158171 h 1724757"/>
              <a:gd name="connsiteX8" fmla="*/ 101464 w 1271127"/>
              <a:gd name="connsiteY8" fmla="*/ 1166294 h 1724757"/>
              <a:gd name="connsiteX9" fmla="*/ 194880 w 1271127"/>
              <a:gd name="connsiteY9" fmla="*/ 1104693 h 1724757"/>
              <a:gd name="connsiteX10" fmla="*/ 306573 w 1271127"/>
              <a:gd name="connsiteY10" fmla="*/ 842385 h 1724757"/>
              <a:gd name="connsiteX11" fmla="*/ 306573 w 1271127"/>
              <a:gd name="connsiteY11" fmla="*/ 1724757 h 1724757"/>
              <a:gd name="connsiteX12" fmla="*/ 509650 w 1271127"/>
              <a:gd name="connsiteY12" fmla="*/ 1724757 h 1724757"/>
              <a:gd name="connsiteX13" fmla="*/ 509650 w 1271127"/>
              <a:gd name="connsiteY13" fmla="*/ 1115524 h 1724757"/>
              <a:gd name="connsiteX14" fmla="*/ 611189 w 1271127"/>
              <a:gd name="connsiteY14" fmla="*/ 1115524 h 1724757"/>
              <a:gd name="connsiteX15" fmla="*/ 611189 w 1271127"/>
              <a:gd name="connsiteY15" fmla="*/ 1724757 h 1724757"/>
              <a:gd name="connsiteX16" fmla="*/ 814267 w 1271127"/>
              <a:gd name="connsiteY16" fmla="*/ 1724757 h 1724757"/>
              <a:gd name="connsiteX17" fmla="*/ 814267 w 1271127"/>
              <a:gd name="connsiteY17" fmla="*/ 614938 h 1724757"/>
              <a:gd name="connsiteX18" fmla="*/ 1242761 w 1271127"/>
              <a:gd name="connsiteY18" fmla="*/ 170536 h 1724757"/>
              <a:gd name="connsiteX19" fmla="*/ 1240053 w 1271127"/>
              <a:gd name="connsiteY19" fmla="*/ 27028 h 1724757"/>
              <a:gd name="connsiteX20" fmla="*/ 1217714 w 1271127"/>
              <a:gd name="connsiteY20" fmla="*/ 11120 h 1724757"/>
              <a:gd name="connsiteX0" fmla="*/ 1240053 w 1271127"/>
              <a:gd name="connsiteY0" fmla="*/ 26569 h 1724298"/>
              <a:gd name="connsiteX1" fmla="*/ 1149683 w 1271127"/>
              <a:gd name="connsiteY1" fmla="*/ 169 h 1724298"/>
              <a:gd name="connsiteX2" fmla="*/ 1095191 w 1271127"/>
              <a:gd name="connsiteY2" fmla="*/ 29277 h 1724298"/>
              <a:gd name="connsiteX3" fmla="*/ 734728 w 1271127"/>
              <a:gd name="connsiteY3" fmla="*/ 404293 h 1724298"/>
              <a:gd name="connsiteX4" fmla="*/ 502204 w 1271127"/>
              <a:gd name="connsiteY4" fmla="*/ 404293 h 1724298"/>
              <a:gd name="connsiteX5" fmla="*/ 177280 w 1271127"/>
              <a:gd name="connsiteY5" fmla="*/ 624294 h 1724298"/>
              <a:gd name="connsiteX6" fmla="*/ 8049 w 1271127"/>
              <a:gd name="connsiteY6" fmla="*/ 1024696 h 1724298"/>
              <a:gd name="connsiteX7" fmla="*/ 61864 w 1271127"/>
              <a:gd name="connsiteY7" fmla="*/ 1157712 h 1724298"/>
              <a:gd name="connsiteX8" fmla="*/ 101464 w 1271127"/>
              <a:gd name="connsiteY8" fmla="*/ 1165835 h 1724298"/>
              <a:gd name="connsiteX9" fmla="*/ 194880 w 1271127"/>
              <a:gd name="connsiteY9" fmla="*/ 1104234 h 1724298"/>
              <a:gd name="connsiteX10" fmla="*/ 306573 w 1271127"/>
              <a:gd name="connsiteY10" fmla="*/ 841926 h 1724298"/>
              <a:gd name="connsiteX11" fmla="*/ 306573 w 1271127"/>
              <a:gd name="connsiteY11" fmla="*/ 1724298 h 1724298"/>
              <a:gd name="connsiteX12" fmla="*/ 509650 w 1271127"/>
              <a:gd name="connsiteY12" fmla="*/ 1724298 h 1724298"/>
              <a:gd name="connsiteX13" fmla="*/ 509650 w 1271127"/>
              <a:gd name="connsiteY13" fmla="*/ 1115065 h 1724298"/>
              <a:gd name="connsiteX14" fmla="*/ 611189 w 1271127"/>
              <a:gd name="connsiteY14" fmla="*/ 1115065 h 1724298"/>
              <a:gd name="connsiteX15" fmla="*/ 611189 w 1271127"/>
              <a:gd name="connsiteY15" fmla="*/ 1724298 h 1724298"/>
              <a:gd name="connsiteX16" fmla="*/ 814267 w 1271127"/>
              <a:gd name="connsiteY16" fmla="*/ 1724298 h 1724298"/>
              <a:gd name="connsiteX17" fmla="*/ 814267 w 1271127"/>
              <a:gd name="connsiteY17" fmla="*/ 614479 h 1724298"/>
              <a:gd name="connsiteX18" fmla="*/ 1242761 w 1271127"/>
              <a:gd name="connsiteY18" fmla="*/ 170077 h 1724298"/>
              <a:gd name="connsiteX19" fmla="*/ 1240053 w 1271127"/>
              <a:gd name="connsiteY19" fmla="*/ 26569 h 1724298"/>
              <a:gd name="connsiteX0" fmla="*/ 1240053 w 1267560"/>
              <a:gd name="connsiteY0" fmla="*/ 26569 h 1724298"/>
              <a:gd name="connsiteX1" fmla="*/ 1149683 w 1267560"/>
              <a:gd name="connsiteY1" fmla="*/ 169 h 1724298"/>
              <a:gd name="connsiteX2" fmla="*/ 1095191 w 1267560"/>
              <a:gd name="connsiteY2" fmla="*/ 29277 h 1724298"/>
              <a:gd name="connsiteX3" fmla="*/ 734728 w 1267560"/>
              <a:gd name="connsiteY3" fmla="*/ 404293 h 1724298"/>
              <a:gd name="connsiteX4" fmla="*/ 502204 w 1267560"/>
              <a:gd name="connsiteY4" fmla="*/ 404293 h 1724298"/>
              <a:gd name="connsiteX5" fmla="*/ 177280 w 1267560"/>
              <a:gd name="connsiteY5" fmla="*/ 624294 h 1724298"/>
              <a:gd name="connsiteX6" fmla="*/ 8049 w 1267560"/>
              <a:gd name="connsiteY6" fmla="*/ 1024696 h 1724298"/>
              <a:gd name="connsiteX7" fmla="*/ 61864 w 1267560"/>
              <a:gd name="connsiteY7" fmla="*/ 1157712 h 1724298"/>
              <a:gd name="connsiteX8" fmla="*/ 101464 w 1267560"/>
              <a:gd name="connsiteY8" fmla="*/ 1165835 h 1724298"/>
              <a:gd name="connsiteX9" fmla="*/ 194880 w 1267560"/>
              <a:gd name="connsiteY9" fmla="*/ 1104234 h 1724298"/>
              <a:gd name="connsiteX10" fmla="*/ 306573 w 1267560"/>
              <a:gd name="connsiteY10" fmla="*/ 841926 h 1724298"/>
              <a:gd name="connsiteX11" fmla="*/ 306573 w 1267560"/>
              <a:gd name="connsiteY11" fmla="*/ 1724298 h 1724298"/>
              <a:gd name="connsiteX12" fmla="*/ 509650 w 1267560"/>
              <a:gd name="connsiteY12" fmla="*/ 1724298 h 1724298"/>
              <a:gd name="connsiteX13" fmla="*/ 509650 w 1267560"/>
              <a:gd name="connsiteY13" fmla="*/ 1115065 h 1724298"/>
              <a:gd name="connsiteX14" fmla="*/ 611189 w 1267560"/>
              <a:gd name="connsiteY14" fmla="*/ 1115065 h 1724298"/>
              <a:gd name="connsiteX15" fmla="*/ 611189 w 1267560"/>
              <a:gd name="connsiteY15" fmla="*/ 1724298 h 1724298"/>
              <a:gd name="connsiteX16" fmla="*/ 814267 w 1267560"/>
              <a:gd name="connsiteY16" fmla="*/ 1724298 h 1724298"/>
              <a:gd name="connsiteX17" fmla="*/ 814267 w 1267560"/>
              <a:gd name="connsiteY17" fmla="*/ 614479 h 1724298"/>
              <a:gd name="connsiteX18" fmla="*/ 1235387 w 1267560"/>
              <a:gd name="connsiteY18" fmla="*/ 347058 h 1724298"/>
              <a:gd name="connsiteX19" fmla="*/ 1240053 w 1267560"/>
              <a:gd name="connsiteY19" fmla="*/ 26569 h 1724298"/>
              <a:gd name="connsiteX0" fmla="*/ 1240053 w 1267560"/>
              <a:gd name="connsiteY0" fmla="*/ 26569 h 1724298"/>
              <a:gd name="connsiteX1" fmla="*/ 1149683 w 1267560"/>
              <a:gd name="connsiteY1" fmla="*/ 169 h 1724298"/>
              <a:gd name="connsiteX2" fmla="*/ 1117314 w 1267560"/>
              <a:gd name="connsiteY2" fmla="*/ 147264 h 1724298"/>
              <a:gd name="connsiteX3" fmla="*/ 734728 w 1267560"/>
              <a:gd name="connsiteY3" fmla="*/ 404293 h 1724298"/>
              <a:gd name="connsiteX4" fmla="*/ 502204 w 1267560"/>
              <a:gd name="connsiteY4" fmla="*/ 404293 h 1724298"/>
              <a:gd name="connsiteX5" fmla="*/ 177280 w 1267560"/>
              <a:gd name="connsiteY5" fmla="*/ 624294 h 1724298"/>
              <a:gd name="connsiteX6" fmla="*/ 8049 w 1267560"/>
              <a:gd name="connsiteY6" fmla="*/ 1024696 h 1724298"/>
              <a:gd name="connsiteX7" fmla="*/ 61864 w 1267560"/>
              <a:gd name="connsiteY7" fmla="*/ 1157712 h 1724298"/>
              <a:gd name="connsiteX8" fmla="*/ 101464 w 1267560"/>
              <a:gd name="connsiteY8" fmla="*/ 1165835 h 1724298"/>
              <a:gd name="connsiteX9" fmla="*/ 194880 w 1267560"/>
              <a:gd name="connsiteY9" fmla="*/ 1104234 h 1724298"/>
              <a:gd name="connsiteX10" fmla="*/ 306573 w 1267560"/>
              <a:gd name="connsiteY10" fmla="*/ 841926 h 1724298"/>
              <a:gd name="connsiteX11" fmla="*/ 306573 w 1267560"/>
              <a:gd name="connsiteY11" fmla="*/ 1724298 h 1724298"/>
              <a:gd name="connsiteX12" fmla="*/ 509650 w 1267560"/>
              <a:gd name="connsiteY12" fmla="*/ 1724298 h 1724298"/>
              <a:gd name="connsiteX13" fmla="*/ 509650 w 1267560"/>
              <a:gd name="connsiteY13" fmla="*/ 1115065 h 1724298"/>
              <a:gd name="connsiteX14" fmla="*/ 611189 w 1267560"/>
              <a:gd name="connsiteY14" fmla="*/ 1115065 h 1724298"/>
              <a:gd name="connsiteX15" fmla="*/ 611189 w 1267560"/>
              <a:gd name="connsiteY15" fmla="*/ 1724298 h 1724298"/>
              <a:gd name="connsiteX16" fmla="*/ 814267 w 1267560"/>
              <a:gd name="connsiteY16" fmla="*/ 1724298 h 1724298"/>
              <a:gd name="connsiteX17" fmla="*/ 814267 w 1267560"/>
              <a:gd name="connsiteY17" fmla="*/ 614479 h 1724298"/>
              <a:gd name="connsiteX18" fmla="*/ 1235387 w 1267560"/>
              <a:gd name="connsiteY18" fmla="*/ 347058 h 1724298"/>
              <a:gd name="connsiteX19" fmla="*/ 1240053 w 1267560"/>
              <a:gd name="connsiteY19" fmla="*/ 26569 h 1724298"/>
              <a:gd name="connsiteX0" fmla="*/ 1235387 w 1249928"/>
              <a:gd name="connsiteY0" fmla="*/ 346889 h 1724129"/>
              <a:gd name="connsiteX1" fmla="*/ 1149683 w 1249928"/>
              <a:gd name="connsiteY1" fmla="*/ 0 h 1724129"/>
              <a:gd name="connsiteX2" fmla="*/ 1117314 w 1249928"/>
              <a:gd name="connsiteY2" fmla="*/ 147095 h 1724129"/>
              <a:gd name="connsiteX3" fmla="*/ 734728 w 1249928"/>
              <a:gd name="connsiteY3" fmla="*/ 404124 h 1724129"/>
              <a:gd name="connsiteX4" fmla="*/ 502204 w 1249928"/>
              <a:gd name="connsiteY4" fmla="*/ 404124 h 1724129"/>
              <a:gd name="connsiteX5" fmla="*/ 177280 w 1249928"/>
              <a:gd name="connsiteY5" fmla="*/ 624125 h 1724129"/>
              <a:gd name="connsiteX6" fmla="*/ 8049 w 1249928"/>
              <a:gd name="connsiteY6" fmla="*/ 1024527 h 1724129"/>
              <a:gd name="connsiteX7" fmla="*/ 61864 w 1249928"/>
              <a:gd name="connsiteY7" fmla="*/ 1157543 h 1724129"/>
              <a:gd name="connsiteX8" fmla="*/ 101464 w 1249928"/>
              <a:gd name="connsiteY8" fmla="*/ 1165666 h 1724129"/>
              <a:gd name="connsiteX9" fmla="*/ 194880 w 1249928"/>
              <a:gd name="connsiteY9" fmla="*/ 1104065 h 1724129"/>
              <a:gd name="connsiteX10" fmla="*/ 306573 w 1249928"/>
              <a:gd name="connsiteY10" fmla="*/ 841757 h 1724129"/>
              <a:gd name="connsiteX11" fmla="*/ 306573 w 1249928"/>
              <a:gd name="connsiteY11" fmla="*/ 1724129 h 1724129"/>
              <a:gd name="connsiteX12" fmla="*/ 509650 w 1249928"/>
              <a:gd name="connsiteY12" fmla="*/ 1724129 h 1724129"/>
              <a:gd name="connsiteX13" fmla="*/ 509650 w 1249928"/>
              <a:gd name="connsiteY13" fmla="*/ 1114896 h 1724129"/>
              <a:gd name="connsiteX14" fmla="*/ 611189 w 1249928"/>
              <a:gd name="connsiteY14" fmla="*/ 1114896 h 1724129"/>
              <a:gd name="connsiteX15" fmla="*/ 611189 w 1249928"/>
              <a:gd name="connsiteY15" fmla="*/ 1724129 h 1724129"/>
              <a:gd name="connsiteX16" fmla="*/ 814267 w 1249928"/>
              <a:gd name="connsiteY16" fmla="*/ 1724129 h 1724129"/>
              <a:gd name="connsiteX17" fmla="*/ 814267 w 1249928"/>
              <a:gd name="connsiteY17" fmla="*/ 614310 h 1724129"/>
              <a:gd name="connsiteX18" fmla="*/ 1235387 w 1249928"/>
              <a:gd name="connsiteY18" fmla="*/ 346889 h 1724129"/>
              <a:gd name="connsiteX0" fmla="*/ 1235387 w 1250534"/>
              <a:gd name="connsiteY0" fmla="*/ 200286 h 1577526"/>
              <a:gd name="connsiteX1" fmla="*/ 1117314 w 1250534"/>
              <a:gd name="connsiteY1" fmla="*/ 492 h 1577526"/>
              <a:gd name="connsiteX2" fmla="*/ 734728 w 1250534"/>
              <a:gd name="connsiteY2" fmla="*/ 257521 h 1577526"/>
              <a:gd name="connsiteX3" fmla="*/ 502204 w 1250534"/>
              <a:gd name="connsiteY3" fmla="*/ 257521 h 1577526"/>
              <a:gd name="connsiteX4" fmla="*/ 177280 w 1250534"/>
              <a:gd name="connsiteY4" fmla="*/ 477522 h 1577526"/>
              <a:gd name="connsiteX5" fmla="*/ 8049 w 1250534"/>
              <a:gd name="connsiteY5" fmla="*/ 877924 h 1577526"/>
              <a:gd name="connsiteX6" fmla="*/ 61864 w 1250534"/>
              <a:gd name="connsiteY6" fmla="*/ 1010940 h 1577526"/>
              <a:gd name="connsiteX7" fmla="*/ 101464 w 1250534"/>
              <a:gd name="connsiteY7" fmla="*/ 1019063 h 1577526"/>
              <a:gd name="connsiteX8" fmla="*/ 194880 w 1250534"/>
              <a:gd name="connsiteY8" fmla="*/ 957462 h 1577526"/>
              <a:gd name="connsiteX9" fmla="*/ 306573 w 1250534"/>
              <a:gd name="connsiteY9" fmla="*/ 695154 h 1577526"/>
              <a:gd name="connsiteX10" fmla="*/ 306573 w 1250534"/>
              <a:gd name="connsiteY10" fmla="*/ 1577526 h 1577526"/>
              <a:gd name="connsiteX11" fmla="*/ 509650 w 1250534"/>
              <a:gd name="connsiteY11" fmla="*/ 1577526 h 1577526"/>
              <a:gd name="connsiteX12" fmla="*/ 509650 w 1250534"/>
              <a:gd name="connsiteY12" fmla="*/ 968293 h 1577526"/>
              <a:gd name="connsiteX13" fmla="*/ 611189 w 1250534"/>
              <a:gd name="connsiteY13" fmla="*/ 968293 h 1577526"/>
              <a:gd name="connsiteX14" fmla="*/ 611189 w 1250534"/>
              <a:gd name="connsiteY14" fmla="*/ 1577526 h 1577526"/>
              <a:gd name="connsiteX15" fmla="*/ 814267 w 1250534"/>
              <a:gd name="connsiteY15" fmla="*/ 1577526 h 1577526"/>
              <a:gd name="connsiteX16" fmla="*/ 814267 w 1250534"/>
              <a:gd name="connsiteY16" fmla="*/ 467707 h 1577526"/>
              <a:gd name="connsiteX17" fmla="*/ 1235387 w 1250534"/>
              <a:gd name="connsiteY17" fmla="*/ 200286 h 157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50534" h="1577526">
                <a:moveTo>
                  <a:pt x="1235387" y="200286"/>
                </a:moveTo>
                <a:cubicBezTo>
                  <a:pt x="1285895" y="122417"/>
                  <a:pt x="1200757" y="-9047"/>
                  <a:pt x="1117314" y="492"/>
                </a:cubicBezTo>
                <a:lnTo>
                  <a:pt x="734728" y="257521"/>
                </a:lnTo>
                <a:lnTo>
                  <a:pt x="502204" y="257521"/>
                </a:lnTo>
                <a:cubicBezTo>
                  <a:pt x="343465" y="269368"/>
                  <a:pt x="209434" y="395276"/>
                  <a:pt x="177280" y="477522"/>
                </a:cubicBezTo>
                <a:cubicBezTo>
                  <a:pt x="169157" y="498845"/>
                  <a:pt x="71680" y="728662"/>
                  <a:pt x="8049" y="877924"/>
                </a:cubicBezTo>
                <a:cubicBezTo>
                  <a:pt x="-13775" y="929516"/>
                  <a:pt x="10306" y="989038"/>
                  <a:pt x="61864" y="1010940"/>
                </a:cubicBezTo>
                <a:cubicBezTo>
                  <a:pt x="74343" y="1016412"/>
                  <a:pt x="87838" y="1019181"/>
                  <a:pt x="101464" y="1019063"/>
                </a:cubicBezTo>
                <a:cubicBezTo>
                  <a:pt x="142127" y="1019086"/>
                  <a:pt x="178884" y="994849"/>
                  <a:pt x="194880" y="957462"/>
                </a:cubicBezTo>
                <a:lnTo>
                  <a:pt x="306573" y="695154"/>
                </a:lnTo>
                <a:lnTo>
                  <a:pt x="306573" y="1577526"/>
                </a:lnTo>
                <a:lnTo>
                  <a:pt x="509650" y="1577526"/>
                </a:lnTo>
                <a:lnTo>
                  <a:pt x="509650" y="968293"/>
                </a:lnTo>
                <a:lnTo>
                  <a:pt x="611189" y="968293"/>
                </a:lnTo>
                <a:lnTo>
                  <a:pt x="611189" y="1577526"/>
                </a:lnTo>
                <a:lnTo>
                  <a:pt x="814267" y="1577526"/>
                </a:lnTo>
                <a:lnTo>
                  <a:pt x="814267" y="467707"/>
                </a:lnTo>
                <a:lnTo>
                  <a:pt x="1235387" y="200286"/>
                </a:lnTo>
                <a:close/>
              </a:path>
            </a:pathLst>
          </a:custGeom>
          <a:solidFill>
            <a:srgbClr val="FF6600"/>
          </a:solidFill>
          <a:ln w="338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Freeform: Shape 10">
            <a:extLst>
              <a:ext uri="{FF2B5EF4-FFF2-40B4-BE49-F238E27FC236}">
                <a16:creationId xmlns:a16="http://schemas.microsoft.com/office/drawing/2014/main" id="{96E7EC47-2B5C-462C-9C33-DA3EE304E513}"/>
              </a:ext>
            </a:extLst>
          </p:cNvPr>
          <p:cNvSpPr/>
          <p:nvPr/>
        </p:nvSpPr>
        <p:spPr>
          <a:xfrm rot="21565382" flipH="1">
            <a:off x="11031681" y="1529732"/>
            <a:ext cx="810931" cy="1057193"/>
          </a:xfrm>
          <a:custGeom>
            <a:avLst/>
            <a:gdLst>
              <a:gd name="connsiteX0" fmla="*/ 885544 w 885543"/>
              <a:gd name="connsiteY0" fmla="*/ 170498 h 1960722"/>
              <a:gd name="connsiteX1" fmla="*/ 736358 w 885543"/>
              <a:gd name="connsiteY1" fmla="*/ 0 h 1960722"/>
              <a:gd name="connsiteX2" fmla="*/ 587173 w 885543"/>
              <a:gd name="connsiteY2" fmla="*/ 170498 h 1960722"/>
              <a:gd name="connsiteX3" fmla="*/ 715835 w 885543"/>
              <a:gd name="connsiteY3" fmla="*/ 379655 h 1960722"/>
              <a:gd name="connsiteX4" fmla="*/ 715046 w 885543"/>
              <a:gd name="connsiteY4" fmla="*/ 383620 h 1960722"/>
              <a:gd name="connsiteX5" fmla="*/ 737168 w 885543"/>
              <a:gd name="connsiteY5" fmla="*/ 538645 h 1960722"/>
              <a:gd name="connsiteX6" fmla="*/ 757670 w 885543"/>
              <a:gd name="connsiteY6" fmla="*/ 681990 h 1960722"/>
              <a:gd name="connsiteX7" fmla="*/ 737168 w 885543"/>
              <a:gd name="connsiteY7" fmla="*/ 825336 h 1960722"/>
              <a:gd name="connsiteX8" fmla="*/ 724551 w 885543"/>
              <a:gd name="connsiteY8" fmla="*/ 875015 h 1960722"/>
              <a:gd name="connsiteX9" fmla="*/ 690452 w 885543"/>
              <a:gd name="connsiteY9" fmla="*/ 893365 h 1960722"/>
              <a:gd name="connsiteX10" fmla="*/ 462582 w 885543"/>
              <a:gd name="connsiteY10" fmla="*/ 1129547 h 1960722"/>
              <a:gd name="connsiteX11" fmla="*/ 320770 w 885543"/>
              <a:gd name="connsiteY11" fmla="*/ 1129547 h 1960722"/>
              <a:gd name="connsiteX12" fmla="*/ 316039 w 885543"/>
              <a:gd name="connsiteY12" fmla="*/ 1129717 h 1960722"/>
              <a:gd name="connsiteX13" fmla="*/ 111570 w 885543"/>
              <a:gd name="connsiteY13" fmla="*/ 1268374 h 1960722"/>
              <a:gd name="connsiteX14" fmla="*/ 5115 w 885543"/>
              <a:gd name="connsiteY14" fmla="*/ 1520370 h 1960722"/>
              <a:gd name="connsiteX15" fmla="*/ 38938 w 885543"/>
              <a:gd name="connsiteY15" fmla="*/ 1604233 h 1960722"/>
              <a:gd name="connsiteX16" fmla="*/ 122801 w 885543"/>
              <a:gd name="connsiteY16" fmla="*/ 1570411 h 1960722"/>
              <a:gd name="connsiteX17" fmla="*/ 192897 w 885543"/>
              <a:gd name="connsiteY17" fmla="*/ 1405092 h 1960722"/>
              <a:gd name="connsiteX18" fmla="*/ 192897 w 885543"/>
              <a:gd name="connsiteY18" fmla="*/ 1524867 h 1960722"/>
              <a:gd name="connsiteX19" fmla="*/ 106561 w 885543"/>
              <a:gd name="connsiteY19" fmla="*/ 1726288 h 1960722"/>
              <a:gd name="connsiteX20" fmla="*/ 192897 w 885543"/>
              <a:gd name="connsiteY20" fmla="*/ 1726288 h 1960722"/>
              <a:gd name="connsiteX21" fmla="*/ 192897 w 885543"/>
              <a:gd name="connsiteY21" fmla="*/ 1960722 h 1960722"/>
              <a:gd name="connsiteX22" fmla="*/ 320770 w 885543"/>
              <a:gd name="connsiteY22" fmla="*/ 1960722 h 1960722"/>
              <a:gd name="connsiteX23" fmla="*/ 320770 w 885543"/>
              <a:gd name="connsiteY23" fmla="*/ 1726288 h 1960722"/>
              <a:gd name="connsiteX24" fmla="*/ 384707 w 885543"/>
              <a:gd name="connsiteY24" fmla="*/ 1726288 h 1960722"/>
              <a:gd name="connsiteX25" fmla="*/ 384707 w 885543"/>
              <a:gd name="connsiteY25" fmla="*/ 1960722 h 1960722"/>
              <a:gd name="connsiteX26" fmla="*/ 512580 w 885543"/>
              <a:gd name="connsiteY26" fmla="*/ 1960722 h 1960722"/>
              <a:gd name="connsiteX27" fmla="*/ 512580 w 885543"/>
              <a:gd name="connsiteY27" fmla="*/ 1726288 h 1960722"/>
              <a:gd name="connsiteX28" fmla="*/ 596742 w 885543"/>
              <a:gd name="connsiteY28" fmla="*/ 1726288 h 1960722"/>
              <a:gd name="connsiteX29" fmla="*/ 512580 w 885543"/>
              <a:gd name="connsiteY29" fmla="*/ 1529875 h 1960722"/>
              <a:gd name="connsiteX30" fmla="*/ 512580 w 885543"/>
              <a:gd name="connsiteY30" fmla="*/ 1261895 h 1960722"/>
              <a:gd name="connsiteX31" fmla="*/ 782371 w 885543"/>
              <a:gd name="connsiteY31" fmla="*/ 982109 h 1960722"/>
              <a:gd name="connsiteX32" fmla="*/ 780688 w 885543"/>
              <a:gd name="connsiteY32" fmla="*/ 891724 h 1960722"/>
              <a:gd name="connsiteX33" fmla="*/ 766600 w 885543"/>
              <a:gd name="connsiteY33" fmla="*/ 881750 h 1960722"/>
              <a:gd name="connsiteX34" fmla="*/ 778130 w 885543"/>
              <a:gd name="connsiteY34" fmla="*/ 836994 h 1960722"/>
              <a:gd name="connsiteX35" fmla="*/ 800295 w 885543"/>
              <a:gd name="connsiteY35" fmla="*/ 681990 h 1960722"/>
              <a:gd name="connsiteX36" fmla="*/ 778173 w 885543"/>
              <a:gd name="connsiteY36" fmla="*/ 526965 h 1960722"/>
              <a:gd name="connsiteX37" fmla="*/ 757670 w 885543"/>
              <a:gd name="connsiteY37" fmla="*/ 383620 h 1960722"/>
              <a:gd name="connsiteX38" fmla="*/ 756861 w 885543"/>
              <a:gd name="connsiteY38" fmla="*/ 379655 h 1960722"/>
              <a:gd name="connsiteX39" fmla="*/ 885544 w 885543"/>
              <a:gd name="connsiteY39" fmla="*/ 170498 h 1960722"/>
              <a:gd name="connsiteX0" fmla="*/ 885544 w 885544"/>
              <a:gd name="connsiteY0" fmla="*/ 26145 h 1816369"/>
              <a:gd name="connsiteX1" fmla="*/ 587173 w 885544"/>
              <a:gd name="connsiteY1" fmla="*/ 26145 h 1816369"/>
              <a:gd name="connsiteX2" fmla="*/ 715835 w 885544"/>
              <a:gd name="connsiteY2" fmla="*/ 235302 h 1816369"/>
              <a:gd name="connsiteX3" fmla="*/ 715046 w 885544"/>
              <a:gd name="connsiteY3" fmla="*/ 239267 h 1816369"/>
              <a:gd name="connsiteX4" fmla="*/ 737168 w 885544"/>
              <a:gd name="connsiteY4" fmla="*/ 394292 h 1816369"/>
              <a:gd name="connsiteX5" fmla="*/ 757670 w 885544"/>
              <a:gd name="connsiteY5" fmla="*/ 537637 h 1816369"/>
              <a:gd name="connsiteX6" fmla="*/ 737168 w 885544"/>
              <a:gd name="connsiteY6" fmla="*/ 680983 h 1816369"/>
              <a:gd name="connsiteX7" fmla="*/ 724551 w 885544"/>
              <a:gd name="connsiteY7" fmla="*/ 730662 h 1816369"/>
              <a:gd name="connsiteX8" fmla="*/ 690452 w 885544"/>
              <a:gd name="connsiteY8" fmla="*/ 749012 h 1816369"/>
              <a:gd name="connsiteX9" fmla="*/ 462582 w 885544"/>
              <a:gd name="connsiteY9" fmla="*/ 985194 h 1816369"/>
              <a:gd name="connsiteX10" fmla="*/ 320770 w 885544"/>
              <a:gd name="connsiteY10" fmla="*/ 985194 h 1816369"/>
              <a:gd name="connsiteX11" fmla="*/ 316039 w 885544"/>
              <a:gd name="connsiteY11" fmla="*/ 985364 h 1816369"/>
              <a:gd name="connsiteX12" fmla="*/ 111570 w 885544"/>
              <a:gd name="connsiteY12" fmla="*/ 1124021 h 1816369"/>
              <a:gd name="connsiteX13" fmla="*/ 5115 w 885544"/>
              <a:gd name="connsiteY13" fmla="*/ 1376017 h 1816369"/>
              <a:gd name="connsiteX14" fmla="*/ 38938 w 885544"/>
              <a:gd name="connsiteY14" fmla="*/ 1459880 h 1816369"/>
              <a:gd name="connsiteX15" fmla="*/ 122801 w 885544"/>
              <a:gd name="connsiteY15" fmla="*/ 1426058 h 1816369"/>
              <a:gd name="connsiteX16" fmla="*/ 192897 w 885544"/>
              <a:gd name="connsiteY16" fmla="*/ 1260739 h 1816369"/>
              <a:gd name="connsiteX17" fmla="*/ 192897 w 885544"/>
              <a:gd name="connsiteY17" fmla="*/ 1380514 h 1816369"/>
              <a:gd name="connsiteX18" fmla="*/ 106561 w 885544"/>
              <a:gd name="connsiteY18" fmla="*/ 1581935 h 1816369"/>
              <a:gd name="connsiteX19" fmla="*/ 192897 w 885544"/>
              <a:gd name="connsiteY19" fmla="*/ 1581935 h 1816369"/>
              <a:gd name="connsiteX20" fmla="*/ 192897 w 885544"/>
              <a:gd name="connsiteY20" fmla="*/ 1816369 h 1816369"/>
              <a:gd name="connsiteX21" fmla="*/ 320770 w 885544"/>
              <a:gd name="connsiteY21" fmla="*/ 1816369 h 1816369"/>
              <a:gd name="connsiteX22" fmla="*/ 320770 w 885544"/>
              <a:gd name="connsiteY22" fmla="*/ 1581935 h 1816369"/>
              <a:gd name="connsiteX23" fmla="*/ 384707 w 885544"/>
              <a:gd name="connsiteY23" fmla="*/ 1581935 h 1816369"/>
              <a:gd name="connsiteX24" fmla="*/ 384707 w 885544"/>
              <a:gd name="connsiteY24" fmla="*/ 1816369 h 1816369"/>
              <a:gd name="connsiteX25" fmla="*/ 512580 w 885544"/>
              <a:gd name="connsiteY25" fmla="*/ 1816369 h 1816369"/>
              <a:gd name="connsiteX26" fmla="*/ 512580 w 885544"/>
              <a:gd name="connsiteY26" fmla="*/ 1581935 h 1816369"/>
              <a:gd name="connsiteX27" fmla="*/ 596742 w 885544"/>
              <a:gd name="connsiteY27" fmla="*/ 1581935 h 1816369"/>
              <a:gd name="connsiteX28" fmla="*/ 512580 w 885544"/>
              <a:gd name="connsiteY28" fmla="*/ 1385522 h 1816369"/>
              <a:gd name="connsiteX29" fmla="*/ 512580 w 885544"/>
              <a:gd name="connsiteY29" fmla="*/ 1117542 h 1816369"/>
              <a:gd name="connsiteX30" fmla="*/ 782371 w 885544"/>
              <a:gd name="connsiteY30" fmla="*/ 837756 h 1816369"/>
              <a:gd name="connsiteX31" fmla="*/ 780688 w 885544"/>
              <a:gd name="connsiteY31" fmla="*/ 747371 h 1816369"/>
              <a:gd name="connsiteX32" fmla="*/ 766600 w 885544"/>
              <a:gd name="connsiteY32" fmla="*/ 737397 h 1816369"/>
              <a:gd name="connsiteX33" fmla="*/ 778130 w 885544"/>
              <a:gd name="connsiteY33" fmla="*/ 692641 h 1816369"/>
              <a:gd name="connsiteX34" fmla="*/ 800295 w 885544"/>
              <a:gd name="connsiteY34" fmla="*/ 537637 h 1816369"/>
              <a:gd name="connsiteX35" fmla="*/ 778173 w 885544"/>
              <a:gd name="connsiteY35" fmla="*/ 382612 h 1816369"/>
              <a:gd name="connsiteX36" fmla="*/ 757670 w 885544"/>
              <a:gd name="connsiteY36" fmla="*/ 239267 h 1816369"/>
              <a:gd name="connsiteX37" fmla="*/ 756861 w 885544"/>
              <a:gd name="connsiteY37" fmla="*/ 235302 h 1816369"/>
              <a:gd name="connsiteX38" fmla="*/ 885544 w 885544"/>
              <a:gd name="connsiteY38" fmla="*/ 26145 h 1816369"/>
              <a:gd name="connsiteX0" fmla="*/ 885544 w 885544"/>
              <a:gd name="connsiteY0" fmla="*/ 0 h 1790224"/>
              <a:gd name="connsiteX1" fmla="*/ 715835 w 885544"/>
              <a:gd name="connsiteY1" fmla="*/ 209157 h 1790224"/>
              <a:gd name="connsiteX2" fmla="*/ 715046 w 885544"/>
              <a:gd name="connsiteY2" fmla="*/ 213122 h 1790224"/>
              <a:gd name="connsiteX3" fmla="*/ 737168 w 885544"/>
              <a:gd name="connsiteY3" fmla="*/ 368147 h 1790224"/>
              <a:gd name="connsiteX4" fmla="*/ 757670 w 885544"/>
              <a:gd name="connsiteY4" fmla="*/ 511492 h 1790224"/>
              <a:gd name="connsiteX5" fmla="*/ 737168 w 885544"/>
              <a:gd name="connsiteY5" fmla="*/ 654838 h 1790224"/>
              <a:gd name="connsiteX6" fmla="*/ 724551 w 885544"/>
              <a:gd name="connsiteY6" fmla="*/ 704517 h 1790224"/>
              <a:gd name="connsiteX7" fmla="*/ 690452 w 885544"/>
              <a:gd name="connsiteY7" fmla="*/ 722867 h 1790224"/>
              <a:gd name="connsiteX8" fmla="*/ 462582 w 885544"/>
              <a:gd name="connsiteY8" fmla="*/ 959049 h 1790224"/>
              <a:gd name="connsiteX9" fmla="*/ 320770 w 885544"/>
              <a:gd name="connsiteY9" fmla="*/ 959049 h 1790224"/>
              <a:gd name="connsiteX10" fmla="*/ 316039 w 885544"/>
              <a:gd name="connsiteY10" fmla="*/ 959219 h 1790224"/>
              <a:gd name="connsiteX11" fmla="*/ 111570 w 885544"/>
              <a:gd name="connsiteY11" fmla="*/ 1097876 h 1790224"/>
              <a:gd name="connsiteX12" fmla="*/ 5115 w 885544"/>
              <a:gd name="connsiteY12" fmla="*/ 1349872 h 1790224"/>
              <a:gd name="connsiteX13" fmla="*/ 38938 w 885544"/>
              <a:gd name="connsiteY13" fmla="*/ 1433735 h 1790224"/>
              <a:gd name="connsiteX14" fmla="*/ 122801 w 885544"/>
              <a:gd name="connsiteY14" fmla="*/ 1399913 h 1790224"/>
              <a:gd name="connsiteX15" fmla="*/ 192897 w 885544"/>
              <a:gd name="connsiteY15" fmla="*/ 1234594 h 1790224"/>
              <a:gd name="connsiteX16" fmla="*/ 192897 w 885544"/>
              <a:gd name="connsiteY16" fmla="*/ 1354369 h 1790224"/>
              <a:gd name="connsiteX17" fmla="*/ 106561 w 885544"/>
              <a:gd name="connsiteY17" fmla="*/ 1555790 h 1790224"/>
              <a:gd name="connsiteX18" fmla="*/ 192897 w 885544"/>
              <a:gd name="connsiteY18" fmla="*/ 1555790 h 1790224"/>
              <a:gd name="connsiteX19" fmla="*/ 192897 w 885544"/>
              <a:gd name="connsiteY19" fmla="*/ 1790224 h 1790224"/>
              <a:gd name="connsiteX20" fmla="*/ 320770 w 885544"/>
              <a:gd name="connsiteY20" fmla="*/ 1790224 h 1790224"/>
              <a:gd name="connsiteX21" fmla="*/ 320770 w 885544"/>
              <a:gd name="connsiteY21" fmla="*/ 1555790 h 1790224"/>
              <a:gd name="connsiteX22" fmla="*/ 384707 w 885544"/>
              <a:gd name="connsiteY22" fmla="*/ 1555790 h 1790224"/>
              <a:gd name="connsiteX23" fmla="*/ 384707 w 885544"/>
              <a:gd name="connsiteY23" fmla="*/ 1790224 h 1790224"/>
              <a:gd name="connsiteX24" fmla="*/ 512580 w 885544"/>
              <a:gd name="connsiteY24" fmla="*/ 1790224 h 1790224"/>
              <a:gd name="connsiteX25" fmla="*/ 512580 w 885544"/>
              <a:gd name="connsiteY25" fmla="*/ 1555790 h 1790224"/>
              <a:gd name="connsiteX26" fmla="*/ 596742 w 885544"/>
              <a:gd name="connsiteY26" fmla="*/ 1555790 h 1790224"/>
              <a:gd name="connsiteX27" fmla="*/ 512580 w 885544"/>
              <a:gd name="connsiteY27" fmla="*/ 1359377 h 1790224"/>
              <a:gd name="connsiteX28" fmla="*/ 512580 w 885544"/>
              <a:gd name="connsiteY28" fmla="*/ 1091397 h 1790224"/>
              <a:gd name="connsiteX29" fmla="*/ 782371 w 885544"/>
              <a:gd name="connsiteY29" fmla="*/ 811611 h 1790224"/>
              <a:gd name="connsiteX30" fmla="*/ 780688 w 885544"/>
              <a:gd name="connsiteY30" fmla="*/ 721226 h 1790224"/>
              <a:gd name="connsiteX31" fmla="*/ 766600 w 885544"/>
              <a:gd name="connsiteY31" fmla="*/ 711252 h 1790224"/>
              <a:gd name="connsiteX32" fmla="*/ 778130 w 885544"/>
              <a:gd name="connsiteY32" fmla="*/ 666496 h 1790224"/>
              <a:gd name="connsiteX33" fmla="*/ 800295 w 885544"/>
              <a:gd name="connsiteY33" fmla="*/ 511492 h 1790224"/>
              <a:gd name="connsiteX34" fmla="*/ 778173 w 885544"/>
              <a:gd name="connsiteY34" fmla="*/ 356467 h 1790224"/>
              <a:gd name="connsiteX35" fmla="*/ 757670 w 885544"/>
              <a:gd name="connsiteY35" fmla="*/ 213122 h 1790224"/>
              <a:gd name="connsiteX36" fmla="*/ 756861 w 885544"/>
              <a:gd name="connsiteY36" fmla="*/ 209157 h 1790224"/>
              <a:gd name="connsiteX37" fmla="*/ 885544 w 885544"/>
              <a:gd name="connsiteY37" fmla="*/ 0 h 1790224"/>
              <a:gd name="connsiteX0" fmla="*/ 756861 w 800388"/>
              <a:gd name="connsiteY0" fmla="*/ 496 h 1581563"/>
              <a:gd name="connsiteX1" fmla="*/ 715835 w 800388"/>
              <a:gd name="connsiteY1" fmla="*/ 496 h 1581563"/>
              <a:gd name="connsiteX2" fmla="*/ 715046 w 800388"/>
              <a:gd name="connsiteY2" fmla="*/ 4461 h 1581563"/>
              <a:gd name="connsiteX3" fmla="*/ 737168 w 800388"/>
              <a:gd name="connsiteY3" fmla="*/ 159486 h 1581563"/>
              <a:gd name="connsiteX4" fmla="*/ 757670 w 800388"/>
              <a:gd name="connsiteY4" fmla="*/ 302831 h 1581563"/>
              <a:gd name="connsiteX5" fmla="*/ 737168 w 800388"/>
              <a:gd name="connsiteY5" fmla="*/ 446177 h 1581563"/>
              <a:gd name="connsiteX6" fmla="*/ 724551 w 800388"/>
              <a:gd name="connsiteY6" fmla="*/ 495856 h 1581563"/>
              <a:gd name="connsiteX7" fmla="*/ 690452 w 800388"/>
              <a:gd name="connsiteY7" fmla="*/ 514206 h 1581563"/>
              <a:gd name="connsiteX8" fmla="*/ 462582 w 800388"/>
              <a:gd name="connsiteY8" fmla="*/ 750388 h 1581563"/>
              <a:gd name="connsiteX9" fmla="*/ 320770 w 800388"/>
              <a:gd name="connsiteY9" fmla="*/ 750388 h 1581563"/>
              <a:gd name="connsiteX10" fmla="*/ 316039 w 800388"/>
              <a:gd name="connsiteY10" fmla="*/ 750558 h 1581563"/>
              <a:gd name="connsiteX11" fmla="*/ 111570 w 800388"/>
              <a:gd name="connsiteY11" fmla="*/ 889215 h 1581563"/>
              <a:gd name="connsiteX12" fmla="*/ 5115 w 800388"/>
              <a:gd name="connsiteY12" fmla="*/ 1141211 h 1581563"/>
              <a:gd name="connsiteX13" fmla="*/ 38938 w 800388"/>
              <a:gd name="connsiteY13" fmla="*/ 1225074 h 1581563"/>
              <a:gd name="connsiteX14" fmla="*/ 122801 w 800388"/>
              <a:gd name="connsiteY14" fmla="*/ 1191252 h 1581563"/>
              <a:gd name="connsiteX15" fmla="*/ 192897 w 800388"/>
              <a:gd name="connsiteY15" fmla="*/ 1025933 h 1581563"/>
              <a:gd name="connsiteX16" fmla="*/ 192897 w 800388"/>
              <a:gd name="connsiteY16" fmla="*/ 1145708 h 1581563"/>
              <a:gd name="connsiteX17" fmla="*/ 106561 w 800388"/>
              <a:gd name="connsiteY17" fmla="*/ 1347129 h 1581563"/>
              <a:gd name="connsiteX18" fmla="*/ 192897 w 800388"/>
              <a:gd name="connsiteY18" fmla="*/ 1347129 h 1581563"/>
              <a:gd name="connsiteX19" fmla="*/ 192897 w 800388"/>
              <a:gd name="connsiteY19" fmla="*/ 1581563 h 1581563"/>
              <a:gd name="connsiteX20" fmla="*/ 320770 w 800388"/>
              <a:gd name="connsiteY20" fmla="*/ 1581563 h 1581563"/>
              <a:gd name="connsiteX21" fmla="*/ 320770 w 800388"/>
              <a:gd name="connsiteY21" fmla="*/ 1347129 h 1581563"/>
              <a:gd name="connsiteX22" fmla="*/ 384707 w 800388"/>
              <a:gd name="connsiteY22" fmla="*/ 1347129 h 1581563"/>
              <a:gd name="connsiteX23" fmla="*/ 384707 w 800388"/>
              <a:gd name="connsiteY23" fmla="*/ 1581563 h 1581563"/>
              <a:gd name="connsiteX24" fmla="*/ 512580 w 800388"/>
              <a:gd name="connsiteY24" fmla="*/ 1581563 h 1581563"/>
              <a:gd name="connsiteX25" fmla="*/ 512580 w 800388"/>
              <a:gd name="connsiteY25" fmla="*/ 1347129 h 1581563"/>
              <a:gd name="connsiteX26" fmla="*/ 596742 w 800388"/>
              <a:gd name="connsiteY26" fmla="*/ 1347129 h 1581563"/>
              <a:gd name="connsiteX27" fmla="*/ 512580 w 800388"/>
              <a:gd name="connsiteY27" fmla="*/ 1150716 h 1581563"/>
              <a:gd name="connsiteX28" fmla="*/ 512580 w 800388"/>
              <a:gd name="connsiteY28" fmla="*/ 882736 h 1581563"/>
              <a:gd name="connsiteX29" fmla="*/ 782371 w 800388"/>
              <a:gd name="connsiteY29" fmla="*/ 602950 h 1581563"/>
              <a:gd name="connsiteX30" fmla="*/ 780688 w 800388"/>
              <a:gd name="connsiteY30" fmla="*/ 512565 h 1581563"/>
              <a:gd name="connsiteX31" fmla="*/ 766600 w 800388"/>
              <a:gd name="connsiteY31" fmla="*/ 502591 h 1581563"/>
              <a:gd name="connsiteX32" fmla="*/ 778130 w 800388"/>
              <a:gd name="connsiteY32" fmla="*/ 457835 h 1581563"/>
              <a:gd name="connsiteX33" fmla="*/ 800295 w 800388"/>
              <a:gd name="connsiteY33" fmla="*/ 302831 h 1581563"/>
              <a:gd name="connsiteX34" fmla="*/ 778173 w 800388"/>
              <a:gd name="connsiteY34" fmla="*/ 147806 h 1581563"/>
              <a:gd name="connsiteX35" fmla="*/ 757670 w 800388"/>
              <a:gd name="connsiteY35" fmla="*/ 4461 h 1581563"/>
              <a:gd name="connsiteX36" fmla="*/ 756861 w 800388"/>
              <a:gd name="connsiteY36" fmla="*/ 496 h 1581563"/>
              <a:gd name="connsiteX0" fmla="*/ 757670 w 800388"/>
              <a:gd name="connsiteY0" fmla="*/ 12044 h 1589146"/>
              <a:gd name="connsiteX1" fmla="*/ 715835 w 800388"/>
              <a:gd name="connsiteY1" fmla="*/ 8079 h 1589146"/>
              <a:gd name="connsiteX2" fmla="*/ 715046 w 800388"/>
              <a:gd name="connsiteY2" fmla="*/ 12044 h 1589146"/>
              <a:gd name="connsiteX3" fmla="*/ 737168 w 800388"/>
              <a:gd name="connsiteY3" fmla="*/ 167069 h 1589146"/>
              <a:gd name="connsiteX4" fmla="*/ 757670 w 800388"/>
              <a:gd name="connsiteY4" fmla="*/ 310414 h 1589146"/>
              <a:gd name="connsiteX5" fmla="*/ 737168 w 800388"/>
              <a:gd name="connsiteY5" fmla="*/ 453760 h 1589146"/>
              <a:gd name="connsiteX6" fmla="*/ 724551 w 800388"/>
              <a:gd name="connsiteY6" fmla="*/ 503439 h 1589146"/>
              <a:gd name="connsiteX7" fmla="*/ 690452 w 800388"/>
              <a:gd name="connsiteY7" fmla="*/ 521789 h 1589146"/>
              <a:gd name="connsiteX8" fmla="*/ 462582 w 800388"/>
              <a:gd name="connsiteY8" fmla="*/ 757971 h 1589146"/>
              <a:gd name="connsiteX9" fmla="*/ 320770 w 800388"/>
              <a:gd name="connsiteY9" fmla="*/ 757971 h 1589146"/>
              <a:gd name="connsiteX10" fmla="*/ 316039 w 800388"/>
              <a:gd name="connsiteY10" fmla="*/ 758141 h 1589146"/>
              <a:gd name="connsiteX11" fmla="*/ 111570 w 800388"/>
              <a:gd name="connsiteY11" fmla="*/ 896798 h 1589146"/>
              <a:gd name="connsiteX12" fmla="*/ 5115 w 800388"/>
              <a:gd name="connsiteY12" fmla="*/ 1148794 h 1589146"/>
              <a:gd name="connsiteX13" fmla="*/ 38938 w 800388"/>
              <a:gd name="connsiteY13" fmla="*/ 1232657 h 1589146"/>
              <a:gd name="connsiteX14" fmla="*/ 122801 w 800388"/>
              <a:gd name="connsiteY14" fmla="*/ 1198835 h 1589146"/>
              <a:gd name="connsiteX15" fmla="*/ 192897 w 800388"/>
              <a:gd name="connsiteY15" fmla="*/ 1033516 h 1589146"/>
              <a:gd name="connsiteX16" fmla="*/ 192897 w 800388"/>
              <a:gd name="connsiteY16" fmla="*/ 1153291 h 1589146"/>
              <a:gd name="connsiteX17" fmla="*/ 106561 w 800388"/>
              <a:gd name="connsiteY17" fmla="*/ 1354712 h 1589146"/>
              <a:gd name="connsiteX18" fmla="*/ 192897 w 800388"/>
              <a:gd name="connsiteY18" fmla="*/ 1354712 h 1589146"/>
              <a:gd name="connsiteX19" fmla="*/ 192897 w 800388"/>
              <a:gd name="connsiteY19" fmla="*/ 1589146 h 1589146"/>
              <a:gd name="connsiteX20" fmla="*/ 320770 w 800388"/>
              <a:gd name="connsiteY20" fmla="*/ 1589146 h 1589146"/>
              <a:gd name="connsiteX21" fmla="*/ 320770 w 800388"/>
              <a:gd name="connsiteY21" fmla="*/ 1354712 h 1589146"/>
              <a:gd name="connsiteX22" fmla="*/ 384707 w 800388"/>
              <a:gd name="connsiteY22" fmla="*/ 1354712 h 1589146"/>
              <a:gd name="connsiteX23" fmla="*/ 384707 w 800388"/>
              <a:gd name="connsiteY23" fmla="*/ 1589146 h 1589146"/>
              <a:gd name="connsiteX24" fmla="*/ 512580 w 800388"/>
              <a:gd name="connsiteY24" fmla="*/ 1589146 h 1589146"/>
              <a:gd name="connsiteX25" fmla="*/ 512580 w 800388"/>
              <a:gd name="connsiteY25" fmla="*/ 1354712 h 1589146"/>
              <a:gd name="connsiteX26" fmla="*/ 596742 w 800388"/>
              <a:gd name="connsiteY26" fmla="*/ 1354712 h 1589146"/>
              <a:gd name="connsiteX27" fmla="*/ 512580 w 800388"/>
              <a:gd name="connsiteY27" fmla="*/ 1158299 h 1589146"/>
              <a:gd name="connsiteX28" fmla="*/ 512580 w 800388"/>
              <a:gd name="connsiteY28" fmla="*/ 890319 h 1589146"/>
              <a:gd name="connsiteX29" fmla="*/ 782371 w 800388"/>
              <a:gd name="connsiteY29" fmla="*/ 610533 h 1589146"/>
              <a:gd name="connsiteX30" fmla="*/ 780688 w 800388"/>
              <a:gd name="connsiteY30" fmla="*/ 520148 h 1589146"/>
              <a:gd name="connsiteX31" fmla="*/ 766600 w 800388"/>
              <a:gd name="connsiteY31" fmla="*/ 510174 h 1589146"/>
              <a:gd name="connsiteX32" fmla="*/ 778130 w 800388"/>
              <a:gd name="connsiteY32" fmla="*/ 465418 h 1589146"/>
              <a:gd name="connsiteX33" fmla="*/ 800295 w 800388"/>
              <a:gd name="connsiteY33" fmla="*/ 310414 h 1589146"/>
              <a:gd name="connsiteX34" fmla="*/ 778173 w 800388"/>
              <a:gd name="connsiteY34" fmla="*/ 155389 h 1589146"/>
              <a:gd name="connsiteX35" fmla="*/ 757670 w 800388"/>
              <a:gd name="connsiteY35" fmla="*/ 12044 h 1589146"/>
              <a:gd name="connsiteX0" fmla="*/ 757670 w 800388"/>
              <a:gd name="connsiteY0" fmla="*/ 12044 h 1589146"/>
              <a:gd name="connsiteX1" fmla="*/ 715835 w 800388"/>
              <a:gd name="connsiteY1" fmla="*/ 8079 h 1589146"/>
              <a:gd name="connsiteX2" fmla="*/ 737168 w 800388"/>
              <a:gd name="connsiteY2" fmla="*/ 167069 h 1589146"/>
              <a:gd name="connsiteX3" fmla="*/ 757670 w 800388"/>
              <a:gd name="connsiteY3" fmla="*/ 310414 h 1589146"/>
              <a:gd name="connsiteX4" fmla="*/ 737168 w 800388"/>
              <a:gd name="connsiteY4" fmla="*/ 453760 h 1589146"/>
              <a:gd name="connsiteX5" fmla="*/ 724551 w 800388"/>
              <a:gd name="connsiteY5" fmla="*/ 503439 h 1589146"/>
              <a:gd name="connsiteX6" fmla="*/ 690452 w 800388"/>
              <a:gd name="connsiteY6" fmla="*/ 521789 h 1589146"/>
              <a:gd name="connsiteX7" fmla="*/ 462582 w 800388"/>
              <a:gd name="connsiteY7" fmla="*/ 757971 h 1589146"/>
              <a:gd name="connsiteX8" fmla="*/ 320770 w 800388"/>
              <a:gd name="connsiteY8" fmla="*/ 757971 h 1589146"/>
              <a:gd name="connsiteX9" fmla="*/ 316039 w 800388"/>
              <a:gd name="connsiteY9" fmla="*/ 758141 h 1589146"/>
              <a:gd name="connsiteX10" fmla="*/ 111570 w 800388"/>
              <a:gd name="connsiteY10" fmla="*/ 896798 h 1589146"/>
              <a:gd name="connsiteX11" fmla="*/ 5115 w 800388"/>
              <a:gd name="connsiteY11" fmla="*/ 1148794 h 1589146"/>
              <a:gd name="connsiteX12" fmla="*/ 38938 w 800388"/>
              <a:gd name="connsiteY12" fmla="*/ 1232657 h 1589146"/>
              <a:gd name="connsiteX13" fmla="*/ 122801 w 800388"/>
              <a:gd name="connsiteY13" fmla="*/ 1198835 h 1589146"/>
              <a:gd name="connsiteX14" fmla="*/ 192897 w 800388"/>
              <a:gd name="connsiteY14" fmla="*/ 1033516 h 1589146"/>
              <a:gd name="connsiteX15" fmla="*/ 192897 w 800388"/>
              <a:gd name="connsiteY15" fmla="*/ 1153291 h 1589146"/>
              <a:gd name="connsiteX16" fmla="*/ 106561 w 800388"/>
              <a:gd name="connsiteY16" fmla="*/ 1354712 h 1589146"/>
              <a:gd name="connsiteX17" fmla="*/ 192897 w 800388"/>
              <a:gd name="connsiteY17" fmla="*/ 1354712 h 1589146"/>
              <a:gd name="connsiteX18" fmla="*/ 192897 w 800388"/>
              <a:gd name="connsiteY18" fmla="*/ 1589146 h 1589146"/>
              <a:gd name="connsiteX19" fmla="*/ 320770 w 800388"/>
              <a:gd name="connsiteY19" fmla="*/ 1589146 h 1589146"/>
              <a:gd name="connsiteX20" fmla="*/ 320770 w 800388"/>
              <a:gd name="connsiteY20" fmla="*/ 1354712 h 1589146"/>
              <a:gd name="connsiteX21" fmla="*/ 384707 w 800388"/>
              <a:gd name="connsiteY21" fmla="*/ 1354712 h 1589146"/>
              <a:gd name="connsiteX22" fmla="*/ 384707 w 800388"/>
              <a:gd name="connsiteY22" fmla="*/ 1589146 h 1589146"/>
              <a:gd name="connsiteX23" fmla="*/ 512580 w 800388"/>
              <a:gd name="connsiteY23" fmla="*/ 1589146 h 1589146"/>
              <a:gd name="connsiteX24" fmla="*/ 512580 w 800388"/>
              <a:gd name="connsiteY24" fmla="*/ 1354712 h 1589146"/>
              <a:gd name="connsiteX25" fmla="*/ 596742 w 800388"/>
              <a:gd name="connsiteY25" fmla="*/ 1354712 h 1589146"/>
              <a:gd name="connsiteX26" fmla="*/ 512580 w 800388"/>
              <a:gd name="connsiteY26" fmla="*/ 1158299 h 1589146"/>
              <a:gd name="connsiteX27" fmla="*/ 512580 w 800388"/>
              <a:gd name="connsiteY27" fmla="*/ 890319 h 1589146"/>
              <a:gd name="connsiteX28" fmla="*/ 782371 w 800388"/>
              <a:gd name="connsiteY28" fmla="*/ 610533 h 1589146"/>
              <a:gd name="connsiteX29" fmla="*/ 780688 w 800388"/>
              <a:gd name="connsiteY29" fmla="*/ 520148 h 1589146"/>
              <a:gd name="connsiteX30" fmla="*/ 766600 w 800388"/>
              <a:gd name="connsiteY30" fmla="*/ 510174 h 1589146"/>
              <a:gd name="connsiteX31" fmla="*/ 778130 w 800388"/>
              <a:gd name="connsiteY31" fmla="*/ 465418 h 1589146"/>
              <a:gd name="connsiteX32" fmla="*/ 800295 w 800388"/>
              <a:gd name="connsiteY32" fmla="*/ 310414 h 1589146"/>
              <a:gd name="connsiteX33" fmla="*/ 778173 w 800388"/>
              <a:gd name="connsiteY33" fmla="*/ 155389 h 1589146"/>
              <a:gd name="connsiteX34" fmla="*/ 757670 w 800388"/>
              <a:gd name="connsiteY34" fmla="*/ 12044 h 1589146"/>
              <a:gd name="connsiteX0" fmla="*/ 778173 w 800388"/>
              <a:gd name="connsiteY0" fmla="*/ 147339 h 1581096"/>
              <a:gd name="connsiteX1" fmla="*/ 715835 w 800388"/>
              <a:gd name="connsiteY1" fmla="*/ 29 h 1581096"/>
              <a:gd name="connsiteX2" fmla="*/ 737168 w 800388"/>
              <a:gd name="connsiteY2" fmla="*/ 159019 h 1581096"/>
              <a:gd name="connsiteX3" fmla="*/ 757670 w 800388"/>
              <a:gd name="connsiteY3" fmla="*/ 302364 h 1581096"/>
              <a:gd name="connsiteX4" fmla="*/ 737168 w 800388"/>
              <a:gd name="connsiteY4" fmla="*/ 445710 h 1581096"/>
              <a:gd name="connsiteX5" fmla="*/ 724551 w 800388"/>
              <a:gd name="connsiteY5" fmla="*/ 495389 h 1581096"/>
              <a:gd name="connsiteX6" fmla="*/ 690452 w 800388"/>
              <a:gd name="connsiteY6" fmla="*/ 513739 h 1581096"/>
              <a:gd name="connsiteX7" fmla="*/ 462582 w 800388"/>
              <a:gd name="connsiteY7" fmla="*/ 749921 h 1581096"/>
              <a:gd name="connsiteX8" fmla="*/ 320770 w 800388"/>
              <a:gd name="connsiteY8" fmla="*/ 749921 h 1581096"/>
              <a:gd name="connsiteX9" fmla="*/ 316039 w 800388"/>
              <a:gd name="connsiteY9" fmla="*/ 750091 h 1581096"/>
              <a:gd name="connsiteX10" fmla="*/ 111570 w 800388"/>
              <a:gd name="connsiteY10" fmla="*/ 888748 h 1581096"/>
              <a:gd name="connsiteX11" fmla="*/ 5115 w 800388"/>
              <a:gd name="connsiteY11" fmla="*/ 1140744 h 1581096"/>
              <a:gd name="connsiteX12" fmla="*/ 38938 w 800388"/>
              <a:gd name="connsiteY12" fmla="*/ 1224607 h 1581096"/>
              <a:gd name="connsiteX13" fmla="*/ 122801 w 800388"/>
              <a:gd name="connsiteY13" fmla="*/ 1190785 h 1581096"/>
              <a:gd name="connsiteX14" fmla="*/ 192897 w 800388"/>
              <a:gd name="connsiteY14" fmla="*/ 1025466 h 1581096"/>
              <a:gd name="connsiteX15" fmla="*/ 192897 w 800388"/>
              <a:gd name="connsiteY15" fmla="*/ 1145241 h 1581096"/>
              <a:gd name="connsiteX16" fmla="*/ 106561 w 800388"/>
              <a:gd name="connsiteY16" fmla="*/ 1346662 h 1581096"/>
              <a:gd name="connsiteX17" fmla="*/ 192897 w 800388"/>
              <a:gd name="connsiteY17" fmla="*/ 1346662 h 1581096"/>
              <a:gd name="connsiteX18" fmla="*/ 192897 w 800388"/>
              <a:gd name="connsiteY18" fmla="*/ 1581096 h 1581096"/>
              <a:gd name="connsiteX19" fmla="*/ 320770 w 800388"/>
              <a:gd name="connsiteY19" fmla="*/ 1581096 h 1581096"/>
              <a:gd name="connsiteX20" fmla="*/ 320770 w 800388"/>
              <a:gd name="connsiteY20" fmla="*/ 1346662 h 1581096"/>
              <a:gd name="connsiteX21" fmla="*/ 384707 w 800388"/>
              <a:gd name="connsiteY21" fmla="*/ 1346662 h 1581096"/>
              <a:gd name="connsiteX22" fmla="*/ 384707 w 800388"/>
              <a:gd name="connsiteY22" fmla="*/ 1581096 h 1581096"/>
              <a:gd name="connsiteX23" fmla="*/ 512580 w 800388"/>
              <a:gd name="connsiteY23" fmla="*/ 1581096 h 1581096"/>
              <a:gd name="connsiteX24" fmla="*/ 512580 w 800388"/>
              <a:gd name="connsiteY24" fmla="*/ 1346662 h 1581096"/>
              <a:gd name="connsiteX25" fmla="*/ 596742 w 800388"/>
              <a:gd name="connsiteY25" fmla="*/ 1346662 h 1581096"/>
              <a:gd name="connsiteX26" fmla="*/ 512580 w 800388"/>
              <a:gd name="connsiteY26" fmla="*/ 1150249 h 1581096"/>
              <a:gd name="connsiteX27" fmla="*/ 512580 w 800388"/>
              <a:gd name="connsiteY27" fmla="*/ 882269 h 1581096"/>
              <a:gd name="connsiteX28" fmla="*/ 782371 w 800388"/>
              <a:gd name="connsiteY28" fmla="*/ 602483 h 1581096"/>
              <a:gd name="connsiteX29" fmla="*/ 780688 w 800388"/>
              <a:gd name="connsiteY29" fmla="*/ 512098 h 1581096"/>
              <a:gd name="connsiteX30" fmla="*/ 766600 w 800388"/>
              <a:gd name="connsiteY30" fmla="*/ 502124 h 1581096"/>
              <a:gd name="connsiteX31" fmla="*/ 778130 w 800388"/>
              <a:gd name="connsiteY31" fmla="*/ 457368 h 1581096"/>
              <a:gd name="connsiteX32" fmla="*/ 800295 w 800388"/>
              <a:gd name="connsiteY32" fmla="*/ 302364 h 1581096"/>
              <a:gd name="connsiteX33" fmla="*/ 778173 w 800388"/>
              <a:gd name="connsiteY33" fmla="*/ 147339 h 1581096"/>
              <a:gd name="connsiteX0" fmla="*/ 778173 w 800388"/>
              <a:gd name="connsiteY0" fmla="*/ 13653 h 1447410"/>
              <a:gd name="connsiteX1" fmla="*/ 737168 w 800388"/>
              <a:gd name="connsiteY1" fmla="*/ 25333 h 1447410"/>
              <a:gd name="connsiteX2" fmla="*/ 757670 w 800388"/>
              <a:gd name="connsiteY2" fmla="*/ 168678 h 1447410"/>
              <a:gd name="connsiteX3" fmla="*/ 737168 w 800388"/>
              <a:gd name="connsiteY3" fmla="*/ 312024 h 1447410"/>
              <a:gd name="connsiteX4" fmla="*/ 724551 w 800388"/>
              <a:gd name="connsiteY4" fmla="*/ 361703 h 1447410"/>
              <a:gd name="connsiteX5" fmla="*/ 690452 w 800388"/>
              <a:gd name="connsiteY5" fmla="*/ 380053 h 1447410"/>
              <a:gd name="connsiteX6" fmla="*/ 462582 w 800388"/>
              <a:gd name="connsiteY6" fmla="*/ 616235 h 1447410"/>
              <a:gd name="connsiteX7" fmla="*/ 320770 w 800388"/>
              <a:gd name="connsiteY7" fmla="*/ 616235 h 1447410"/>
              <a:gd name="connsiteX8" fmla="*/ 316039 w 800388"/>
              <a:gd name="connsiteY8" fmla="*/ 616405 h 1447410"/>
              <a:gd name="connsiteX9" fmla="*/ 111570 w 800388"/>
              <a:gd name="connsiteY9" fmla="*/ 755062 h 1447410"/>
              <a:gd name="connsiteX10" fmla="*/ 5115 w 800388"/>
              <a:gd name="connsiteY10" fmla="*/ 1007058 h 1447410"/>
              <a:gd name="connsiteX11" fmla="*/ 38938 w 800388"/>
              <a:gd name="connsiteY11" fmla="*/ 1090921 h 1447410"/>
              <a:gd name="connsiteX12" fmla="*/ 122801 w 800388"/>
              <a:gd name="connsiteY12" fmla="*/ 1057099 h 1447410"/>
              <a:gd name="connsiteX13" fmla="*/ 192897 w 800388"/>
              <a:gd name="connsiteY13" fmla="*/ 891780 h 1447410"/>
              <a:gd name="connsiteX14" fmla="*/ 192897 w 800388"/>
              <a:gd name="connsiteY14" fmla="*/ 1011555 h 1447410"/>
              <a:gd name="connsiteX15" fmla="*/ 106561 w 800388"/>
              <a:gd name="connsiteY15" fmla="*/ 1212976 h 1447410"/>
              <a:gd name="connsiteX16" fmla="*/ 192897 w 800388"/>
              <a:gd name="connsiteY16" fmla="*/ 1212976 h 1447410"/>
              <a:gd name="connsiteX17" fmla="*/ 192897 w 800388"/>
              <a:gd name="connsiteY17" fmla="*/ 1447410 h 1447410"/>
              <a:gd name="connsiteX18" fmla="*/ 320770 w 800388"/>
              <a:gd name="connsiteY18" fmla="*/ 1447410 h 1447410"/>
              <a:gd name="connsiteX19" fmla="*/ 320770 w 800388"/>
              <a:gd name="connsiteY19" fmla="*/ 1212976 h 1447410"/>
              <a:gd name="connsiteX20" fmla="*/ 384707 w 800388"/>
              <a:gd name="connsiteY20" fmla="*/ 1212976 h 1447410"/>
              <a:gd name="connsiteX21" fmla="*/ 384707 w 800388"/>
              <a:gd name="connsiteY21" fmla="*/ 1447410 h 1447410"/>
              <a:gd name="connsiteX22" fmla="*/ 512580 w 800388"/>
              <a:gd name="connsiteY22" fmla="*/ 1447410 h 1447410"/>
              <a:gd name="connsiteX23" fmla="*/ 512580 w 800388"/>
              <a:gd name="connsiteY23" fmla="*/ 1212976 h 1447410"/>
              <a:gd name="connsiteX24" fmla="*/ 596742 w 800388"/>
              <a:gd name="connsiteY24" fmla="*/ 1212976 h 1447410"/>
              <a:gd name="connsiteX25" fmla="*/ 512580 w 800388"/>
              <a:gd name="connsiteY25" fmla="*/ 1016563 h 1447410"/>
              <a:gd name="connsiteX26" fmla="*/ 512580 w 800388"/>
              <a:gd name="connsiteY26" fmla="*/ 748583 h 1447410"/>
              <a:gd name="connsiteX27" fmla="*/ 782371 w 800388"/>
              <a:gd name="connsiteY27" fmla="*/ 468797 h 1447410"/>
              <a:gd name="connsiteX28" fmla="*/ 780688 w 800388"/>
              <a:gd name="connsiteY28" fmla="*/ 378412 h 1447410"/>
              <a:gd name="connsiteX29" fmla="*/ 766600 w 800388"/>
              <a:gd name="connsiteY29" fmla="*/ 368438 h 1447410"/>
              <a:gd name="connsiteX30" fmla="*/ 778130 w 800388"/>
              <a:gd name="connsiteY30" fmla="*/ 323682 h 1447410"/>
              <a:gd name="connsiteX31" fmla="*/ 800295 w 800388"/>
              <a:gd name="connsiteY31" fmla="*/ 168678 h 1447410"/>
              <a:gd name="connsiteX32" fmla="*/ 778173 w 800388"/>
              <a:gd name="connsiteY32" fmla="*/ 13653 h 1447410"/>
              <a:gd name="connsiteX0" fmla="*/ 800295 w 800386"/>
              <a:gd name="connsiteY0" fmla="*/ 143345 h 1422077"/>
              <a:gd name="connsiteX1" fmla="*/ 737168 w 800386"/>
              <a:gd name="connsiteY1" fmla="*/ 0 h 1422077"/>
              <a:gd name="connsiteX2" fmla="*/ 757670 w 800386"/>
              <a:gd name="connsiteY2" fmla="*/ 143345 h 1422077"/>
              <a:gd name="connsiteX3" fmla="*/ 737168 w 800386"/>
              <a:gd name="connsiteY3" fmla="*/ 286691 h 1422077"/>
              <a:gd name="connsiteX4" fmla="*/ 724551 w 800386"/>
              <a:gd name="connsiteY4" fmla="*/ 336370 h 1422077"/>
              <a:gd name="connsiteX5" fmla="*/ 690452 w 800386"/>
              <a:gd name="connsiteY5" fmla="*/ 354720 h 1422077"/>
              <a:gd name="connsiteX6" fmla="*/ 462582 w 800386"/>
              <a:gd name="connsiteY6" fmla="*/ 590902 h 1422077"/>
              <a:gd name="connsiteX7" fmla="*/ 320770 w 800386"/>
              <a:gd name="connsiteY7" fmla="*/ 590902 h 1422077"/>
              <a:gd name="connsiteX8" fmla="*/ 316039 w 800386"/>
              <a:gd name="connsiteY8" fmla="*/ 591072 h 1422077"/>
              <a:gd name="connsiteX9" fmla="*/ 111570 w 800386"/>
              <a:gd name="connsiteY9" fmla="*/ 729729 h 1422077"/>
              <a:gd name="connsiteX10" fmla="*/ 5115 w 800386"/>
              <a:gd name="connsiteY10" fmla="*/ 981725 h 1422077"/>
              <a:gd name="connsiteX11" fmla="*/ 38938 w 800386"/>
              <a:gd name="connsiteY11" fmla="*/ 1065588 h 1422077"/>
              <a:gd name="connsiteX12" fmla="*/ 122801 w 800386"/>
              <a:gd name="connsiteY12" fmla="*/ 1031766 h 1422077"/>
              <a:gd name="connsiteX13" fmla="*/ 192897 w 800386"/>
              <a:gd name="connsiteY13" fmla="*/ 866447 h 1422077"/>
              <a:gd name="connsiteX14" fmla="*/ 192897 w 800386"/>
              <a:gd name="connsiteY14" fmla="*/ 986222 h 1422077"/>
              <a:gd name="connsiteX15" fmla="*/ 106561 w 800386"/>
              <a:gd name="connsiteY15" fmla="*/ 1187643 h 1422077"/>
              <a:gd name="connsiteX16" fmla="*/ 192897 w 800386"/>
              <a:gd name="connsiteY16" fmla="*/ 1187643 h 1422077"/>
              <a:gd name="connsiteX17" fmla="*/ 192897 w 800386"/>
              <a:gd name="connsiteY17" fmla="*/ 1422077 h 1422077"/>
              <a:gd name="connsiteX18" fmla="*/ 320770 w 800386"/>
              <a:gd name="connsiteY18" fmla="*/ 1422077 h 1422077"/>
              <a:gd name="connsiteX19" fmla="*/ 320770 w 800386"/>
              <a:gd name="connsiteY19" fmla="*/ 1187643 h 1422077"/>
              <a:gd name="connsiteX20" fmla="*/ 384707 w 800386"/>
              <a:gd name="connsiteY20" fmla="*/ 1187643 h 1422077"/>
              <a:gd name="connsiteX21" fmla="*/ 384707 w 800386"/>
              <a:gd name="connsiteY21" fmla="*/ 1422077 h 1422077"/>
              <a:gd name="connsiteX22" fmla="*/ 512580 w 800386"/>
              <a:gd name="connsiteY22" fmla="*/ 1422077 h 1422077"/>
              <a:gd name="connsiteX23" fmla="*/ 512580 w 800386"/>
              <a:gd name="connsiteY23" fmla="*/ 1187643 h 1422077"/>
              <a:gd name="connsiteX24" fmla="*/ 596742 w 800386"/>
              <a:gd name="connsiteY24" fmla="*/ 1187643 h 1422077"/>
              <a:gd name="connsiteX25" fmla="*/ 512580 w 800386"/>
              <a:gd name="connsiteY25" fmla="*/ 991230 h 1422077"/>
              <a:gd name="connsiteX26" fmla="*/ 512580 w 800386"/>
              <a:gd name="connsiteY26" fmla="*/ 723250 h 1422077"/>
              <a:gd name="connsiteX27" fmla="*/ 782371 w 800386"/>
              <a:gd name="connsiteY27" fmla="*/ 443464 h 1422077"/>
              <a:gd name="connsiteX28" fmla="*/ 780688 w 800386"/>
              <a:gd name="connsiteY28" fmla="*/ 353079 h 1422077"/>
              <a:gd name="connsiteX29" fmla="*/ 766600 w 800386"/>
              <a:gd name="connsiteY29" fmla="*/ 343105 h 1422077"/>
              <a:gd name="connsiteX30" fmla="*/ 778130 w 800386"/>
              <a:gd name="connsiteY30" fmla="*/ 298349 h 1422077"/>
              <a:gd name="connsiteX31" fmla="*/ 800295 w 800386"/>
              <a:gd name="connsiteY31" fmla="*/ 143345 h 1422077"/>
              <a:gd name="connsiteX0" fmla="*/ 800295 w 800386"/>
              <a:gd name="connsiteY0" fmla="*/ 18654 h 1297386"/>
              <a:gd name="connsiteX1" fmla="*/ 757670 w 800386"/>
              <a:gd name="connsiteY1" fmla="*/ 18654 h 1297386"/>
              <a:gd name="connsiteX2" fmla="*/ 737168 w 800386"/>
              <a:gd name="connsiteY2" fmla="*/ 162000 h 1297386"/>
              <a:gd name="connsiteX3" fmla="*/ 724551 w 800386"/>
              <a:gd name="connsiteY3" fmla="*/ 211679 h 1297386"/>
              <a:gd name="connsiteX4" fmla="*/ 690452 w 800386"/>
              <a:gd name="connsiteY4" fmla="*/ 230029 h 1297386"/>
              <a:gd name="connsiteX5" fmla="*/ 462582 w 800386"/>
              <a:gd name="connsiteY5" fmla="*/ 466211 h 1297386"/>
              <a:gd name="connsiteX6" fmla="*/ 320770 w 800386"/>
              <a:gd name="connsiteY6" fmla="*/ 466211 h 1297386"/>
              <a:gd name="connsiteX7" fmla="*/ 316039 w 800386"/>
              <a:gd name="connsiteY7" fmla="*/ 466381 h 1297386"/>
              <a:gd name="connsiteX8" fmla="*/ 111570 w 800386"/>
              <a:gd name="connsiteY8" fmla="*/ 605038 h 1297386"/>
              <a:gd name="connsiteX9" fmla="*/ 5115 w 800386"/>
              <a:gd name="connsiteY9" fmla="*/ 857034 h 1297386"/>
              <a:gd name="connsiteX10" fmla="*/ 38938 w 800386"/>
              <a:gd name="connsiteY10" fmla="*/ 940897 h 1297386"/>
              <a:gd name="connsiteX11" fmla="*/ 122801 w 800386"/>
              <a:gd name="connsiteY11" fmla="*/ 907075 h 1297386"/>
              <a:gd name="connsiteX12" fmla="*/ 192897 w 800386"/>
              <a:gd name="connsiteY12" fmla="*/ 741756 h 1297386"/>
              <a:gd name="connsiteX13" fmla="*/ 192897 w 800386"/>
              <a:gd name="connsiteY13" fmla="*/ 861531 h 1297386"/>
              <a:gd name="connsiteX14" fmla="*/ 106561 w 800386"/>
              <a:gd name="connsiteY14" fmla="*/ 1062952 h 1297386"/>
              <a:gd name="connsiteX15" fmla="*/ 192897 w 800386"/>
              <a:gd name="connsiteY15" fmla="*/ 1062952 h 1297386"/>
              <a:gd name="connsiteX16" fmla="*/ 192897 w 800386"/>
              <a:gd name="connsiteY16" fmla="*/ 1297386 h 1297386"/>
              <a:gd name="connsiteX17" fmla="*/ 320770 w 800386"/>
              <a:gd name="connsiteY17" fmla="*/ 1297386 h 1297386"/>
              <a:gd name="connsiteX18" fmla="*/ 320770 w 800386"/>
              <a:gd name="connsiteY18" fmla="*/ 1062952 h 1297386"/>
              <a:gd name="connsiteX19" fmla="*/ 384707 w 800386"/>
              <a:gd name="connsiteY19" fmla="*/ 1062952 h 1297386"/>
              <a:gd name="connsiteX20" fmla="*/ 384707 w 800386"/>
              <a:gd name="connsiteY20" fmla="*/ 1297386 h 1297386"/>
              <a:gd name="connsiteX21" fmla="*/ 512580 w 800386"/>
              <a:gd name="connsiteY21" fmla="*/ 1297386 h 1297386"/>
              <a:gd name="connsiteX22" fmla="*/ 512580 w 800386"/>
              <a:gd name="connsiteY22" fmla="*/ 1062952 h 1297386"/>
              <a:gd name="connsiteX23" fmla="*/ 596742 w 800386"/>
              <a:gd name="connsiteY23" fmla="*/ 1062952 h 1297386"/>
              <a:gd name="connsiteX24" fmla="*/ 512580 w 800386"/>
              <a:gd name="connsiteY24" fmla="*/ 866539 h 1297386"/>
              <a:gd name="connsiteX25" fmla="*/ 512580 w 800386"/>
              <a:gd name="connsiteY25" fmla="*/ 598559 h 1297386"/>
              <a:gd name="connsiteX26" fmla="*/ 782371 w 800386"/>
              <a:gd name="connsiteY26" fmla="*/ 318773 h 1297386"/>
              <a:gd name="connsiteX27" fmla="*/ 780688 w 800386"/>
              <a:gd name="connsiteY27" fmla="*/ 228388 h 1297386"/>
              <a:gd name="connsiteX28" fmla="*/ 766600 w 800386"/>
              <a:gd name="connsiteY28" fmla="*/ 218414 h 1297386"/>
              <a:gd name="connsiteX29" fmla="*/ 778130 w 800386"/>
              <a:gd name="connsiteY29" fmla="*/ 173658 h 1297386"/>
              <a:gd name="connsiteX30" fmla="*/ 800295 w 800386"/>
              <a:gd name="connsiteY30" fmla="*/ 18654 h 1297386"/>
              <a:gd name="connsiteX0" fmla="*/ 778130 w 800254"/>
              <a:gd name="connsiteY0" fmla="*/ 155004 h 1278732"/>
              <a:gd name="connsiteX1" fmla="*/ 757670 w 800254"/>
              <a:gd name="connsiteY1" fmla="*/ 0 h 1278732"/>
              <a:gd name="connsiteX2" fmla="*/ 737168 w 800254"/>
              <a:gd name="connsiteY2" fmla="*/ 143346 h 1278732"/>
              <a:gd name="connsiteX3" fmla="*/ 724551 w 800254"/>
              <a:gd name="connsiteY3" fmla="*/ 193025 h 1278732"/>
              <a:gd name="connsiteX4" fmla="*/ 690452 w 800254"/>
              <a:gd name="connsiteY4" fmla="*/ 211375 h 1278732"/>
              <a:gd name="connsiteX5" fmla="*/ 462582 w 800254"/>
              <a:gd name="connsiteY5" fmla="*/ 447557 h 1278732"/>
              <a:gd name="connsiteX6" fmla="*/ 320770 w 800254"/>
              <a:gd name="connsiteY6" fmla="*/ 447557 h 1278732"/>
              <a:gd name="connsiteX7" fmla="*/ 316039 w 800254"/>
              <a:gd name="connsiteY7" fmla="*/ 447727 h 1278732"/>
              <a:gd name="connsiteX8" fmla="*/ 111570 w 800254"/>
              <a:gd name="connsiteY8" fmla="*/ 586384 h 1278732"/>
              <a:gd name="connsiteX9" fmla="*/ 5115 w 800254"/>
              <a:gd name="connsiteY9" fmla="*/ 838380 h 1278732"/>
              <a:gd name="connsiteX10" fmla="*/ 38938 w 800254"/>
              <a:gd name="connsiteY10" fmla="*/ 922243 h 1278732"/>
              <a:gd name="connsiteX11" fmla="*/ 122801 w 800254"/>
              <a:gd name="connsiteY11" fmla="*/ 888421 h 1278732"/>
              <a:gd name="connsiteX12" fmla="*/ 192897 w 800254"/>
              <a:gd name="connsiteY12" fmla="*/ 723102 h 1278732"/>
              <a:gd name="connsiteX13" fmla="*/ 192897 w 800254"/>
              <a:gd name="connsiteY13" fmla="*/ 842877 h 1278732"/>
              <a:gd name="connsiteX14" fmla="*/ 106561 w 800254"/>
              <a:gd name="connsiteY14" fmla="*/ 1044298 h 1278732"/>
              <a:gd name="connsiteX15" fmla="*/ 192897 w 800254"/>
              <a:gd name="connsiteY15" fmla="*/ 1044298 h 1278732"/>
              <a:gd name="connsiteX16" fmla="*/ 192897 w 800254"/>
              <a:gd name="connsiteY16" fmla="*/ 1278732 h 1278732"/>
              <a:gd name="connsiteX17" fmla="*/ 320770 w 800254"/>
              <a:gd name="connsiteY17" fmla="*/ 1278732 h 1278732"/>
              <a:gd name="connsiteX18" fmla="*/ 320770 w 800254"/>
              <a:gd name="connsiteY18" fmla="*/ 1044298 h 1278732"/>
              <a:gd name="connsiteX19" fmla="*/ 384707 w 800254"/>
              <a:gd name="connsiteY19" fmla="*/ 1044298 h 1278732"/>
              <a:gd name="connsiteX20" fmla="*/ 384707 w 800254"/>
              <a:gd name="connsiteY20" fmla="*/ 1278732 h 1278732"/>
              <a:gd name="connsiteX21" fmla="*/ 512580 w 800254"/>
              <a:gd name="connsiteY21" fmla="*/ 1278732 h 1278732"/>
              <a:gd name="connsiteX22" fmla="*/ 512580 w 800254"/>
              <a:gd name="connsiteY22" fmla="*/ 1044298 h 1278732"/>
              <a:gd name="connsiteX23" fmla="*/ 596742 w 800254"/>
              <a:gd name="connsiteY23" fmla="*/ 1044298 h 1278732"/>
              <a:gd name="connsiteX24" fmla="*/ 512580 w 800254"/>
              <a:gd name="connsiteY24" fmla="*/ 847885 h 1278732"/>
              <a:gd name="connsiteX25" fmla="*/ 512580 w 800254"/>
              <a:gd name="connsiteY25" fmla="*/ 579905 h 1278732"/>
              <a:gd name="connsiteX26" fmla="*/ 782371 w 800254"/>
              <a:gd name="connsiteY26" fmla="*/ 300119 h 1278732"/>
              <a:gd name="connsiteX27" fmla="*/ 780688 w 800254"/>
              <a:gd name="connsiteY27" fmla="*/ 209734 h 1278732"/>
              <a:gd name="connsiteX28" fmla="*/ 766600 w 800254"/>
              <a:gd name="connsiteY28" fmla="*/ 199760 h 1278732"/>
              <a:gd name="connsiteX29" fmla="*/ 778130 w 800254"/>
              <a:gd name="connsiteY29" fmla="*/ 155004 h 1278732"/>
              <a:gd name="connsiteX0" fmla="*/ 778130 w 800254"/>
              <a:gd name="connsiteY0" fmla="*/ 13836 h 1137564"/>
              <a:gd name="connsiteX1" fmla="*/ 737168 w 800254"/>
              <a:gd name="connsiteY1" fmla="*/ 2178 h 1137564"/>
              <a:gd name="connsiteX2" fmla="*/ 724551 w 800254"/>
              <a:gd name="connsiteY2" fmla="*/ 51857 h 1137564"/>
              <a:gd name="connsiteX3" fmla="*/ 690452 w 800254"/>
              <a:gd name="connsiteY3" fmla="*/ 70207 h 1137564"/>
              <a:gd name="connsiteX4" fmla="*/ 462582 w 800254"/>
              <a:gd name="connsiteY4" fmla="*/ 306389 h 1137564"/>
              <a:gd name="connsiteX5" fmla="*/ 320770 w 800254"/>
              <a:gd name="connsiteY5" fmla="*/ 306389 h 1137564"/>
              <a:gd name="connsiteX6" fmla="*/ 316039 w 800254"/>
              <a:gd name="connsiteY6" fmla="*/ 306559 h 1137564"/>
              <a:gd name="connsiteX7" fmla="*/ 111570 w 800254"/>
              <a:gd name="connsiteY7" fmla="*/ 445216 h 1137564"/>
              <a:gd name="connsiteX8" fmla="*/ 5115 w 800254"/>
              <a:gd name="connsiteY8" fmla="*/ 697212 h 1137564"/>
              <a:gd name="connsiteX9" fmla="*/ 38938 w 800254"/>
              <a:gd name="connsiteY9" fmla="*/ 781075 h 1137564"/>
              <a:gd name="connsiteX10" fmla="*/ 122801 w 800254"/>
              <a:gd name="connsiteY10" fmla="*/ 747253 h 1137564"/>
              <a:gd name="connsiteX11" fmla="*/ 192897 w 800254"/>
              <a:gd name="connsiteY11" fmla="*/ 581934 h 1137564"/>
              <a:gd name="connsiteX12" fmla="*/ 192897 w 800254"/>
              <a:gd name="connsiteY12" fmla="*/ 701709 h 1137564"/>
              <a:gd name="connsiteX13" fmla="*/ 106561 w 800254"/>
              <a:gd name="connsiteY13" fmla="*/ 903130 h 1137564"/>
              <a:gd name="connsiteX14" fmla="*/ 192897 w 800254"/>
              <a:gd name="connsiteY14" fmla="*/ 903130 h 1137564"/>
              <a:gd name="connsiteX15" fmla="*/ 192897 w 800254"/>
              <a:gd name="connsiteY15" fmla="*/ 1137564 h 1137564"/>
              <a:gd name="connsiteX16" fmla="*/ 320770 w 800254"/>
              <a:gd name="connsiteY16" fmla="*/ 1137564 h 1137564"/>
              <a:gd name="connsiteX17" fmla="*/ 320770 w 800254"/>
              <a:gd name="connsiteY17" fmla="*/ 903130 h 1137564"/>
              <a:gd name="connsiteX18" fmla="*/ 384707 w 800254"/>
              <a:gd name="connsiteY18" fmla="*/ 903130 h 1137564"/>
              <a:gd name="connsiteX19" fmla="*/ 384707 w 800254"/>
              <a:gd name="connsiteY19" fmla="*/ 1137564 h 1137564"/>
              <a:gd name="connsiteX20" fmla="*/ 512580 w 800254"/>
              <a:gd name="connsiteY20" fmla="*/ 1137564 h 1137564"/>
              <a:gd name="connsiteX21" fmla="*/ 512580 w 800254"/>
              <a:gd name="connsiteY21" fmla="*/ 903130 h 1137564"/>
              <a:gd name="connsiteX22" fmla="*/ 596742 w 800254"/>
              <a:gd name="connsiteY22" fmla="*/ 903130 h 1137564"/>
              <a:gd name="connsiteX23" fmla="*/ 512580 w 800254"/>
              <a:gd name="connsiteY23" fmla="*/ 706717 h 1137564"/>
              <a:gd name="connsiteX24" fmla="*/ 512580 w 800254"/>
              <a:gd name="connsiteY24" fmla="*/ 438737 h 1137564"/>
              <a:gd name="connsiteX25" fmla="*/ 782371 w 800254"/>
              <a:gd name="connsiteY25" fmla="*/ 158951 h 1137564"/>
              <a:gd name="connsiteX26" fmla="*/ 780688 w 800254"/>
              <a:gd name="connsiteY26" fmla="*/ 68566 h 1137564"/>
              <a:gd name="connsiteX27" fmla="*/ 766600 w 800254"/>
              <a:gd name="connsiteY27" fmla="*/ 58592 h 1137564"/>
              <a:gd name="connsiteX28" fmla="*/ 778130 w 800254"/>
              <a:gd name="connsiteY28" fmla="*/ 13836 h 1137564"/>
              <a:gd name="connsiteX0" fmla="*/ 766600 w 800254"/>
              <a:gd name="connsiteY0" fmla="*/ 56414 h 1135386"/>
              <a:gd name="connsiteX1" fmla="*/ 737168 w 800254"/>
              <a:gd name="connsiteY1" fmla="*/ 0 h 1135386"/>
              <a:gd name="connsiteX2" fmla="*/ 724551 w 800254"/>
              <a:gd name="connsiteY2" fmla="*/ 49679 h 1135386"/>
              <a:gd name="connsiteX3" fmla="*/ 690452 w 800254"/>
              <a:gd name="connsiteY3" fmla="*/ 68029 h 1135386"/>
              <a:gd name="connsiteX4" fmla="*/ 462582 w 800254"/>
              <a:gd name="connsiteY4" fmla="*/ 304211 h 1135386"/>
              <a:gd name="connsiteX5" fmla="*/ 320770 w 800254"/>
              <a:gd name="connsiteY5" fmla="*/ 304211 h 1135386"/>
              <a:gd name="connsiteX6" fmla="*/ 316039 w 800254"/>
              <a:gd name="connsiteY6" fmla="*/ 304381 h 1135386"/>
              <a:gd name="connsiteX7" fmla="*/ 111570 w 800254"/>
              <a:gd name="connsiteY7" fmla="*/ 443038 h 1135386"/>
              <a:gd name="connsiteX8" fmla="*/ 5115 w 800254"/>
              <a:gd name="connsiteY8" fmla="*/ 695034 h 1135386"/>
              <a:gd name="connsiteX9" fmla="*/ 38938 w 800254"/>
              <a:gd name="connsiteY9" fmla="*/ 778897 h 1135386"/>
              <a:gd name="connsiteX10" fmla="*/ 122801 w 800254"/>
              <a:gd name="connsiteY10" fmla="*/ 745075 h 1135386"/>
              <a:gd name="connsiteX11" fmla="*/ 192897 w 800254"/>
              <a:gd name="connsiteY11" fmla="*/ 579756 h 1135386"/>
              <a:gd name="connsiteX12" fmla="*/ 192897 w 800254"/>
              <a:gd name="connsiteY12" fmla="*/ 699531 h 1135386"/>
              <a:gd name="connsiteX13" fmla="*/ 106561 w 800254"/>
              <a:gd name="connsiteY13" fmla="*/ 900952 h 1135386"/>
              <a:gd name="connsiteX14" fmla="*/ 192897 w 800254"/>
              <a:gd name="connsiteY14" fmla="*/ 900952 h 1135386"/>
              <a:gd name="connsiteX15" fmla="*/ 192897 w 800254"/>
              <a:gd name="connsiteY15" fmla="*/ 1135386 h 1135386"/>
              <a:gd name="connsiteX16" fmla="*/ 320770 w 800254"/>
              <a:gd name="connsiteY16" fmla="*/ 1135386 h 1135386"/>
              <a:gd name="connsiteX17" fmla="*/ 320770 w 800254"/>
              <a:gd name="connsiteY17" fmla="*/ 900952 h 1135386"/>
              <a:gd name="connsiteX18" fmla="*/ 384707 w 800254"/>
              <a:gd name="connsiteY18" fmla="*/ 900952 h 1135386"/>
              <a:gd name="connsiteX19" fmla="*/ 384707 w 800254"/>
              <a:gd name="connsiteY19" fmla="*/ 1135386 h 1135386"/>
              <a:gd name="connsiteX20" fmla="*/ 512580 w 800254"/>
              <a:gd name="connsiteY20" fmla="*/ 1135386 h 1135386"/>
              <a:gd name="connsiteX21" fmla="*/ 512580 w 800254"/>
              <a:gd name="connsiteY21" fmla="*/ 900952 h 1135386"/>
              <a:gd name="connsiteX22" fmla="*/ 596742 w 800254"/>
              <a:gd name="connsiteY22" fmla="*/ 900952 h 1135386"/>
              <a:gd name="connsiteX23" fmla="*/ 512580 w 800254"/>
              <a:gd name="connsiteY23" fmla="*/ 704539 h 1135386"/>
              <a:gd name="connsiteX24" fmla="*/ 512580 w 800254"/>
              <a:gd name="connsiteY24" fmla="*/ 436559 h 1135386"/>
              <a:gd name="connsiteX25" fmla="*/ 782371 w 800254"/>
              <a:gd name="connsiteY25" fmla="*/ 156773 h 1135386"/>
              <a:gd name="connsiteX26" fmla="*/ 780688 w 800254"/>
              <a:gd name="connsiteY26" fmla="*/ 66388 h 1135386"/>
              <a:gd name="connsiteX27" fmla="*/ 766600 w 800254"/>
              <a:gd name="connsiteY27" fmla="*/ 56414 h 1135386"/>
              <a:gd name="connsiteX0" fmla="*/ 766600 w 800254"/>
              <a:gd name="connsiteY0" fmla="*/ 7119 h 1086091"/>
              <a:gd name="connsiteX1" fmla="*/ 724551 w 800254"/>
              <a:gd name="connsiteY1" fmla="*/ 384 h 1086091"/>
              <a:gd name="connsiteX2" fmla="*/ 690452 w 800254"/>
              <a:gd name="connsiteY2" fmla="*/ 18734 h 1086091"/>
              <a:gd name="connsiteX3" fmla="*/ 462582 w 800254"/>
              <a:gd name="connsiteY3" fmla="*/ 254916 h 1086091"/>
              <a:gd name="connsiteX4" fmla="*/ 320770 w 800254"/>
              <a:gd name="connsiteY4" fmla="*/ 254916 h 1086091"/>
              <a:gd name="connsiteX5" fmla="*/ 316039 w 800254"/>
              <a:gd name="connsiteY5" fmla="*/ 255086 h 1086091"/>
              <a:gd name="connsiteX6" fmla="*/ 111570 w 800254"/>
              <a:gd name="connsiteY6" fmla="*/ 393743 h 1086091"/>
              <a:gd name="connsiteX7" fmla="*/ 5115 w 800254"/>
              <a:gd name="connsiteY7" fmla="*/ 645739 h 1086091"/>
              <a:gd name="connsiteX8" fmla="*/ 38938 w 800254"/>
              <a:gd name="connsiteY8" fmla="*/ 729602 h 1086091"/>
              <a:gd name="connsiteX9" fmla="*/ 122801 w 800254"/>
              <a:gd name="connsiteY9" fmla="*/ 695780 h 1086091"/>
              <a:gd name="connsiteX10" fmla="*/ 192897 w 800254"/>
              <a:gd name="connsiteY10" fmla="*/ 530461 h 1086091"/>
              <a:gd name="connsiteX11" fmla="*/ 192897 w 800254"/>
              <a:gd name="connsiteY11" fmla="*/ 650236 h 1086091"/>
              <a:gd name="connsiteX12" fmla="*/ 106561 w 800254"/>
              <a:gd name="connsiteY12" fmla="*/ 851657 h 1086091"/>
              <a:gd name="connsiteX13" fmla="*/ 192897 w 800254"/>
              <a:gd name="connsiteY13" fmla="*/ 851657 h 1086091"/>
              <a:gd name="connsiteX14" fmla="*/ 192897 w 800254"/>
              <a:gd name="connsiteY14" fmla="*/ 1086091 h 1086091"/>
              <a:gd name="connsiteX15" fmla="*/ 320770 w 800254"/>
              <a:gd name="connsiteY15" fmla="*/ 1086091 h 1086091"/>
              <a:gd name="connsiteX16" fmla="*/ 320770 w 800254"/>
              <a:gd name="connsiteY16" fmla="*/ 851657 h 1086091"/>
              <a:gd name="connsiteX17" fmla="*/ 384707 w 800254"/>
              <a:gd name="connsiteY17" fmla="*/ 851657 h 1086091"/>
              <a:gd name="connsiteX18" fmla="*/ 384707 w 800254"/>
              <a:gd name="connsiteY18" fmla="*/ 1086091 h 1086091"/>
              <a:gd name="connsiteX19" fmla="*/ 512580 w 800254"/>
              <a:gd name="connsiteY19" fmla="*/ 1086091 h 1086091"/>
              <a:gd name="connsiteX20" fmla="*/ 512580 w 800254"/>
              <a:gd name="connsiteY20" fmla="*/ 851657 h 1086091"/>
              <a:gd name="connsiteX21" fmla="*/ 596742 w 800254"/>
              <a:gd name="connsiteY21" fmla="*/ 851657 h 1086091"/>
              <a:gd name="connsiteX22" fmla="*/ 512580 w 800254"/>
              <a:gd name="connsiteY22" fmla="*/ 655244 h 1086091"/>
              <a:gd name="connsiteX23" fmla="*/ 512580 w 800254"/>
              <a:gd name="connsiteY23" fmla="*/ 387264 h 1086091"/>
              <a:gd name="connsiteX24" fmla="*/ 782371 w 800254"/>
              <a:gd name="connsiteY24" fmla="*/ 107478 h 1086091"/>
              <a:gd name="connsiteX25" fmla="*/ 780688 w 800254"/>
              <a:gd name="connsiteY25" fmla="*/ 17093 h 1086091"/>
              <a:gd name="connsiteX26" fmla="*/ 766600 w 800254"/>
              <a:gd name="connsiteY26" fmla="*/ 7119 h 1086091"/>
              <a:gd name="connsiteX0" fmla="*/ 766600 w 800254"/>
              <a:gd name="connsiteY0" fmla="*/ 7119 h 1086091"/>
              <a:gd name="connsiteX1" fmla="*/ 724551 w 800254"/>
              <a:gd name="connsiteY1" fmla="*/ 384 h 1086091"/>
              <a:gd name="connsiteX2" fmla="*/ 462582 w 800254"/>
              <a:gd name="connsiteY2" fmla="*/ 254916 h 1086091"/>
              <a:gd name="connsiteX3" fmla="*/ 320770 w 800254"/>
              <a:gd name="connsiteY3" fmla="*/ 254916 h 1086091"/>
              <a:gd name="connsiteX4" fmla="*/ 316039 w 800254"/>
              <a:gd name="connsiteY4" fmla="*/ 255086 h 1086091"/>
              <a:gd name="connsiteX5" fmla="*/ 111570 w 800254"/>
              <a:gd name="connsiteY5" fmla="*/ 393743 h 1086091"/>
              <a:gd name="connsiteX6" fmla="*/ 5115 w 800254"/>
              <a:gd name="connsiteY6" fmla="*/ 645739 h 1086091"/>
              <a:gd name="connsiteX7" fmla="*/ 38938 w 800254"/>
              <a:gd name="connsiteY7" fmla="*/ 729602 h 1086091"/>
              <a:gd name="connsiteX8" fmla="*/ 122801 w 800254"/>
              <a:gd name="connsiteY8" fmla="*/ 695780 h 1086091"/>
              <a:gd name="connsiteX9" fmla="*/ 192897 w 800254"/>
              <a:gd name="connsiteY9" fmla="*/ 530461 h 1086091"/>
              <a:gd name="connsiteX10" fmla="*/ 192897 w 800254"/>
              <a:gd name="connsiteY10" fmla="*/ 650236 h 1086091"/>
              <a:gd name="connsiteX11" fmla="*/ 106561 w 800254"/>
              <a:gd name="connsiteY11" fmla="*/ 851657 h 1086091"/>
              <a:gd name="connsiteX12" fmla="*/ 192897 w 800254"/>
              <a:gd name="connsiteY12" fmla="*/ 851657 h 1086091"/>
              <a:gd name="connsiteX13" fmla="*/ 192897 w 800254"/>
              <a:gd name="connsiteY13" fmla="*/ 1086091 h 1086091"/>
              <a:gd name="connsiteX14" fmla="*/ 320770 w 800254"/>
              <a:gd name="connsiteY14" fmla="*/ 1086091 h 1086091"/>
              <a:gd name="connsiteX15" fmla="*/ 320770 w 800254"/>
              <a:gd name="connsiteY15" fmla="*/ 851657 h 1086091"/>
              <a:gd name="connsiteX16" fmla="*/ 384707 w 800254"/>
              <a:gd name="connsiteY16" fmla="*/ 851657 h 1086091"/>
              <a:gd name="connsiteX17" fmla="*/ 384707 w 800254"/>
              <a:gd name="connsiteY17" fmla="*/ 1086091 h 1086091"/>
              <a:gd name="connsiteX18" fmla="*/ 512580 w 800254"/>
              <a:gd name="connsiteY18" fmla="*/ 1086091 h 1086091"/>
              <a:gd name="connsiteX19" fmla="*/ 512580 w 800254"/>
              <a:gd name="connsiteY19" fmla="*/ 851657 h 1086091"/>
              <a:gd name="connsiteX20" fmla="*/ 596742 w 800254"/>
              <a:gd name="connsiteY20" fmla="*/ 851657 h 1086091"/>
              <a:gd name="connsiteX21" fmla="*/ 512580 w 800254"/>
              <a:gd name="connsiteY21" fmla="*/ 655244 h 1086091"/>
              <a:gd name="connsiteX22" fmla="*/ 512580 w 800254"/>
              <a:gd name="connsiteY22" fmla="*/ 387264 h 1086091"/>
              <a:gd name="connsiteX23" fmla="*/ 782371 w 800254"/>
              <a:gd name="connsiteY23" fmla="*/ 107478 h 1086091"/>
              <a:gd name="connsiteX24" fmla="*/ 780688 w 800254"/>
              <a:gd name="connsiteY24" fmla="*/ 17093 h 1086091"/>
              <a:gd name="connsiteX25" fmla="*/ 766600 w 800254"/>
              <a:gd name="connsiteY25" fmla="*/ 7119 h 1086091"/>
              <a:gd name="connsiteX0" fmla="*/ 780688 w 800254"/>
              <a:gd name="connsiteY0" fmla="*/ 33995 h 1102993"/>
              <a:gd name="connsiteX1" fmla="*/ 724551 w 800254"/>
              <a:gd name="connsiteY1" fmla="*/ 17286 h 1102993"/>
              <a:gd name="connsiteX2" fmla="*/ 462582 w 800254"/>
              <a:gd name="connsiteY2" fmla="*/ 271818 h 1102993"/>
              <a:gd name="connsiteX3" fmla="*/ 320770 w 800254"/>
              <a:gd name="connsiteY3" fmla="*/ 271818 h 1102993"/>
              <a:gd name="connsiteX4" fmla="*/ 316039 w 800254"/>
              <a:gd name="connsiteY4" fmla="*/ 271988 h 1102993"/>
              <a:gd name="connsiteX5" fmla="*/ 111570 w 800254"/>
              <a:gd name="connsiteY5" fmla="*/ 410645 h 1102993"/>
              <a:gd name="connsiteX6" fmla="*/ 5115 w 800254"/>
              <a:gd name="connsiteY6" fmla="*/ 662641 h 1102993"/>
              <a:gd name="connsiteX7" fmla="*/ 38938 w 800254"/>
              <a:gd name="connsiteY7" fmla="*/ 746504 h 1102993"/>
              <a:gd name="connsiteX8" fmla="*/ 122801 w 800254"/>
              <a:gd name="connsiteY8" fmla="*/ 712682 h 1102993"/>
              <a:gd name="connsiteX9" fmla="*/ 192897 w 800254"/>
              <a:gd name="connsiteY9" fmla="*/ 547363 h 1102993"/>
              <a:gd name="connsiteX10" fmla="*/ 192897 w 800254"/>
              <a:gd name="connsiteY10" fmla="*/ 667138 h 1102993"/>
              <a:gd name="connsiteX11" fmla="*/ 106561 w 800254"/>
              <a:gd name="connsiteY11" fmla="*/ 868559 h 1102993"/>
              <a:gd name="connsiteX12" fmla="*/ 192897 w 800254"/>
              <a:gd name="connsiteY12" fmla="*/ 868559 h 1102993"/>
              <a:gd name="connsiteX13" fmla="*/ 192897 w 800254"/>
              <a:gd name="connsiteY13" fmla="*/ 1102993 h 1102993"/>
              <a:gd name="connsiteX14" fmla="*/ 320770 w 800254"/>
              <a:gd name="connsiteY14" fmla="*/ 1102993 h 1102993"/>
              <a:gd name="connsiteX15" fmla="*/ 320770 w 800254"/>
              <a:gd name="connsiteY15" fmla="*/ 868559 h 1102993"/>
              <a:gd name="connsiteX16" fmla="*/ 384707 w 800254"/>
              <a:gd name="connsiteY16" fmla="*/ 868559 h 1102993"/>
              <a:gd name="connsiteX17" fmla="*/ 384707 w 800254"/>
              <a:gd name="connsiteY17" fmla="*/ 1102993 h 1102993"/>
              <a:gd name="connsiteX18" fmla="*/ 512580 w 800254"/>
              <a:gd name="connsiteY18" fmla="*/ 1102993 h 1102993"/>
              <a:gd name="connsiteX19" fmla="*/ 512580 w 800254"/>
              <a:gd name="connsiteY19" fmla="*/ 868559 h 1102993"/>
              <a:gd name="connsiteX20" fmla="*/ 596742 w 800254"/>
              <a:gd name="connsiteY20" fmla="*/ 868559 h 1102993"/>
              <a:gd name="connsiteX21" fmla="*/ 512580 w 800254"/>
              <a:gd name="connsiteY21" fmla="*/ 672146 h 1102993"/>
              <a:gd name="connsiteX22" fmla="*/ 512580 w 800254"/>
              <a:gd name="connsiteY22" fmla="*/ 404166 h 1102993"/>
              <a:gd name="connsiteX23" fmla="*/ 782371 w 800254"/>
              <a:gd name="connsiteY23" fmla="*/ 124380 h 1102993"/>
              <a:gd name="connsiteX24" fmla="*/ 780688 w 800254"/>
              <a:gd name="connsiteY24" fmla="*/ 33995 h 1102993"/>
              <a:gd name="connsiteX0" fmla="*/ 782371 w 795767"/>
              <a:gd name="connsiteY0" fmla="*/ 112284 h 1090897"/>
              <a:gd name="connsiteX1" fmla="*/ 724551 w 795767"/>
              <a:gd name="connsiteY1" fmla="*/ 5190 h 1090897"/>
              <a:gd name="connsiteX2" fmla="*/ 462582 w 795767"/>
              <a:gd name="connsiteY2" fmla="*/ 259722 h 1090897"/>
              <a:gd name="connsiteX3" fmla="*/ 320770 w 795767"/>
              <a:gd name="connsiteY3" fmla="*/ 259722 h 1090897"/>
              <a:gd name="connsiteX4" fmla="*/ 316039 w 795767"/>
              <a:gd name="connsiteY4" fmla="*/ 259892 h 1090897"/>
              <a:gd name="connsiteX5" fmla="*/ 111570 w 795767"/>
              <a:gd name="connsiteY5" fmla="*/ 398549 h 1090897"/>
              <a:gd name="connsiteX6" fmla="*/ 5115 w 795767"/>
              <a:gd name="connsiteY6" fmla="*/ 650545 h 1090897"/>
              <a:gd name="connsiteX7" fmla="*/ 38938 w 795767"/>
              <a:gd name="connsiteY7" fmla="*/ 734408 h 1090897"/>
              <a:gd name="connsiteX8" fmla="*/ 122801 w 795767"/>
              <a:gd name="connsiteY8" fmla="*/ 700586 h 1090897"/>
              <a:gd name="connsiteX9" fmla="*/ 192897 w 795767"/>
              <a:gd name="connsiteY9" fmla="*/ 535267 h 1090897"/>
              <a:gd name="connsiteX10" fmla="*/ 192897 w 795767"/>
              <a:gd name="connsiteY10" fmla="*/ 655042 h 1090897"/>
              <a:gd name="connsiteX11" fmla="*/ 106561 w 795767"/>
              <a:gd name="connsiteY11" fmla="*/ 856463 h 1090897"/>
              <a:gd name="connsiteX12" fmla="*/ 192897 w 795767"/>
              <a:gd name="connsiteY12" fmla="*/ 856463 h 1090897"/>
              <a:gd name="connsiteX13" fmla="*/ 192897 w 795767"/>
              <a:gd name="connsiteY13" fmla="*/ 1090897 h 1090897"/>
              <a:gd name="connsiteX14" fmla="*/ 320770 w 795767"/>
              <a:gd name="connsiteY14" fmla="*/ 1090897 h 1090897"/>
              <a:gd name="connsiteX15" fmla="*/ 320770 w 795767"/>
              <a:gd name="connsiteY15" fmla="*/ 856463 h 1090897"/>
              <a:gd name="connsiteX16" fmla="*/ 384707 w 795767"/>
              <a:gd name="connsiteY16" fmla="*/ 856463 h 1090897"/>
              <a:gd name="connsiteX17" fmla="*/ 384707 w 795767"/>
              <a:gd name="connsiteY17" fmla="*/ 1090897 h 1090897"/>
              <a:gd name="connsiteX18" fmla="*/ 512580 w 795767"/>
              <a:gd name="connsiteY18" fmla="*/ 1090897 h 1090897"/>
              <a:gd name="connsiteX19" fmla="*/ 512580 w 795767"/>
              <a:gd name="connsiteY19" fmla="*/ 856463 h 1090897"/>
              <a:gd name="connsiteX20" fmla="*/ 596742 w 795767"/>
              <a:gd name="connsiteY20" fmla="*/ 856463 h 1090897"/>
              <a:gd name="connsiteX21" fmla="*/ 512580 w 795767"/>
              <a:gd name="connsiteY21" fmla="*/ 660050 h 1090897"/>
              <a:gd name="connsiteX22" fmla="*/ 512580 w 795767"/>
              <a:gd name="connsiteY22" fmla="*/ 392070 h 1090897"/>
              <a:gd name="connsiteX23" fmla="*/ 782371 w 795767"/>
              <a:gd name="connsiteY23" fmla="*/ 112284 h 1090897"/>
              <a:gd name="connsiteX0" fmla="*/ 707009 w 751746"/>
              <a:gd name="connsiteY0" fmla="*/ 705636 h 1086372"/>
              <a:gd name="connsiteX1" fmla="*/ 724551 w 751746"/>
              <a:gd name="connsiteY1" fmla="*/ 665 h 1086372"/>
              <a:gd name="connsiteX2" fmla="*/ 462582 w 751746"/>
              <a:gd name="connsiteY2" fmla="*/ 255197 h 1086372"/>
              <a:gd name="connsiteX3" fmla="*/ 320770 w 751746"/>
              <a:gd name="connsiteY3" fmla="*/ 255197 h 1086372"/>
              <a:gd name="connsiteX4" fmla="*/ 316039 w 751746"/>
              <a:gd name="connsiteY4" fmla="*/ 255367 h 1086372"/>
              <a:gd name="connsiteX5" fmla="*/ 111570 w 751746"/>
              <a:gd name="connsiteY5" fmla="*/ 394024 h 1086372"/>
              <a:gd name="connsiteX6" fmla="*/ 5115 w 751746"/>
              <a:gd name="connsiteY6" fmla="*/ 646020 h 1086372"/>
              <a:gd name="connsiteX7" fmla="*/ 38938 w 751746"/>
              <a:gd name="connsiteY7" fmla="*/ 729883 h 1086372"/>
              <a:gd name="connsiteX8" fmla="*/ 122801 w 751746"/>
              <a:gd name="connsiteY8" fmla="*/ 696061 h 1086372"/>
              <a:gd name="connsiteX9" fmla="*/ 192897 w 751746"/>
              <a:gd name="connsiteY9" fmla="*/ 530742 h 1086372"/>
              <a:gd name="connsiteX10" fmla="*/ 192897 w 751746"/>
              <a:gd name="connsiteY10" fmla="*/ 650517 h 1086372"/>
              <a:gd name="connsiteX11" fmla="*/ 106561 w 751746"/>
              <a:gd name="connsiteY11" fmla="*/ 851938 h 1086372"/>
              <a:gd name="connsiteX12" fmla="*/ 192897 w 751746"/>
              <a:gd name="connsiteY12" fmla="*/ 851938 h 1086372"/>
              <a:gd name="connsiteX13" fmla="*/ 192897 w 751746"/>
              <a:gd name="connsiteY13" fmla="*/ 1086372 h 1086372"/>
              <a:gd name="connsiteX14" fmla="*/ 320770 w 751746"/>
              <a:gd name="connsiteY14" fmla="*/ 1086372 h 1086372"/>
              <a:gd name="connsiteX15" fmla="*/ 320770 w 751746"/>
              <a:gd name="connsiteY15" fmla="*/ 851938 h 1086372"/>
              <a:gd name="connsiteX16" fmla="*/ 384707 w 751746"/>
              <a:gd name="connsiteY16" fmla="*/ 851938 h 1086372"/>
              <a:gd name="connsiteX17" fmla="*/ 384707 w 751746"/>
              <a:gd name="connsiteY17" fmla="*/ 1086372 h 1086372"/>
              <a:gd name="connsiteX18" fmla="*/ 512580 w 751746"/>
              <a:gd name="connsiteY18" fmla="*/ 1086372 h 1086372"/>
              <a:gd name="connsiteX19" fmla="*/ 512580 w 751746"/>
              <a:gd name="connsiteY19" fmla="*/ 851938 h 1086372"/>
              <a:gd name="connsiteX20" fmla="*/ 596742 w 751746"/>
              <a:gd name="connsiteY20" fmla="*/ 851938 h 1086372"/>
              <a:gd name="connsiteX21" fmla="*/ 512580 w 751746"/>
              <a:gd name="connsiteY21" fmla="*/ 655525 h 1086372"/>
              <a:gd name="connsiteX22" fmla="*/ 512580 w 751746"/>
              <a:gd name="connsiteY22" fmla="*/ 387545 h 1086372"/>
              <a:gd name="connsiteX23" fmla="*/ 707009 w 751746"/>
              <a:gd name="connsiteY23" fmla="*/ 705636 h 1086372"/>
              <a:gd name="connsiteX0" fmla="*/ 707009 w 778952"/>
              <a:gd name="connsiteY0" fmla="*/ 453906 h 834642"/>
              <a:gd name="connsiteX1" fmla="*/ 759721 w 778952"/>
              <a:gd name="connsiteY1" fmla="*/ 281498 h 834642"/>
              <a:gd name="connsiteX2" fmla="*/ 462582 w 778952"/>
              <a:gd name="connsiteY2" fmla="*/ 3467 h 834642"/>
              <a:gd name="connsiteX3" fmla="*/ 320770 w 778952"/>
              <a:gd name="connsiteY3" fmla="*/ 3467 h 834642"/>
              <a:gd name="connsiteX4" fmla="*/ 316039 w 778952"/>
              <a:gd name="connsiteY4" fmla="*/ 3637 h 834642"/>
              <a:gd name="connsiteX5" fmla="*/ 111570 w 778952"/>
              <a:gd name="connsiteY5" fmla="*/ 142294 h 834642"/>
              <a:gd name="connsiteX6" fmla="*/ 5115 w 778952"/>
              <a:gd name="connsiteY6" fmla="*/ 394290 h 834642"/>
              <a:gd name="connsiteX7" fmla="*/ 38938 w 778952"/>
              <a:gd name="connsiteY7" fmla="*/ 478153 h 834642"/>
              <a:gd name="connsiteX8" fmla="*/ 122801 w 778952"/>
              <a:gd name="connsiteY8" fmla="*/ 444331 h 834642"/>
              <a:gd name="connsiteX9" fmla="*/ 192897 w 778952"/>
              <a:gd name="connsiteY9" fmla="*/ 279012 h 834642"/>
              <a:gd name="connsiteX10" fmla="*/ 192897 w 778952"/>
              <a:gd name="connsiteY10" fmla="*/ 398787 h 834642"/>
              <a:gd name="connsiteX11" fmla="*/ 106561 w 778952"/>
              <a:gd name="connsiteY11" fmla="*/ 600208 h 834642"/>
              <a:gd name="connsiteX12" fmla="*/ 192897 w 778952"/>
              <a:gd name="connsiteY12" fmla="*/ 600208 h 834642"/>
              <a:gd name="connsiteX13" fmla="*/ 192897 w 778952"/>
              <a:gd name="connsiteY13" fmla="*/ 834642 h 834642"/>
              <a:gd name="connsiteX14" fmla="*/ 320770 w 778952"/>
              <a:gd name="connsiteY14" fmla="*/ 834642 h 834642"/>
              <a:gd name="connsiteX15" fmla="*/ 320770 w 778952"/>
              <a:gd name="connsiteY15" fmla="*/ 600208 h 834642"/>
              <a:gd name="connsiteX16" fmla="*/ 384707 w 778952"/>
              <a:gd name="connsiteY16" fmla="*/ 600208 h 834642"/>
              <a:gd name="connsiteX17" fmla="*/ 384707 w 778952"/>
              <a:gd name="connsiteY17" fmla="*/ 834642 h 834642"/>
              <a:gd name="connsiteX18" fmla="*/ 512580 w 778952"/>
              <a:gd name="connsiteY18" fmla="*/ 834642 h 834642"/>
              <a:gd name="connsiteX19" fmla="*/ 512580 w 778952"/>
              <a:gd name="connsiteY19" fmla="*/ 600208 h 834642"/>
              <a:gd name="connsiteX20" fmla="*/ 596742 w 778952"/>
              <a:gd name="connsiteY20" fmla="*/ 600208 h 834642"/>
              <a:gd name="connsiteX21" fmla="*/ 512580 w 778952"/>
              <a:gd name="connsiteY21" fmla="*/ 403795 h 834642"/>
              <a:gd name="connsiteX22" fmla="*/ 512580 w 778952"/>
              <a:gd name="connsiteY22" fmla="*/ 135815 h 834642"/>
              <a:gd name="connsiteX23" fmla="*/ 707009 w 778952"/>
              <a:gd name="connsiteY23" fmla="*/ 453906 h 834642"/>
              <a:gd name="connsiteX0" fmla="*/ 707009 w 778952"/>
              <a:gd name="connsiteY0" fmla="*/ 453906 h 834642"/>
              <a:gd name="connsiteX1" fmla="*/ 759721 w 778952"/>
              <a:gd name="connsiteY1" fmla="*/ 281498 h 834642"/>
              <a:gd name="connsiteX2" fmla="*/ 462582 w 778952"/>
              <a:gd name="connsiteY2" fmla="*/ 3467 h 834642"/>
              <a:gd name="connsiteX3" fmla="*/ 320770 w 778952"/>
              <a:gd name="connsiteY3" fmla="*/ 3467 h 834642"/>
              <a:gd name="connsiteX4" fmla="*/ 316039 w 778952"/>
              <a:gd name="connsiteY4" fmla="*/ 3637 h 834642"/>
              <a:gd name="connsiteX5" fmla="*/ 111570 w 778952"/>
              <a:gd name="connsiteY5" fmla="*/ 142294 h 834642"/>
              <a:gd name="connsiteX6" fmla="*/ 5115 w 778952"/>
              <a:gd name="connsiteY6" fmla="*/ 394290 h 834642"/>
              <a:gd name="connsiteX7" fmla="*/ 38938 w 778952"/>
              <a:gd name="connsiteY7" fmla="*/ 478153 h 834642"/>
              <a:gd name="connsiteX8" fmla="*/ 122801 w 778952"/>
              <a:gd name="connsiteY8" fmla="*/ 444331 h 834642"/>
              <a:gd name="connsiteX9" fmla="*/ 192897 w 778952"/>
              <a:gd name="connsiteY9" fmla="*/ 279012 h 834642"/>
              <a:gd name="connsiteX10" fmla="*/ 192897 w 778952"/>
              <a:gd name="connsiteY10" fmla="*/ 398787 h 834642"/>
              <a:gd name="connsiteX11" fmla="*/ 106561 w 778952"/>
              <a:gd name="connsiteY11" fmla="*/ 600208 h 834642"/>
              <a:gd name="connsiteX12" fmla="*/ 192897 w 778952"/>
              <a:gd name="connsiteY12" fmla="*/ 600208 h 834642"/>
              <a:gd name="connsiteX13" fmla="*/ 192897 w 778952"/>
              <a:gd name="connsiteY13" fmla="*/ 834642 h 834642"/>
              <a:gd name="connsiteX14" fmla="*/ 320770 w 778952"/>
              <a:gd name="connsiteY14" fmla="*/ 834642 h 834642"/>
              <a:gd name="connsiteX15" fmla="*/ 320770 w 778952"/>
              <a:gd name="connsiteY15" fmla="*/ 600208 h 834642"/>
              <a:gd name="connsiteX16" fmla="*/ 384707 w 778952"/>
              <a:gd name="connsiteY16" fmla="*/ 600208 h 834642"/>
              <a:gd name="connsiteX17" fmla="*/ 384707 w 778952"/>
              <a:gd name="connsiteY17" fmla="*/ 834642 h 834642"/>
              <a:gd name="connsiteX18" fmla="*/ 512580 w 778952"/>
              <a:gd name="connsiteY18" fmla="*/ 834642 h 834642"/>
              <a:gd name="connsiteX19" fmla="*/ 512580 w 778952"/>
              <a:gd name="connsiteY19" fmla="*/ 600208 h 834642"/>
              <a:gd name="connsiteX20" fmla="*/ 596742 w 778952"/>
              <a:gd name="connsiteY20" fmla="*/ 600208 h 834642"/>
              <a:gd name="connsiteX21" fmla="*/ 512580 w 778952"/>
              <a:gd name="connsiteY21" fmla="*/ 403795 h 834642"/>
              <a:gd name="connsiteX22" fmla="*/ 512580 w 778952"/>
              <a:gd name="connsiteY22" fmla="*/ 221226 h 834642"/>
              <a:gd name="connsiteX23" fmla="*/ 707009 w 778952"/>
              <a:gd name="connsiteY23" fmla="*/ 453906 h 834642"/>
              <a:gd name="connsiteX0" fmla="*/ 707009 w 774791"/>
              <a:gd name="connsiteY0" fmla="*/ 453545 h 834281"/>
              <a:gd name="connsiteX1" fmla="*/ 754697 w 774791"/>
              <a:gd name="connsiteY1" fmla="*/ 326354 h 834281"/>
              <a:gd name="connsiteX2" fmla="*/ 462582 w 774791"/>
              <a:gd name="connsiteY2" fmla="*/ 3106 h 834281"/>
              <a:gd name="connsiteX3" fmla="*/ 320770 w 774791"/>
              <a:gd name="connsiteY3" fmla="*/ 3106 h 834281"/>
              <a:gd name="connsiteX4" fmla="*/ 316039 w 774791"/>
              <a:gd name="connsiteY4" fmla="*/ 3276 h 834281"/>
              <a:gd name="connsiteX5" fmla="*/ 111570 w 774791"/>
              <a:gd name="connsiteY5" fmla="*/ 141933 h 834281"/>
              <a:gd name="connsiteX6" fmla="*/ 5115 w 774791"/>
              <a:gd name="connsiteY6" fmla="*/ 393929 h 834281"/>
              <a:gd name="connsiteX7" fmla="*/ 38938 w 774791"/>
              <a:gd name="connsiteY7" fmla="*/ 477792 h 834281"/>
              <a:gd name="connsiteX8" fmla="*/ 122801 w 774791"/>
              <a:gd name="connsiteY8" fmla="*/ 443970 h 834281"/>
              <a:gd name="connsiteX9" fmla="*/ 192897 w 774791"/>
              <a:gd name="connsiteY9" fmla="*/ 278651 h 834281"/>
              <a:gd name="connsiteX10" fmla="*/ 192897 w 774791"/>
              <a:gd name="connsiteY10" fmla="*/ 398426 h 834281"/>
              <a:gd name="connsiteX11" fmla="*/ 106561 w 774791"/>
              <a:gd name="connsiteY11" fmla="*/ 599847 h 834281"/>
              <a:gd name="connsiteX12" fmla="*/ 192897 w 774791"/>
              <a:gd name="connsiteY12" fmla="*/ 599847 h 834281"/>
              <a:gd name="connsiteX13" fmla="*/ 192897 w 774791"/>
              <a:gd name="connsiteY13" fmla="*/ 834281 h 834281"/>
              <a:gd name="connsiteX14" fmla="*/ 320770 w 774791"/>
              <a:gd name="connsiteY14" fmla="*/ 834281 h 834281"/>
              <a:gd name="connsiteX15" fmla="*/ 320770 w 774791"/>
              <a:gd name="connsiteY15" fmla="*/ 599847 h 834281"/>
              <a:gd name="connsiteX16" fmla="*/ 384707 w 774791"/>
              <a:gd name="connsiteY16" fmla="*/ 599847 h 834281"/>
              <a:gd name="connsiteX17" fmla="*/ 384707 w 774791"/>
              <a:gd name="connsiteY17" fmla="*/ 834281 h 834281"/>
              <a:gd name="connsiteX18" fmla="*/ 512580 w 774791"/>
              <a:gd name="connsiteY18" fmla="*/ 834281 h 834281"/>
              <a:gd name="connsiteX19" fmla="*/ 512580 w 774791"/>
              <a:gd name="connsiteY19" fmla="*/ 599847 h 834281"/>
              <a:gd name="connsiteX20" fmla="*/ 596742 w 774791"/>
              <a:gd name="connsiteY20" fmla="*/ 599847 h 834281"/>
              <a:gd name="connsiteX21" fmla="*/ 512580 w 774791"/>
              <a:gd name="connsiteY21" fmla="*/ 403434 h 834281"/>
              <a:gd name="connsiteX22" fmla="*/ 512580 w 774791"/>
              <a:gd name="connsiteY22" fmla="*/ 220865 h 834281"/>
              <a:gd name="connsiteX23" fmla="*/ 707009 w 774791"/>
              <a:gd name="connsiteY23" fmla="*/ 453545 h 834281"/>
              <a:gd name="connsiteX0" fmla="*/ 707009 w 784777"/>
              <a:gd name="connsiteY0" fmla="*/ 453261 h 833997"/>
              <a:gd name="connsiteX1" fmla="*/ 766624 w 784777"/>
              <a:gd name="connsiteY1" fmla="*/ 369802 h 833997"/>
              <a:gd name="connsiteX2" fmla="*/ 462582 w 784777"/>
              <a:gd name="connsiteY2" fmla="*/ 2822 h 833997"/>
              <a:gd name="connsiteX3" fmla="*/ 320770 w 784777"/>
              <a:gd name="connsiteY3" fmla="*/ 2822 h 833997"/>
              <a:gd name="connsiteX4" fmla="*/ 316039 w 784777"/>
              <a:gd name="connsiteY4" fmla="*/ 2992 h 833997"/>
              <a:gd name="connsiteX5" fmla="*/ 111570 w 784777"/>
              <a:gd name="connsiteY5" fmla="*/ 141649 h 833997"/>
              <a:gd name="connsiteX6" fmla="*/ 5115 w 784777"/>
              <a:gd name="connsiteY6" fmla="*/ 393645 h 833997"/>
              <a:gd name="connsiteX7" fmla="*/ 38938 w 784777"/>
              <a:gd name="connsiteY7" fmla="*/ 477508 h 833997"/>
              <a:gd name="connsiteX8" fmla="*/ 122801 w 784777"/>
              <a:gd name="connsiteY8" fmla="*/ 443686 h 833997"/>
              <a:gd name="connsiteX9" fmla="*/ 192897 w 784777"/>
              <a:gd name="connsiteY9" fmla="*/ 278367 h 833997"/>
              <a:gd name="connsiteX10" fmla="*/ 192897 w 784777"/>
              <a:gd name="connsiteY10" fmla="*/ 398142 h 833997"/>
              <a:gd name="connsiteX11" fmla="*/ 106561 w 784777"/>
              <a:gd name="connsiteY11" fmla="*/ 599563 h 833997"/>
              <a:gd name="connsiteX12" fmla="*/ 192897 w 784777"/>
              <a:gd name="connsiteY12" fmla="*/ 599563 h 833997"/>
              <a:gd name="connsiteX13" fmla="*/ 192897 w 784777"/>
              <a:gd name="connsiteY13" fmla="*/ 833997 h 833997"/>
              <a:gd name="connsiteX14" fmla="*/ 320770 w 784777"/>
              <a:gd name="connsiteY14" fmla="*/ 833997 h 833997"/>
              <a:gd name="connsiteX15" fmla="*/ 320770 w 784777"/>
              <a:gd name="connsiteY15" fmla="*/ 599563 h 833997"/>
              <a:gd name="connsiteX16" fmla="*/ 384707 w 784777"/>
              <a:gd name="connsiteY16" fmla="*/ 599563 h 833997"/>
              <a:gd name="connsiteX17" fmla="*/ 384707 w 784777"/>
              <a:gd name="connsiteY17" fmla="*/ 833997 h 833997"/>
              <a:gd name="connsiteX18" fmla="*/ 512580 w 784777"/>
              <a:gd name="connsiteY18" fmla="*/ 833997 h 833997"/>
              <a:gd name="connsiteX19" fmla="*/ 512580 w 784777"/>
              <a:gd name="connsiteY19" fmla="*/ 599563 h 833997"/>
              <a:gd name="connsiteX20" fmla="*/ 596742 w 784777"/>
              <a:gd name="connsiteY20" fmla="*/ 599563 h 833997"/>
              <a:gd name="connsiteX21" fmla="*/ 512580 w 784777"/>
              <a:gd name="connsiteY21" fmla="*/ 403150 h 833997"/>
              <a:gd name="connsiteX22" fmla="*/ 512580 w 784777"/>
              <a:gd name="connsiteY22" fmla="*/ 220581 h 833997"/>
              <a:gd name="connsiteX23" fmla="*/ 707009 w 784777"/>
              <a:gd name="connsiteY23" fmla="*/ 453261 h 833997"/>
              <a:gd name="connsiteX0" fmla="*/ 707009 w 767300"/>
              <a:gd name="connsiteY0" fmla="*/ 453261 h 833997"/>
              <a:gd name="connsiteX1" fmla="*/ 766624 w 767300"/>
              <a:gd name="connsiteY1" fmla="*/ 369802 h 833997"/>
              <a:gd name="connsiteX2" fmla="*/ 462582 w 767300"/>
              <a:gd name="connsiteY2" fmla="*/ 2822 h 833997"/>
              <a:gd name="connsiteX3" fmla="*/ 320770 w 767300"/>
              <a:gd name="connsiteY3" fmla="*/ 2822 h 833997"/>
              <a:gd name="connsiteX4" fmla="*/ 316039 w 767300"/>
              <a:gd name="connsiteY4" fmla="*/ 2992 h 833997"/>
              <a:gd name="connsiteX5" fmla="*/ 111570 w 767300"/>
              <a:gd name="connsiteY5" fmla="*/ 141649 h 833997"/>
              <a:gd name="connsiteX6" fmla="*/ 5115 w 767300"/>
              <a:gd name="connsiteY6" fmla="*/ 393645 h 833997"/>
              <a:gd name="connsiteX7" fmla="*/ 38938 w 767300"/>
              <a:gd name="connsiteY7" fmla="*/ 477508 h 833997"/>
              <a:gd name="connsiteX8" fmla="*/ 122801 w 767300"/>
              <a:gd name="connsiteY8" fmla="*/ 443686 h 833997"/>
              <a:gd name="connsiteX9" fmla="*/ 192897 w 767300"/>
              <a:gd name="connsiteY9" fmla="*/ 278367 h 833997"/>
              <a:gd name="connsiteX10" fmla="*/ 192897 w 767300"/>
              <a:gd name="connsiteY10" fmla="*/ 398142 h 833997"/>
              <a:gd name="connsiteX11" fmla="*/ 106561 w 767300"/>
              <a:gd name="connsiteY11" fmla="*/ 599563 h 833997"/>
              <a:gd name="connsiteX12" fmla="*/ 192897 w 767300"/>
              <a:gd name="connsiteY12" fmla="*/ 599563 h 833997"/>
              <a:gd name="connsiteX13" fmla="*/ 192897 w 767300"/>
              <a:gd name="connsiteY13" fmla="*/ 833997 h 833997"/>
              <a:gd name="connsiteX14" fmla="*/ 320770 w 767300"/>
              <a:gd name="connsiteY14" fmla="*/ 833997 h 833997"/>
              <a:gd name="connsiteX15" fmla="*/ 320770 w 767300"/>
              <a:gd name="connsiteY15" fmla="*/ 599563 h 833997"/>
              <a:gd name="connsiteX16" fmla="*/ 384707 w 767300"/>
              <a:gd name="connsiteY16" fmla="*/ 599563 h 833997"/>
              <a:gd name="connsiteX17" fmla="*/ 384707 w 767300"/>
              <a:gd name="connsiteY17" fmla="*/ 833997 h 833997"/>
              <a:gd name="connsiteX18" fmla="*/ 512580 w 767300"/>
              <a:gd name="connsiteY18" fmla="*/ 833997 h 833997"/>
              <a:gd name="connsiteX19" fmla="*/ 512580 w 767300"/>
              <a:gd name="connsiteY19" fmla="*/ 599563 h 833997"/>
              <a:gd name="connsiteX20" fmla="*/ 596742 w 767300"/>
              <a:gd name="connsiteY20" fmla="*/ 599563 h 833997"/>
              <a:gd name="connsiteX21" fmla="*/ 512580 w 767300"/>
              <a:gd name="connsiteY21" fmla="*/ 403150 h 833997"/>
              <a:gd name="connsiteX22" fmla="*/ 512580 w 767300"/>
              <a:gd name="connsiteY22" fmla="*/ 220581 h 833997"/>
              <a:gd name="connsiteX23" fmla="*/ 707009 w 767300"/>
              <a:gd name="connsiteY23" fmla="*/ 453261 h 833997"/>
              <a:gd name="connsiteX0" fmla="*/ 707009 w 767300"/>
              <a:gd name="connsiteY0" fmla="*/ 453027 h 833763"/>
              <a:gd name="connsiteX1" fmla="*/ 766624 w 767300"/>
              <a:gd name="connsiteY1" fmla="*/ 369568 h 833763"/>
              <a:gd name="connsiteX2" fmla="*/ 462582 w 767300"/>
              <a:gd name="connsiteY2" fmla="*/ 2588 h 833763"/>
              <a:gd name="connsiteX3" fmla="*/ 320770 w 767300"/>
              <a:gd name="connsiteY3" fmla="*/ 2588 h 833763"/>
              <a:gd name="connsiteX4" fmla="*/ 316039 w 767300"/>
              <a:gd name="connsiteY4" fmla="*/ 2758 h 833763"/>
              <a:gd name="connsiteX5" fmla="*/ 111570 w 767300"/>
              <a:gd name="connsiteY5" fmla="*/ 141415 h 833763"/>
              <a:gd name="connsiteX6" fmla="*/ 5115 w 767300"/>
              <a:gd name="connsiteY6" fmla="*/ 393411 h 833763"/>
              <a:gd name="connsiteX7" fmla="*/ 38938 w 767300"/>
              <a:gd name="connsiteY7" fmla="*/ 477274 h 833763"/>
              <a:gd name="connsiteX8" fmla="*/ 122801 w 767300"/>
              <a:gd name="connsiteY8" fmla="*/ 443452 h 833763"/>
              <a:gd name="connsiteX9" fmla="*/ 192897 w 767300"/>
              <a:gd name="connsiteY9" fmla="*/ 278133 h 833763"/>
              <a:gd name="connsiteX10" fmla="*/ 192897 w 767300"/>
              <a:gd name="connsiteY10" fmla="*/ 397908 h 833763"/>
              <a:gd name="connsiteX11" fmla="*/ 106561 w 767300"/>
              <a:gd name="connsiteY11" fmla="*/ 599329 h 833763"/>
              <a:gd name="connsiteX12" fmla="*/ 192897 w 767300"/>
              <a:gd name="connsiteY12" fmla="*/ 599329 h 833763"/>
              <a:gd name="connsiteX13" fmla="*/ 192897 w 767300"/>
              <a:gd name="connsiteY13" fmla="*/ 833763 h 833763"/>
              <a:gd name="connsiteX14" fmla="*/ 320770 w 767300"/>
              <a:gd name="connsiteY14" fmla="*/ 833763 h 833763"/>
              <a:gd name="connsiteX15" fmla="*/ 320770 w 767300"/>
              <a:gd name="connsiteY15" fmla="*/ 599329 h 833763"/>
              <a:gd name="connsiteX16" fmla="*/ 384707 w 767300"/>
              <a:gd name="connsiteY16" fmla="*/ 599329 h 833763"/>
              <a:gd name="connsiteX17" fmla="*/ 384707 w 767300"/>
              <a:gd name="connsiteY17" fmla="*/ 833763 h 833763"/>
              <a:gd name="connsiteX18" fmla="*/ 512580 w 767300"/>
              <a:gd name="connsiteY18" fmla="*/ 833763 h 833763"/>
              <a:gd name="connsiteX19" fmla="*/ 512580 w 767300"/>
              <a:gd name="connsiteY19" fmla="*/ 599329 h 833763"/>
              <a:gd name="connsiteX20" fmla="*/ 596742 w 767300"/>
              <a:gd name="connsiteY20" fmla="*/ 599329 h 833763"/>
              <a:gd name="connsiteX21" fmla="*/ 512580 w 767300"/>
              <a:gd name="connsiteY21" fmla="*/ 402916 h 833763"/>
              <a:gd name="connsiteX22" fmla="*/ 512580 w 767300"/>
              <a:gd name="connsiteY22" fmla="*/ 220347 h 833763"/>
              <a:gd name="connsiteX23" fmla="*/ 707009 w 767300"/>
              <a:gd name="connsiteY23" fmla="*/ 453027 h 833763"/>
              <a:gd name="connsiteX0" fmla="*/ 707009 w 766624"/>
              <a:gd name="connsiteY0" fmla="*/ 453027 h 833763"/>
              <a:gd name="connsiteX1" fmla="*/ 766624 w 766624"/>
              <a:gd name="connsiteY1" fmla="*/ 369568 h 833763"/>
              <a:gd name="connsiteX2" fmla="*/ 462582 w 766624"/>
              <a:gd name="connsiteY2" fmla="*/ 2588 h 833763"/>
              <a:gd name="connsiteX3" fmla="*/ 320770 w 766624"/>
              <a:gd name="connsiteY3" fmla="*/ 2588 h 833763"/>
              <a:gd name="connsiteX4" fmla="*/ 316039 w 766624"/>
              <a:gd name="connsiteY4" fmla="*/ 2758 h 833763"/>
              <a:gd name="connsiteX5" fmla="*/ 111570 w 766624"/>
              <a:gd name="connsiteY5" fmla="*/ 141415 h 833763"/>
              <a:gd name="connsiteX6" fmla="*/ 5115 w 766624"/>
              <a:gd name="connsiteY6" fmla="*/ 393411 h 833763"/>
              <a:gd name="connsiteX7" fmla="*/ 38938 w 766624"/>
              <a:gd name="connsiteY7" fmla="*/ 477274 h 833763"/>
              <a:gd name="connsiteX8" fmla="*/ 122801 w 766624"/>
              <a:gd name="connsiteY8" fmla="*/ 443452 h 833763"/>
              <a:gd name="connsiteX9" fmla="*/ 192897 w 766624"/>
              <a:gd name="connsiteY9" fmla="*/ 278133 h 833763"/>
              <a:gd name="connsiteX10" fmla="*/ 192897 w 766624"/>
              <a:gd name="connsiteY10" fmla="*/ 397908 h 833763"/>
              <a:gd name="connsiteX11" fmla="*/ 106561 w 766624"/>
              <a:gd name="connsiteY11" fmla="*/ 599329 h 833763"/>
              <a:gd name="connsiteX12" fmla="*/ 192897 w 766624"/>
              <a:gd name="connsiteY12" fmla="*/ 599329 h 833763"/>
              <a:gd name="connsiteX13" fmla="*/ 192897 w 766624"/>
              <a:gd name="connsiteY13" fmla="*/ 833763 h 833763"/>
              <a:gd name="connsiteX14" fmla="*/ 320770 w 766624"/>
              <a:gd name="connsiteY14" fmla="*/ 833763 h 833763"/>
              <a:gd name="connsiteX15" fmla="*/ 320770 w 766624"/>
              <a:gd name="connsiteY15" fmla="*/ 599329 h 833763"/>
              <a:gd name="connsiteX16" fmla="*/ 384707 w 766624"/>
              <a:gd name="connsiteY16" fmla="*/ 599329 h 833763"/>
              <a:gd name="connsiteX17" fmla="*/ 384707 w 766624"/>
              <a:gd name="connsiteY17" fmla="*/ 833763 h 833763"/>
              <a:gd name="connsiteX18" fmla="*/ 512580 w 766624"/>
              <a:gd name="connsiteY18" fmla="*/ 833763 h 833763"/>
              <a:gd name="connsiteX19" fmla="*/ 512580 w 766624"/>
              <a:gd name="connsiteY19" fmla="*/ 599329 h 833763"/>
              <a:gd name="connsiteX20" fmla="*/ 596742 w 766624"/>
              <a:gd name="connsiteY20" fmla="*/ 599329 h 833763"/>
              <a:gd name="connsiteX21" fmla="*/ 512580 w 766624"/>
              <a:gd name="connsiteY21" fmla="*/ 402916 h 833763"/>
              <a:gd name="connsiteX22" fmla="*/ 512580 w 766624"/>
              <a:gd name="connsiteY22" fmla="*/ 220347 h 833763"/>
              <a:gd name="connsiteX23" fmla="*/ 707009 w 766624"/>
              <a:gd name="connsiteY23" fmla="*/ 453027 h 833763"/>
              <a:gd name="connsiteX0" fmla="*/ 707009 w 766624"/>
              <a:gd name="connsiteY0" fmla="*/ 450439 h 831175"/>
              <a:gd name="connsiteX1" fmla="*/ 766624 w 766624"/>
              <a:gd name="connsiteY1" fmla="*/ 366980 h 831175"/>
              <a:gd name="connsiteX2" fmla="*/ 462582 w 766624"/>
              <a:gd name="connsiteY2" fmla="*/ 0 h 831175"/>
              <a:gd name="connsiteX3" fmla="*/ 320770 w 766624"/>
              <a:gd name="connsiteY3" fmla="*/ 0 h 831175"/>
              <a:gd name="connsiteX4" fmla="*/ 316039 w 766624"/>
              <a:gd name="connsiteY4" fmla="*/ 170 h 831175"/>
              <a:gd name="connsiteX5" fmla="*/ 111570 w 766624"/>
              <a:gd name="connsiteY5" fmla="*/ 138827 h 831175"/>
              <a:gd name="connsiteX6" fmla="*/ 5115 w 766624"/>
              <a:gd name="connsiteY6" fmla="*/ 390823 h 831175"/>
              <a:gd name="connsiteX7" fmla="*/ 38938 w 766624"/>
              <a:gd name="connsiteY7" fmla="*/ 474686 h 831175"/>
              <a:gd name="connsiteX8" fmla="*/ 122801 w 766624"/>
              <a:gd name="connsiteY8" fmla="*/ 440864 h 831175"/>
              <a:gd name="connsiteX9" fmla="*/ 192897 w 766624"/>
              <a:gd name="connsiteY9" fmla="*/ 275545 h 831175"/>
              <a:gd name="connsiteX10" fmla="*/ 192897 w 766624"/>
              <a:gd name="connsiteY10" fmla="*/ 395320 h 831175"/>
              <a:gd name="connsiteX11" fmla="*/ 106561 w 766624"/>
              <a:gd name="connsiteY11" fmla="*/ 596741 h 831175"/>
              <a:gd name="connsiteX12" fmla="*/ 192897 w 766624"/>
              <a:gd name="connsiteY12" fmla="*/ 596741 h 831175"/>
              <a:gd name="connsiteX13" fmla="*/ 192897 w 766624"/>
              <a:gd name="connsiteY13" fmla="*/ 831175 h 831175"/>
              <a:gd name="connsiteX14" fmla="*/ 320770 w 766624"/>
              <a:gd name="connsiteY14" fmla="*/ 831175 h 831175"/>
              <a:gd name="connsiteX15" fmla="*/ 320770 w 766624"/>
              <a:gd name="connsiteY15" fmla="*/ 596741 h 831175"/>
              <a:gd name="connsiteX16" fmla="*/ 384707 w 766624"/>
              <a:gd name="connsiteY16" fmla="*/ 596741 h 831175"/>
              <a:gd name="connsiteX17" fmla="*/ 384707 w 766624"/>
              <a:gd name="connsiteY17" fmla="*/ 831175 h 831175"/>
              <a:gd name="connsiteX18" fmla="*/ 512580 w 766624"/>
              <a:gd name="connsiteY18" fmla="*/ 831175 h 831175"/>
              <a:gd name="connsiteX19" fmla="*/ 512580 w 766624"/>
              <a:gd name="connsiteY19" fmla="*/ 596741 h 831175"/>
              <a:gd name="connsiteX20" fmla="*/ 596742 w 766624"/>
              <a:gd name="connsiteY20" fmla="*/ 596741 h 831175"/>
              <a:gd name="connsiteX21" fmla="*/ 512580 w 766624"/>
              <a:gd name="connsiteY21" fmla="*/ 400328 h 831175"/>
              <a:gd name="connsiteX22" fmla="*/ 512580 w 766624"/>
              <a:gd name="connsiteY22" fmla="*/ 217759 h 831175"/>
              <a:gd name="connsiteX23" fmla="*/ 707009 w 766624"/>
              <a:gd name="connsiteY23" fmla="*/ 450439 h 831175"/>
              <a:gd name="connsiteX0" fmla="*/ 707009 w 781005"/>
              <a:gd name="connsiteY0" fmla="*/ 450439 h 831175"/>
              <a:gd name="connsiteX1" fmla="*/ 729277 w 781005"/>
              <a:gd name="connsiteY1" fmla="*/ 422751 h 831175"/>
              <a:gd name="connsiteX2" fmla="*/ 766624 w 781005"/>
              <a:gd name="connsiteY2" fmla="*/ 366980 h 831175"/>
              <a:gd name="connsiteX3" fmla="*/ 462582 w 781005"/>
              <a:gd name="connsiteY3" fmla="*/ 0 h 831175"/>
              <a:gd name="connsiteX4" fmla="*/ 320770 w 781005"/>
              <a:gd name="connsiteY4" fmla="*/ 0 h 831175"/>
              <a:gd name="connsiteX5" fmla="*/ 316039 w 781005"/>
              <a:gd name="connsiteY5" fmla="*/ 170 h 831175"/>
              <a:gd name="connsiteX6" fmla="*/ 111570 w 781005"/>
              <a:gd name="connsiteY6" fmla="*/ 138827 h 831175"/>
              <a:gd name="connsiteX7" fmla="*/ 5115 w 781005"/>
              <a:gd name="connsiteY7" fmla="*/ 390823 h 831175"/>
              <a:gd name="connsiteX8" fmla="*/ 38938 w 781005"/>
              <a:gd name="connsiteY8" fmla="*/ 474686 h 831175"/>
              <a:gd name="connsiteX9" fmla="*/ 122801 w 781005"/>
              <a:gd name="connsiteY9" fmla="*/ 440864 h 831175"/>
              <a:gd name="connsiteX10" fmla="*/ 192897 w 781005"/>
              <a:gd name="connsiteY10" fmla="*/ 275545 h 831175"/>
              <a:gd name="connsiteX11" fmla="*/ 192897 w 781005"/>
              <a:gd name="connsiteY11" fmla="*/ 395320 h 831175"/>
              <a:gd name="connsiteX12" fmla="*/ 106561 w 781005"/>
              <a:gd name="connsiteY12" fmla="*/ 596741 h 831175"/>
              <a:gd name="connsiteX13" fmla="*/ 192897 w 781005"/>
              <a:gd name="connsiteY13" fmla="*/ 596741 h 831175"/>
              <a:gd name="connsiteX14" fmla="*/ 192897 w 781005"/>
              <a:gd name="connsiteY14" fmla="*/ 831175 h 831175"/>
              <a:gd name="connsiteX15" fmla="*/ 320770 w 781005"/>
              <a:gd name="connsiteY15" fmla="*/ 831175 h 831175"/>
              <a:gd name="connsiteX16" fmla="*/ 320770 w 781005"/>
              <a:gd name="connsiteY16" fmla="*/ 596741 h 831175"/>
              <a:gd name="connsiteX17" fmla="*/ 384707 w 781005"/>
              <a:gd name="connsiteY17" fmla="*/ 596741 h 831175"/>
              <a:gd name="connsiteX18" fmla="*/ 384707 w 781005"/>
              <a:gd name="connsiteY18" fmla="*/ 831175 h 831175"/>
              <a:gd name="connsiteX19" fmla="*/ 512580 w 781005"/>
              <a:gd name="connsiteY19" fmla="*/ 831175 h 831175"/>
              <a:gd name="connsiteX20" fmla="*/ 512580 w 781005"/>
              <a:gd name="connsiteY20" fmla="*/ 596741 h 831175"/>
              <a:gd name="connsiteX21" fmla="*/ 596742 w 781005"/>
              <a:gd name="connsiteY21" fmla="*/ 596741 h 831175"/>
              <a:gd name="connsiteX22" fmla="*/ 512580 w 781005"/>
              <a:gd name="connsiteY22" fmla="*/ 400328 h 831175"/>
              <a:gd name="connsiteX23" fmla="*/ 512580 w 781005"/>
              <a:gd name="connsiteY23" fmla="*/ 217759 h 831175"/>
              <a:gd name="connsiteX24" fmla="*/ 707009 w 781005"/>
              <a:gd name="connsiteY24" fmla="*/ 450439 h 831175"/>
              <a:gd name="connsiteX0" fmla="*/ 707009 w 785737"/>
              <a:gd name="connsiteY0" fmla="*/ 450439 h 831175"/>
              <a:gd name="connsiteX1" fmla="*/ 755471 w 785737"/>
              <a:gd name="connsiteY1" fmla="*/ 456088 h 831175"/>
              <a:gd name="connsiteX2" fmla="*/ 766624 w 785737"/>
              <a:gd name="connsiteY2" fmla="*/ 366980 h 831175"/>
              <a:gd name="connsiteX3" fmla="*/ 462582 w 785737"/>
              <a:gd name="connsiteY3" fmla="*/ 0 h 831175"/>
              <a:gd name="connsiteX4" fmla="*/ 320770 w 785737"/>
              <a:gd name="connsiteY4" fmla="*/ 0 h 831175"/>
              <a:gd name="connsiteX5" fmla="*/ 316039 w 785737"/>
              <a:gd name="connsiteY5" fmla="*/ 170 h 831175"/>
              <a:gd name="connsiteX6" fmla="*/ 111570 w 785737"/>
              <a:gd name="connsiteY6" fmla="*/ 138827 h 831175"/>
              <a:gd name="connsiteX7" fmla="*/ 5115 w 785737"/>
              <a:gd name="connsiteY7" fmla="*/ 390823 h 831175"/>
              <a:gd name="connsiteX8" fmla="*/ 38938 w 785737"/>
              <a:gd name="connsiteY8" fmla="*/ 474686 h 831175"/>
              <a:gd name="connsiteX9" fmla="*/ 122801 w 785737"/>
              <a:gd name="connsiteY9" fmla="*/ 440864 h 831175"/>
              <a:gd name="connsiteX10" fmla="*/ 192897 w 785737"/>
              <a:gd name="connsiteY10" fmla="*/ 275545 h 831175"/>
              <a:gd name="connsiteX11" fmla="*/ 192897 w 785737"/>
              <a:gd name="connsiteY11" fmla="*/ 395320 h 831175"/>
              <a:gd name="connsiteX12" fmla="*/ 106561 w 785737"/>
              <a:gd name="connsiteY12" fmla="*/ 596741 h 831175"/>
              <a:gd name="connsiteX13" fmla="*/ 192897 w 785737"/>
              <a:gd name="connsiteY13" fmla="*/ 596741 h 831175"/>
              <a:gd name="connsiteX14" fmla="*/ 192897 w 785737"/>
              <a:gd name="connsiteY14" fmla="*/ 831175 h 831175"/>
              <a:gd name="connsiteX15" fmla="*/ 320770 w 785737"/>
              <a:gd name="connsiteY15" fmla="*/ 831175 h 831175"/>
              <a:gd name="connsiteX16" fmla="*/ 320770 w 785737"/>
              <a:gd name="connsiteY16" fmla="*/ 596741 h 831175"/>
              <a:gd name="connsiteX17" fmla="*/ 384707 w 785737"/>
              <a:gd name="connsiteY17" fmla="*/ 596741 h 831175"/>
              <a:gd name="connsiteX18" fmla="*/ 384707 w 785737"/>
              <a:gd name="connsiteY18" fmla="*/ 831175 h 831175"/>
              <a:gd name="connsiteX19" fmla="*/ 512580 w 785737"/>
              <a:gd name="connsiteY19" fmla="*/ 831175 h 831175"/>
              <a:gd name="connsiteX20" fmla="*/ 512580 w 785737"/>
              <a:gd name="connsiteY20" fmla="*/ 596741 h 831175"/>
              <a:gd name="connsiteX21" fmla="*/ 596742 w 785737"/>
              <a:gd name="connsiteY21" fmla="*/ 596741 h 831175"/>
              <a:gd name="connsiteX22" fmla="*/ 512580 w 785737"/>
              <a:gd name="connsiteY22" fmla="*/ 400328 h 831175"/>
              <a:gd name="connsiteX23" fmla="*/ 512580 w 785737"/>
              <a:gd name="connsiteY23" fmla="*/ 217759 h 831175"/>
              <a:gd name="connsiteX24" fmla="*/ 707009 w 785737"/>
              <a:gd name="connsiteY24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462582 w 770170"/>
              <a:gd name="connsiteY2" fmla="*/ 0 h 831175"/>
              <a:gd name="connsiteX3" fmla="*/ 320770 w 770170"/>
              <a:gd name="connsiteY3" fmla="*/ 0 h 831175"/>
              <a:gd name="connsiteX4" fmla="*/ 316039 w 770170"/>
              <a:gd name="connsiteY4" fmla="*/ 170 h 831175"/>
              <a:gd name="connsiteX5" fmla="*/ 111570 w 770170"/>
              <a:gd name="connsiteY5" fmla="*/ 138827 h 831175"/>
              <a:gd name="connsiteX6" fmla="*/ 5115 w 770170"/>
              <a:gd name="connsiteY6" fmla="*/ 390823 h 831175"/>
              <a:gd name="connsiteX7" fmla="*/ 38938 w 770170"/>
              <a:gd name="connsiteY7" fmla="*/ 474686 h 831175"/>
              <a:gd name="connsiteX8" fmla="*/ 122801 w 770170"/>
              <a:gd name="connsiteY8" fmla="*/ 440864 h 831175"/>
              <a:gd name="connsiteX9" fmla="*/ 192897 w 770170"/>
              <a:gd name="connsiteY9" fmla="*/ 275545 h 831175"/>
              <a:gd name="connsiteX10" fmla="*/ 192897 w 770170"/>
              <a:gd name="connsiteY10" fmla="*/ 395320 h 831175"/>
              <a:gd name="connsiteX11" fmla="*/ 106561 w 770170"/>
              <a:gd name="connsiteY11" fmla="*/ 596741 h 831175"/>
              <a:gd name="connsiteX12" fmla="*/ 192897 w 770170"/>
              <a:gd name="connsiteY12" fmla="*/ 596741 h 831175"/>
              <a:gd name="connsiteX13" fmla="*/ 192897 w 770170"/>
              <a:gd name="connsiteY13" fmla="*/ 831175 h 831175"/>
              <a:gd name="connsiteX14" fmla="*/ 320770 w 770170"/>
              <a:gd name="connsiteY14" fmla="*/ 831175 h 831175"/>
              <a:gd name="connsiteX15" fmla="*/ 320770 w 770170"/>
              <a:gd name="connsiteY15" fmla="*/ 596741 h 831175"/>
              <a:gd name="connsiteX16" fmla="*/ 384707 w 770170"/>
              <a:gd name="connsiteY16" fmla="*/ 596741 h 831175"/>
              <a:gd name="connsiteX17" fmla="*/ 384707 w 770170"/>
              <a:gd name="connsiteY17" fmla="*/ 831175 h 831175"/>
              <a:gd name="connsiteX18" fmla="*/ 512580 w 770170"/>
              <a:gd name="connsiteY18" fmla="*/ 831175 h 831175"/>
              <a:gd name="connsiteX19" fmla="*/ 512580 w 770170"/>
              <a:gd name="connsiteY19" fmla="*/ 596741 h 831175"/>
              <a:gd name="connsiteX20" fmla="*/ 596742 w 770170"/>
              <a:gd name="connsiteY20" fmla="*/ 596741 h 831175"/>
              <a:gd name="connsiteX21" fmla="*/ 512580 w 770170"/>
              <a:gd name="connsiteY21" fmla="*/ 400328 h 831175"/>
              <a:gd name="connsiteX22" fmla="*/ 512580 w 770170"/>
              <a:gd name="connsiteY22" fmla="*/ 217759 h 831175"/>
              <a:gd name="connsiteX23" fmla="*/ 707009 w 770170"/>
              <a:gd name="connsiteY23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714989 w 770170"/>
              <a:gd name="connsiteY2" fmla="*/ 384651 h 831175"/>
              <a:gd name="connsiteX3" fmla="*/ 462582 w 770170"/>
              <a:gd name="connsiteY3" fmla="*/ 0 h 831175"/>
              <a:gd name="connsiteX4" fmla="*/ 320770 w 770170"/>
              <a:gd name="connsiteY4" fmla="*/ 0 h 831175"/>
              <a:gd name="connsiteX5" fmla="*/ 316039 w 770170"/>
              <a:gd name="connsiteY5" fmla="*/ 170 h 831175"/>
              <a:gd name="connsiteX6" fmla="*/ 111570 w 770170"/>
              <a:gd name="connsiteY6" fmla="*/ 138827 h 831175"/>
              <a:gd name="connsiteX7" fmla="*/ 5115 w 770170"/>
              <a:gd name="connsiteY7" fmla="*/ 390823 h 831175"/>
              <a:gd name="connsiteX8" fmla="*/ 38938 w 770170"/>
              <a:gd name="connsiteY8" fmla="*/ 474686 h 831175"/>
              <a:gd name="connsiteX9" fmla="*/ 122801 w 770170"/>
              <a:gd name="connsiteY9" fmla="*/ 440864 h 831175"/>
              <a:gd name="connsiteX10" fmla="*/ 192897 w 770170"/>
              <a:gd name="connsiteY10" fmla="*/ 275545 h 831175"/>
              <a:gd name="connsiteX11" fmla="*/ 192897 w 770170"/>
              <a:gd name="connsiteY11" fmla="*/ 395320 h 831175"/>
              <a:gd name="connsiteX12" fmla="*/ 106561 w 770170"/>
              <a:gd name="connsiteY12" fmla="*/ 596741 h 831175"/>
              <a:gd name="connsiteX13" fmla="*/ 192897 w 770170"/>
              <a:gd name="connsiteY13" fmla="*/ 596741 h 831175"/>
              <a:gd name="connsiteX14" fmla="*/ 192897 w 770170"/>
              <a:gd name="connsiteY14" fmla="*/ 831175 h 831175"/>
              <a:gd name="connsiteX15" fmla="*/ 320770 w 770170"/>
              <a:gd name="connsiteY15" fmla="*/ 831175 h 831175"/>
              <a:gd name="connsiteX16" fmla="*/ 320770 w 770170"/>
              <a:gd name="connsiteY16" fmla="*/ 596741 h 831175"/>
              <a:gd name="connsiteX17" fmla="*/ 384707 w 770170"/>
              <a:gd name="connsiteY17" fmla="*/ 596741 h 831175"/>
              <a:gd name="connsiteX18" fmla="*/ 384707 w 770170"/>
              <a:gd name="connsiteY18" fmla="*/ 831175 h 831175"/>
              <a:gd name="connsiteX19" fmla="*/ 512580 w 770170"/>
              <a:gd name="connsiteY19" fmla="*/ 831175 h 831175"/>
              <a:gd name="connsiteX20" fmla="*/ 512580 w 770170"/>
              <a:gd name="connsiteY20" fmla="*/ 596741 h 831175"/>
              <a:gd name="connsiteX21" fmla="*/ 596742 w 770170"/>
              <a:gd name="connsiteY21" fmla="*/ 596741 h 831175"/>
              <a:gd name="connsiteX22" fmla="*/ 512580 w 770170"/>
              <a:gd name="connsiteY22" fmla="*/ 400328 h 831175"/>
              <a:gd name="connsiteX23" fmla="*/ 512580 w 770170"/>
              <a:gd name="connsiteY23" fmla="*/ 217759 h 831175"/>
              <a:gd name="connsiteX24" fmla="*/ 707009 w 770170"/>
              <a:gd name="connsiteY24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743564 w 770170"/>
              <a:gd name="connsiteY2" fmla="*/ 363220 h 831175"/>
              <a:gd name="connsiteX3" fmla="*/ 462582 w 770170"/>
              <a:gd name="connsiteY3" fmla="*/ 0 h 831175"/>
              <a:gd name="connsiteX4" fmla="*/ 320770 w 770170"/>
              <a:gd name="connsiteY4" fmla="*/ 0 h 831175"/>
              <a:gd name="connsiteX5" fmla="*/ 316039 w 770170"/>
              <a:gd name="connsiteY5" fmla="*/ 170 h 831175"/>
              <a:gd name="connsiteX6" fmla="*/ 111570 w 770170"/>
              <a:gd name="connsiteY6" fmla="*/ 138827 h 831175"/>
              <a:gd name="connsiteX7" fmla="*/ 5115 w 770170"/>
              <a:gd name="connsiteY7" fmla="*/ 390823 h 831175"/>
              <a:gd name="connsiteX8" fmla="*/ 38938 w 770170"/>
              <a:gd name="connsiteY8" fmla="*/ 474686 h 831175"/>
              <a:gd name="connsiteX9" fmla="*/ 122801 w 770170"/>
              <a:gd name="connsiteY9" fmla="*/ 440864 h 831175"/>
              <a:gd name="connsiteX10" fmla="*/ 192897 w 770170"/>
              <a:gd name="connsiteY10" fmla="*/ 275545 h 831175"/>
              <a:gd name="connsiteX11" fmla="*/ 192897 w 770170"/>
              <a:gd name="connsiteY11" fmla="*/ 395320 h 831175"/>
              <a:gd name="connsiteX12" fmla="*/ 106561 w 770170"/>
              <a:gd name="connsiteY12" fmla="*/ 596741 h 831175"/>
              <a:gd name="connsiteX13" fmla="*/ 192897 w 770170"/>
              <a:gd name="connsiteY13" fmla="*/ 596741 h 831175"/>
              <a:gd name="connsiteX14" fmla="*/ 192897 w 770170"/>
              <a:gd name="connsiteY14" fmla="*/ 831175 h 831175"/>
              <a:gd name="connsiteX15" fmla="*/ 320770 w 770170"/>
              <a:gd name="connsiteY15" fmla="*/ 831175 h 831175"/>
              <a:gd name="connsiteX16" fmla="*/ 320770 w 770170"/>
              <a:gd name="connsiteY16" fmla="*/ 596741 h 831175"/>
              <a:gd name="connsiteX17" fmla="*/ 384707 w 770170"/>
              <a:gd name="connsiteY17" fmla="*/ 596741 h 831175"/>
              <a:gd name="connsiteX18" fmla="*/ 384707 w 770170"/>
              <a:gd name="connsiteY18" fmla="*/ 831175 h 831175"/>
              <a:gd name="connsiteX19" fmla="*/ 512580 w 770170"/>
              <a:gd name="connsiteY19" fmla="*/ 831175 h 831175"/>
              <a:gd name="connsiteX20" fmla="*/ 512580 w 770170"/>
              <a:gd name="connsiteY20" fmla="*/ 596741 h 831175"/>
              <a:gd name="connsiteX21" fmla="*/ 596742 w 770170"/>
              <a:gd name="connsiteY21" fmla="*/ 596741 h 831175"/>
              <a:gd name="connsiteX22" fmla="*/ 512580 w 770170"/>
              <a:gd name="connsiteY22" fmla="*/ 400328 h 831175"/>
              <a:gd name="connsiteX23" fmla="*/ 512580 w 770170"/>
              <a:gd name="connsiteY23" fmla="*/ 217759 h 831175"/>
              <a:gd name="connsiteX24" fmla="*/ 707009 w 770170"/>
              <a:gd name="connsiteY24" fmla="*/ 450439 h 831175"/>
              <a:gd name="connsiteX0" fmla="*/ 587947 w 769228"/>
              <a:gd name="connsiteY0" fmla="*/ 417101 h 831175"/>
              <a:gd name="connsiteX1" fmla="*/ 755471 w 769228"/>
              <a:gd name="connsiteY1" fmla="*/ 456088 h 831175"/>
              <a:gd name="connsiteX2" fmla="*/ 743564 w 769228"/>
              <a:gd name="connsiteY2" fmla="*/ 363220 h 831175"/>
              <a:gd name="connsiteX3" fmla="*/ 462582 w 769228"/>
              <a:gd name="connsiteY3" fmla="*/ 0 h 831175"/>
              <a:gd name="connsiteX4" fmla="*/ 320770 w 769228"/>
              <a:gd name="connsiteY4" fmla="*/ 0 h 831175"/>
              <a:gd name="connsiteX5" fmla="*/ 316039 w 769228"/>
              <a:gd name="connsiteY5" fmla="*/ 170 h 831175"/>
              <a:gd name="connsiteX6" fmla="*/ 111570 w 769228"/>
              <a:gd name="connsiteY6" fmla="*/ 138827 h 831175"/>
              <a:gd name="connsiteX7" fmla="*/ 5115 w 769228"/>
              <a:gd name="connsiteY7" fmla="*/ 390823 h 831175"/>
              <a:gd name="connsiteX8" fmla="*/ 38938 w 769228"/>
              <a:gd name="connsiteY8" fmla="*/ 474686 h 831175"/>
              <a:gd name="connsiteX9" fmla="*/ 122801 w 769228"/>
              <a:gd name="connsiteY9" fmla="*/ 440864 h 831175"/>
              <a:gd name="connsiteX10" fmla="*/ 192897 w 769228"/>
              <a:gd name="connsiteY10" fmla="*/ 275545 h 831175"/>
              <a:gd name="connsiteX11" fmla="*/ 192897 w 769228"/>
              <a:gd name="connsiteY11" fmla="*/ 395320 h 831175"/>
              <a:gd name="connsiteX12" fmla="*/ 106561 w 769228"/>
              <a:gd name="connsiteY12" fmla="*/ 596741 h 831175"/>
              <a:gd name="connsiteX13" fmla="*/ 192897 w 769228"/>
              <a:gd name="connsiteY13" fmla="*/ 596741 h 831175"/>
              <a:gd name="connsiteX14" fmla="*/ 192897 w 769228"/>
              <a:gd name="connsiteY14" fmla="*/ 831175 h 831175"/>
              <a:gd name="connsiteX15" fmla="*/ 320770 w 769228"/>
              <a:gd name="connsiteY15" fmla="*/ 831175 h 831175"/>
              <a:gd name="connsiteX16" fmla="*/ 320770 w 769228"/>
              <a:gd name="connsiteY16" fmla="*/ 596741 h 831175"/>
              <a:gd name="connsiteX17" fmla="*/ 384707 w 769228"/>
              <a:gd name="connsiteY17" fmla="*/ 596741 h 831175"/>
              <a:gd name="connsiteX18" fmla="*/ 384707 w 769228"/>
              <a:gd name="connsiteY18" fmla="*/ 831175 h 831175"/>
              <a:gd name="connsiteX19" fmla="*/ 512580 w 769228"/>
              <a:gd name="connsiteY19" fmla="*/ 831175 h 831175"/>
              <a:gd name="connsiteX20" fmla="*/ 512580 w 769228"/>
              <a:gd name="connsiteY20" fmla="*/ 596741 h 831175"/>
              <a:gd name="connsiteX21" fmla="*/ 596742 w 769228"/>
              <a:gd name="connsiteY21" fmla="*/ 596741 h 831175"/>
              <a:gd name="connsiteX22" fmla="*/ 512580 w 769228"/>
              <a:gd name="connsiteY22" fmla="*/ 400328 h 831175"/>
              <a:gd name="connsiteX23" fmla="*/ 512580 w 769228"/>
              <a:gd name="connsiteY23" fmla="*/ 217759 h 831175"/>
              <a:gd name="connsiteX24" fmla="*/ 587947 w 769228"/>
              <a:gd name="connsiteY24" fmla="*/ 417101 h 831175"/>
              <a:gd name="connsiteX0" fmla="*/ 587947 w 769228"/>
              <a:gd name="connsiteY0" fmla="*/ 417101 h 831175"/>
              <a:gd name="connsiteX1" fmla="*/ 755471 w 769228"/>
              <a:gd name="connsiteY1" fmla="*/ 456088 h 831175"/>
              <a:gd name="connsiteX2" fmla="*/ 743564 w 769228"/>
              <a:gd name="connsiteY2" fmla="*/ 363220 h 831175"/>
              <a:gd name="connsiteX3" fmla="*/ 462582 w 769228"/>
              <a:gd name="connsiteY3" fmla="*/ 0 h 831175"/>
              <a:gd name="connsiteX4" fmla="*/ 320770 w 769228"/>
              <a:gd name="connsiteY4" fmla="*/ 0 h 831175"/>
              <a:gd name="connsiteX5" fmla="*/ 316039 w 769228"/>
              <a:gd name="connsiteY5" fmla="*/ 170 h 831175"/>
              <a:gd name="connsiteX6" fmla="*/ 111570 w 769228"/>
              <a:gd name="connsiteY6" fmla="*/ 138827 h 831175"/>
              <a:gd name="connsiteX7" fmla="*/ 5115 w 769228"/>
              <a:gd name="connsiteY7" fmla="*/ 390823 h 831175"/>
              <a:gd name="connsiteX8" fmla="*/ 38938 w 769228"/>
              <a:gd name="connsiteY8" fmla="*/ 474686 h 831175"/>
              <a:gd name="connsiteX9" fmla="*/ 122801 w 769228"/>
              <a:gd name="connsiteY9" fmla="*/ 440864 h 831175"/>
              <a:gd name="connsiteX10" fmla="*/ 192897 w 769228"/>
              <a:gd name="connsiteY10" fmla="*/ 275545 h 831175"/>
              <a:gd name="connsiteX11" fmla="*/ 192897 w 769228"/>
              <a:gd name="connsiteY11" fmla="*/ 395320 h 831175"/>
              <a:gd name="connsiteX12" fmla="*/ 106561 w 769228"/>
              <a:gd name="connsiteY12" fmla="*/ 596741 h 831175"/>
              <a:gd name="connsiteX13" fmla="*/ 192897 w 769228"/>
              <a:gd name="connsiteY13" fmla="*/ 596741 h 831175"/>
              <a:gd name="connsiteX14" fmla="*/ 192897 w 769228"/>
              <a:gd name="connsiteY14" fmla="*/ 831175 h 831175"/>
              <a:gd name="connsiteX15" fmla="*/ 320770 w 769228"/>
              <a:gd name="connsiteY15" fmla="*/ 831175 h 831175"/>
              <a:gd name="connsiteX16" fmla="*/ 320770 w 769228"/>
              <a:gd name="connsiteY16" fmla="*/ 596741 h 831175"/>
              <a:gd name="connsiteX17" fmla="*/ 384707 w 769228"/>
              <a:gd name="connsiteY17" fmla="*/ 596741 h 831175"/>
              <a:gd name="connsiteX18" fmla="*/ 384707 w 769228"/>
              <a:gd name="connsiteY18" fmla="*/ 831175 h 831175"/>
              <a:gd name="connsiteX19" fmla="*/ 512580 w 769228"/>
              <a:gd name="connsiteY19" fmla="*/ 831175 h 831175"/>
              <a:gd name="connsiteX20" fmla="*/ 512580 w 769228"/>
              <a:gd name="connsiteY20" fmla="*/ 596741 h 831175"/>
              <a:gd name="connsiteX21" fmla="*/ 596742 w 769228"/>
              <a:gd name="connsiteY21" fmla="*/ 596741 h 831175"/>
              <a:gd name="connsiteX22" fmla="*/ 512580 w 769228"/>
              <a:gd name="connsiteY22" fmla="*/ 400328 h 831175"/>
              <a:gd name="connsiteX23" fmla="*/ 512580 w 769228"/>
              <a:gd name="connsiteY23" fmla="*/ 217759 h 831175"/>
              <a:gd name="connsiteX24" fmla="*/ 587947 w 769228"/>
              <a:gd name="connsiteY24" fmla="*/ 417101 h 831175"/>
              <a:gd name="connsiteX0" fmla="*/ 587947 w 758595"/>
              <a:gd name="connsiteY0" fmla="*/ 417101 h 831175"/>
              <a:gd name="connsiteX1" fmla="*/ 705465 w 758595"/>
              <a:gd name="connsiteY1" fmla="*/ 472757 h 831175"/>
              <a:gd name="connsiteX2" fmla="*/ 743564 w 758595"/>
              <a:gd name="connsiteY2" fmla="*/ 363220 h 831175"/>
              <a:gd name="connsiteX3" fmla="*/ 462582 w 758595"/>
              <a:gd name="connsiteY3" fmla="*/ 0 h 831175"/>
              <a:gd name="connsiteX4" fmla="*/ 320770 w 758595"/>
              <a:gd name="connsiteY4" fmla="*/ 0 h 831175"/>
              <a:gd name="connsiteX5" fmla="*/ 316039 w 758595"/>
              <a:gd name="connsiteY5" fmla="*/ 170 h 831175"/>
              <a:gd name="connsiteX6" fmla="*/ 111570 w 758595"/>
              <a:gd name="connsiteY6" fmla="*/ 138827 h 831175"/>
              <a:gd name="connsiteX7" fmla="*/ 5115 w 758595"/>
              <a:gd name="connsiteY7" fmla="*/ 390823 h 831175"/>
              <a:gd name="connsiteX8" fmla="*/ 38938 w 758595"/>
              <a:gd name="connsiteY8" fmla="*/ 474686 h 831175"/>
              <a:gd name="connsiteX9" fmla="*/ 122801 w 758595"/>
              <a:gd name="connsiteY9" fmla="*/ 440864 h 831175"/>
              <a:gd name="connsiteX10" fmla="*/ 192897 w 758595"/>
              <a:gd name="connsiteY10" fmla="*/ 275545 h 831175"/>
              <a:gd name="connsiteX11" fmla="*/ 192897 w 758595"/>
              <a:gd name="connsiteY11" fmla="*/ 395320 h 831175"/>
              <a:gd name="connsiteX12" fmla="*/ 106561 w 758595"/>
              <a:gd name="connsiteY12" fmla="*/ 596741 h 831175"/>
              <a:gd name="connsiteX13" fmla="*/ 192897 w 758595"/>
              <a:gd name="connsiteY13" fmla="*/ 596741 h 831175"/>
              <a:gd name="connsiteX14" fmla="*/ 192897 w 758595"/>
              <a:gd name="connsiteY14" fmla="*/ 831175 h 831175"/>
              <a:gd name="connsiteX15" fmla="*/ 320770 w 758595"/>
              <a:gd name="connsiteY15" fmla="*/ 831175 h 831175"/>
              <a:gd name="connsiteX16" fmla="*/ 320770 w 758595"/>
              <a:gd name="connsiteY16" fmla="*/ 596741 h 831175"/>
              <a:gd name="connsiteX17" fmla="*/ 384707 w 758595"/>
              <a:gd name="connsiteY17" fmla="*/ 596741 h 831175"/>
              <a:gd name="connsiteX18" fmla="*/ 384707 w 758595"/>
              <a:gd name="connsiteY18" fmla="*/ 831175 h 831175"/>
              <a:gd name="connsiteX19" fmla="*/ 512580 w 758595"/>
              <a:gd name="connsiteY19" fmla="*/ 831175 h 831175"/>
              <a:gd name="connsiteX20" fmla="*/ 512580 w 758595"/>
              <a:gd name="connsiteY20" fmla="*/ 596741 h 831175"/>
              <a:gd name="connsiteX21" fmla="*/ 596742 w 758595"/>
              <a:gd name="connsiteY21" fmla="*/ 596741 h 831175"/>
              <a:gd name="connsiteX22" fmla="*/ 512580 w 758595"/>
              <a:gd name="connsiteY22" fmla="*/ 400328 h 831175"/>
              <a:gd name="connsiteX23" fmla="*/ 512580 w 758595"/>
              <a:gd name="connsiteY23" fmla="*/ 217759 h 831175"/>
              <a:gd name="connsiteX24" fmla="*/ 587947 w 758595"/>
              <a:gd name="connsiteY24" fmla="*/ 417101 h 831175"/>
              <a:gd name="connsiteX0" fmla="*/ 587947 w 758595"/>
              <a:gd name="connsiteY0" fmla="*/ 417101 h 831175"/>
              <a:gd name="connsiteX1" fmla="*/ 705465 w 758595"/>
              <a:gd name="connsiteY1" fmla="*/ 472757 h 831175"/>
              <a:gd name="connsiteX2" fmla="*/ 743564 w 758595"/>
              <a:gd name="connsiteY2" fmla="*/ 363220 h 831175"/>
              <a:gd name="connsiteX3" fmla="*/ 462582 w 758595"/>
              <a:gd name="connsiteY3" fmla="*/ 0 h 831175"/>
              <a:gd name="connsiteX4" fmla="*/ 320770 w 758595"/>
              <a:gd name="connsiteY4" fmla="*/ 0 h 831175"/>
              <a:gd name="connsiteX5" fmla="*/ 316039 w 758595"/>
              <a:gd name="connsiteY5" fmla="*/ 170 h 831175"/>
              <a:gd name="connsiteX6" fmla="*/ 111570 w 758595"/>
              <a:gd name="connsiteY6" fmla="*/ 138827 h 831175"/>
              <a:gd name="connsiteX7" fmla="*/ 5115 w 758595"/>
              <a:gd name="connsiteY7" fmla="*/ 390823 h 831175"/>
              <a:gd name="connsiteX8" fmla="*/ 38938 w 758595"/>
              <a:gd name="connsiteY8" fmla="*/ 474686 h 831175"/>
              <a:gd name="connsiteX9" fmla="*/ 122801 w 758595"/>
              <a:gd name="connsiteY9" fmla="*/ 440864 h 831175"/>
              <a:gd name="connsiteX10" fmla="*/ 192897 w 758595"/>
              <a:gd name="connsiteY10" fmla="*/ 275545 h 831175"/>
              <a:gd name="connsiteX11" fmla="*/ 192897 w 758595"/>
              <a:gd name="connsiteY11" fmla="*/ 395320 h 831175"/>
              <a:gd name="connsiteX12" fmla="*/ 106561 w 758595"/>
              <a:gd name="connsiteY12" fmla="*/ 596741 h 831175"/>
              <a:gd name="connsiteX13" fmla="*/ 192897 w 758595"/>
              <a:gd name="connsiteY13" fmla="*/ 596741 h 831175"/>
              <a:gd name="connsiteX14" fmla="*/ 192897 w 758595"/>
              <a:gd name="connsiteY14" fmla="*/ 831175 h 831175"/>
              <a:gd name="connsiteX15" fmla="*/ 320770 w 758595"/>
              <a:gd name="connsiteY15" fmla="*/ 831175 h 831175"/>
              <a:gd name="connsiteX16" fmla="*/ 320770 w 758595"/>
              <a:gd name="connsiteY16" fmla="*/ 596741 h 831175"/>
              <a:gd name="connsiteX17" fmla="*/ 384707 w 758595"/>
              <a:gd name="connsiteY17" fmla="*/ 596741 h 831175"/>
              <a:gd name="connsiteX18" fmla="*/ 384707 w 758595"/>
              <a:gd name="connsiteY18" fmla="*/ 831175 h 831175"/>
              <a:gd name="connsiteX19" fmla="*/ 512580 w 758595"/>
              <a:gd name="connsiteY19" fmla="*/ 831175 h 831175"/>
              <a:gd name="connsiteX20" fmla="*/ 512580 w 758595"/>
              <a:gd name="connsiteY20" fmla="*/ 596741 h 831175"/>
              <a:gd name="connsiteX21" fmla="*/ 596742 w 758595"/>
              <a:gd name="connsiteY21" fmla="*/ 596741 h 831175"/>
              <a:gd name="connsiteX22" fmla="*/ 512580 w 758595"/>
              <a:gd name="connsiteY22" fmla="*/ 400328 h 831175"/>
              <a:gd name="connsiteX23" fmla="*/ 512580 w 758595"/>
              <a:gd name="connsiteY23" fmla="*/ 217759 h 831175"/>
              <a:gd name="connsiteX24" fmla="*/ 587947 w 758595"/>
              <a:gd name="connsiteY24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462582 w 732853"/>
              <a:gd name="connsiteY3" fmla="*/ 0 h 831175"/>
              <a:gd name="connsiteX4" fmla="*/ 320770 w 732853"/>
              <a:gd name="connsiteY4" fmla="*/ 0 h 831175"/>
              <a:gd name="connsiteX5" fmla="*/ 316039 w 732853"/>
              <a:gd name="connsiteY5" fmla="*/ 170 h 831175"/>
              <a:gd name="connsiteX6" fmla="*/ 111570 w 732853"/>
              <a:gd name="connsiteY6" fmla="*/ 138827 h 831175"/>
              <a:gd name="connsiteX7" fmla="*/ 5115 w 732853"/>
              <a:gd name="connsiteY7" fmla="*/ 390823 h 831175"/>
              <a:gd name="connsiteX8" fmla="*/ 38938 w 732853"/>
              <a:gd name="connsiteY8" fmla="*/ 474686 h 831175"/>
              <a:gd name="connsiteX9" fmla="*/ 122801 w 732853"/>
              <a:gd name="connsiteY9" fmla="*/ 440864 h 831175"/>
              <a:gd name="connsiteX10" fmla="*/ 192897 w 732853"/>
              <a:gd name="connsiteY10" fmla="*/ 275545 h 831175"/>
              <a:gd name="connsiteX11" fmla="*/ 192897 w 732853"/>
              <a:gd name="connsiteY11" fmla="*/ 395320 h 831175"/>
              <a:gd name="connsiteX12" fmla="*/ 106561 w 732853"/>
              <a:gd name="connsiteY12" fmla="*/ 596741 h 831175"/>
              <a:gd name="connsiteX13" fmla="*/ 192897 w 732853"/>
              <a:gd name="connsiteY13" fmla="*/ 596741 h 831175"/>
              <a:gd name="connsiteX14" fmla="*/ 192897 w 732853"/>
              <a:gd name="connsiteY14" fmla="*/ 831175 h 831175"/>
              <a:gd name="connsiteX15" fmla="*/ 320770 w 732853"/>
              <a:gd name="connsiteY15" fmla="*/ 831175 h 831175"/>
              <a:gd name="connsiteX16" fmla="*/ 320770 w 732853"/>
              <a:gd name="connsiteY16" fmla="*/ 596741 h 831175"/>
              <a:gd name="connsiteX17" fmla="*/ 384707 w 732853"/>
              <a:gd name="connsiteY17" fmla="*/ 596741 h 831175"/>
              <a:gd name="connsiteX18" fmla="*/ 384707 w 732853"/>
              <a:gd name="connsiteY18" fmla="*/ 831175 h 831175"/>
              <a:gd name="connsiteX19" fmla="*/ 512580 w 732853"/>
              <a:gd name="connsiteY19" fmla="*/ 831175 h 831175"/>
              <a:gd name="connsiteX20" fmla="*/ 512580 w 732853"/>
              <a:gd name="connsiteY20" fmla="*/ 596741 h 831175"/>
              <a:gd name="connsiteX21" fmla="*/ 596742 w 732853"/>
              <a:gd name="connsiteY21" fmla="*/ 596741 h 831175"/>
              <a:gd name="connsiteX22" fmla="*/ 512580 w 732853"/>
              <a:gd name="connsiteY22" fmla="*/ 400328 h 831175"/>
              <a:gd name="connsiteX23" fmla="*/ 512580 w 732853"/>
              <a:gd name="connsiteY23" fmla="*/ 217759 h 831175"/>
              <a:gd name="connsiteX24" fmla="*/ 587947 w 732853"/>
              <a:gd name="connsiteY24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45922 w 732853"/>
              <a:gd name="connsiteY3" fmla="*/ 103663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90328 w 732853"/>
              <a:gd name="connsiteY0" fmla="*/ 395670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90328 w 732853"/>
              <a:gd name="connsiteY25" fmla="*/ 395670 h 831175"/>
              <a:gd name="connsiteX0" fmla="*/ 590328 w 730065"/>
              <a:gd name="connsiteY0" fmla="*/ 395670 h 831175"/>
              <a:gd name="connsiteX1" fmla="*/ 691177 w 730065"/>
              <a:gd name="connsiteY1" fmla="*/ 472757 h 831175"/>
              <a:gd name="connsiteX2" fmla="*/ 712608 w 730065"/>
              <a:gd name="connsiteY2" fmla="*/ 372745 h 831175"/>
              <a:gd name="connsiteX3" fmla="*/ 591165 w 730065"/>
              <a:gd name="connsiteY3" fmla="*/ 125094 h 831175"/>
              <a:gd name="connsiteX4" fmla="*/ 462582 w 730065"/>
              <a:gd name="connsiteY4" fmla="*/ 0 h 831175"/>
              <a:gd name="connsiteX5" fmla="*/ 320770 w 730065"/>
              <a:gd name="connsiteY5" fmla="*/ 0 h 831175"/>
              <a:gd name="connsiteX6" fmla="*/ 316039 w 730065"/>
              <a:gd name="connsiteY6" fmla="*/ 170 h 831175"/>
              <a:gd name="connsiteX7" fmla="*/ 111570 w 730065"/>
              <a:gd name="connsiteY7" fmla="*/ 138827 h 831175"/>
              <a:gd name="connsiteX8" fmla="*/ 5115 w 730065"/>
              <a:gd name="connsiteY8" fmla="*/ 390823 h 831175"/>
              <a:gd name="connsiteX9" fmla="*/ 38938 w 730065"/>
              <a:gd name="connsiteY9" fmla="*/ 474686 h 831175"/>
              <a:gd name="connsiteX10" fmla="*/ 122801 w 730065"/>
              <a:gd name="connsiteY10" fmla="*/ 440864 h 831175"/>
              <a:gd name="connsiteX11" fmla="*/ 192897 w 730065"/>
              <a:gd name="connsiteY11" fmla="*/ 275545 h 831175"/>
              <a:gd name="connsiteX12" fmla="*/ 192897 w 730065"/>
              <a:gd name="connsiteY12" fmla="*/ 395320 h 831175"/>
              <a:gd name="connsiteX13" fmla="*/ 106561 w 730065"/>
              <a:gd name="connsiteY13" fmla="*/ 596741 h 831175"/>
              <a:gd name="connsiteX14" fmla="*/ 192897 w 730065"/>
              <a:gd name="connsiteY14" fmla="*/ 596741 h 831175"/>
              <a:gd name="connsiteX15" fmla="*/ 192897 w 730065"/>
              <a:gd name="connsiteY15" fmla="*/ 831175 h 831175"/>
              <a:gd name="connsiteX16" fmla="*/ 320770 w 730065"/>
              <a:gd name="connsiteY16" fmla="*/ 831175 h 831175"/>
              <a:gd name="connsiteX17" fmla="*/ 320770 w 730065"/>
              <a:gd name="connsiteY17" fmla="*/ 596741 h 831175"/>
              <a:gd name="connsiteX18" fmla="*/ 384707 w 730065"/>
              <a:gd name="connsiteY18" fmla="*/ 596741 h 831175"/>
              <a:gd name="connsiteX19" fmla="*/ 384707 w 730065"/>
              <a:gd name="connsiteY19" fmla="*/ 831175 h 831175"/>
              <a:gd name="connsiteX20" fmla="*/ 512580 w 730065"/>
              <a:gd name="connsiteY20" fmla="*/ 831175 h 831175"/>
              <a:gd name="connsiteX21" fmla="*/ 512580 w 730065"/>
              <a:gd name="connsiteY21" fmla="*/ 596741 h 831175"/>
              <a:gd name="connsiteX22" fmla="*/ 596742 w 730065"/>
              <a:gd name="connsiteY22" fmla="*/ 596741 h 831175"/>
              <a:gd name="connsiteX23" fmla="*/ 512580 w 730065"/>
              <a:gd name="connsiteY23" fmla="*/ 400328 h 831175"/>
              <a:gd name="connsiteX24" fmla="*/ 512580 w 730065"/>
              <a:gd name="connsiteY24" fmla="*/ 217759 h 831175"/>
              <a:gd name="connsiteX25" fmla="*/ 590328 w 730065"/>
              <a:gd name="connsiteY25" fmla="*/ 395670 h 831175"/>
              <a:gd name="connsiteX0" fmla="*/ 590328 w 730065"/>
              <a:gd name="connsiteY0" fmla="*/ 395670 h 831175"/>
              <a:gd name="connsiteX1" fmla="*/ 691177 w 730065"/>
              <a:gd name="connsiteY1" fmla="*/ 472757 h 831175"/>
              <a:gd name="connsiteX2" fmla="*/ 712608 w 730065"/>
              <a:gd name="connsiteY2" fmla="*/ 372745 h 831175"/>
              <a:gd name="connsiteX3" fmla="*/ 591165 w 730065"/>
              <a:gd name="connsiteY3" fmla="*/ 125094 h 831175"/>
              <a:gd name="connsiteX4" fmla="*/ 462582 w 730065"/>
              <a:gd name="connsiteY4" fmla="*/ 0 h 831175"/>
              <a:gd name="connsiteX5" fmla="*/ 320770 w 730065"/>
              <a:gd name="connsiteY5" fmla="*/ 0 h 831175"/>
              <a:gd name="connsiteX6" fmla="*/ 316039 w 730065"/>
              <a:gd name="connsiteY6" fmla="*/ 170 h 831175"/>
              <a:gd name="connsiteX7" fmla="*/ 111570 w 730065"/>
              <a:gd name="connsiteY7" fmla="*/ 138827 h 831175"/>
              <a:gd name="connsiteX8" fmla="*/ 5115 w 730065"/>
              <a:gd name="connsiteY8" fmla="*/ 390823 h 831175"/>
              <a:gd name="connsiteX9" fmla="*/ 38938 w 730065"/>
              <a:gd name="connsiteY9" fmla="*/ 474686 h 831175"/>
              <a:gd name="connsiteX10" fmla="*/ 122801 w 730065"/>
              <a:gd name="connsiteY10" fmla="*/ 440864 h 831175"/>
              <a:gd name="connsiteX11" fmla="*/ 192897 w 730065"/>
              <a:gd name="connsiteY11" fmla="*/ 275545 h 831175"/>
              <a:gd name="connsiteX12" fmla="*/ 192897 w 730065"/>
              <a:gd name="connsiteY12" fmla="*/ 395320 h 831175"/>
              <a:gd name="connsiteX13" fmla="*/ 106561 w 730065"/>
              <a:gd name="connsiteY13" fmla="*/ 596741 h 831175"/>
              <a:gd name="connsiteX14" fmla="*/ 192897 w 730065"/>
              <a:gd name="connsiteY14" fmla="*/ 596741 h 831175"/>
              <a:gd name="connsiteX15" fmla="*/ 192897 w 730065"/>
              <a:gd name="connsiteY15" fmla="*/ 831175 h 831175"/>
              <a:gd name="connsiteX16" fmla="*/ 320770 w 730065"/>
              <a:gd name="connsiteY16" fmla="*/ 831175 h 831175"/>
              <a:gd name="connsiteX17" fmla="*/ 320770 w 730065"/>
              <a:gd name="connsiteY17" fmla="*/ 596741 h 831175"/>
              <a:gd name="connsiteX18" fmla="*/ 384707 w 730065"/>
              <a:gd name="connsiteY18" fmla="*/ 596741 h 831175"/>
              <a:gd name="connsiteX19" fmla="*/ 384707 w 730065"/>
              <a:gd name="connsiteY19" fmla="*/ 831175 h 831175"/>
              <a:gd name="connsiteX20" fmla="*/ 512580 w 730065"/>
              <a:gd name="connsiteY20" fmla="*/ 831175 h 831175"/>
              <a:gd name="connsiteX21" fmla="*/ 512580 w 730065"/>
              <a:gd name="connsiteY21" fmla="*/ 596741 h 831175"/>
              <a:gd name="connsiteX22" fmla="*/ 596742 w 730065"/>
              <a:gd name="connsiteY22" fmla="*/ 596741 h 831175"/>
              <a:gd name="connsiteX23" fmla="*/ 512580 w 730065"/>
              <a:gd name="connsiteY23" fmla="*/ 400328 h 831175"/>
              <a:gd name="connsiteX24" fmla="*/ 512580 w 730065"/>
              <a:gd name="connsiteY24" fmla="*/ 217759 h 831175"/>
              <a:gd name="connsiteX25" fmla="*/ 590328 w 730065"/>
              <a:gd name="connsiteY25" fmla="*/ 395670 h 831175"/>
              <a:gd name="connsiteX0" fmla="*/ 590328 w 735395"/>
              <a:gd name="connsiteY0" fmla="*/ 395670 h 831175"/>
              <a:gd name="connsiteX1" fmla="*/ 691177 w 735395"/>
              <a:gd name="connsiteY1" fmla="*/ 472757 h 831175"/>
              <a:gd name="connsiteX2" fmla="*/ 712608 w 735395"/>
              <a:gd name="connsiteY2" fmla="*/ 372745 h 831175"/>
              <a:gd name="connsiteX3" fmla="*/ 591165 w 735395"/>
              <a:gd name="connsiteY3" fmla="*/ 125094 h 831175"/>
              <a:gd name="connsiteX4" fmla="*/ 462582 w 735395"/>
              <a:gd name="connsiteY4" fmla="*/ 0 h 831175"/>
              <a:gd name="connsiteX5" fmla="*/ 320770 w 735395"/>
              <a:gd name="connsiteY5" fmla="*/ 0 h 831175"/>
              <a:gd name="connsiteX6" fmla="*/ 316039 w 735395"/>
              <a:gd name="connsiteY6" fmla="*/ 170 h 831175"/>
              <a:gd name="connsiteX7" fmla="*/ 111570 w 735395"/>
              <a:gd name="connsiteY7" fmla="*/ 138827 h 831175"/>
              <a:gd name="connsiteX8" fmla="*/ 5115 w 735395"/>
              <a:gd name="connsiteY8" fmla="*/ 390823 h 831175"/>
              <a:gd name="connsiteX9" fmla="*/ 38938 w 735395"/>
              <a:gd name="connsiteY9" fmla="*/ 474686 h 831175"/>
              <a:gd name="connsiteX10" fmla="*/ 122801 w 735395"/>
              <a:gd name="connsiteY10" fmla="*/ 440864 h 831175"/>
              <a:gd name="connsiteX11" fmla="*/ 192897 w 735395"/>
              <a:gd name="connsiteY11" fmla="*/ 275545 h 831175"/>
              <a:gd name="connsiteX12" fmla="*/ 192897 w 735395"/>
              <a:gd name="connsiteY12" fmla="*/ 395320 h 831175"/>
              <a:gd name="connsiteX13" fmla="*/ 106561 w 735395"/>
              <a:gd name="connsiteY13" fmla="*/ 596741 h 831175"/>
              <a:gd name="connsiteX14" fmla="*/ 192897 w 735395"/>
              <a:gd name="connsiteY14" fmla="*/ 596741 h 831175"/>
              <a:gd name="connsiteX15" fmla="*/ 192897 w 735395"/>
              <a:gd name="connsiteY15" fmla="*/ 831175 h 831175"/>
              <a:gd name="connsiteX16" fmla="*/ 320770 w 735395"/>
              <a:gd name="connsiteY16" fmla="*/ 831175 h 831175"/>
              <a:gd name="connsiteX17" fmla="*/ 320770 w 735395"/>
              <a:gd name="connsiteY17" fmla="*/ 596741 h 831175"/>
              <a:gd name="connsiteX18" fmla="*/ 384707 w 735395"/>
              <a:gd name="connsiteY18" fmla="*/ 596741 h 831175"/>
              <a:gd name="connsiteX19" fmla="*/ 384707 w 735395"/>
              <a:gd name="connsiteY19" fmla="*/ 831175 h 831175"/>
              <a:gd name="connsiteX20" fmla="*/ 512580 w 735395"/>
              <a:gd name="connsiteY20" fmla="*/ 831175 h 831175"/>
              <a:gd name="connsiteX21" fmla="*/ 512580 w 735395"/>
              <a:gd name="connsiteY21" fmla="*/ 596741 h 831175"/>
              <a:gd name="connsiteX22" fmla="*/ 596742 w 735395"/>
              <a:gd name="connsiteY22" fmla="*/ 596741 h 831175"/>
              <a:gd name="connsiteX23" fmla="*/ 512580 w 735395"/>
              <a:gd name="connsiteY23" fmla="*/ 400328 h 831175"/>
              <a:gd name="connsiteX24" fmla="*/ 512580 w 735395"/>
              <a:gd name="connsiteY24" fmla="*/ 217759 h 831175"/>
              <a:gd name="connsiteX25" fmla="*/ 590328 w 735395"/>
              <a:gd name="connsiteY25" fmla="*/ 395670 h 831175"/>
              <a:gd name="connsiteX0" fmla="*/ 590328 w 730361"/>
              <a:gd name="connsiteY0" fmla="*/ 395670 h 831175"/>
              <a:gd name="connsiteX1" fmla="*/ 667365 w 730361"/>
              <a:gd name="connsiteY1" fmla="*/ 472757 h 831175"/>
              <a:gd name="connsiteX2" fmla="*/ 712608 w 730361"/>
              <a:gd name="connsiteY2" fmla="*/ 372745 h 831175"/>
              <a:gd name="connsiteX3" fmla="*/ 591165 w 730361"/>
              <a:gd name="connsiteY3" fmla="*/ 125094 h 831175"/>
              <a:gd name="connsiteX4" fmla="*/ 462582 w 730361"/>
              <a:gd name="connsiteY4" fmla="*/ 0 h 831175"/>
              <a:gd name="connsiteX5" fmla="*/ 320770 w 730361"/>
              <a:gd name="connsiteY5" fmla="*/ 0 h 831175"/>
              <a:gd name="connsiteX6" fmla="*/ 316039 w 730361"/>
              <a:gd name="connsiteY6" fmla="*/ 170 h 831175"/>
              <a:gd name="connsiteX7" fmla="*/ 111570 w 730361"/>
              <a:gd name="connsiteY7" fmla="*/ 138827 h 831175"/>
              <a:gd name="connsiteX8" fmla="*/ 5115 w 730361"/>
              <a:gd name="connsiteY8" fmla="*/ 390823 h 831175"/>
              <a:gd name="connsiteX9" fmla="*/ 38938 w 730361"/>
              <a:gd name="connsiteY9" fmla="*/ 474686 h 831175"/>
              <a:gd name="connsiteX10" fmla="*/ 122801 w 730361"/>
              <a:gd name="connsiteY10" fmla="*/ 440864 h 831175"/>
              <a:gd name="connsiteX11" fmla="*/ 192897 w 730361"/>
              <a:gd name="connsiteY11" fmla="*/ 275545 h 831175"/>
              <a:gd name="connsiteX12" fmla="*/ 192897 w 730361"/>
              <a:gd name="connsiteY12" fmla="*/ 395320 h 831175"/>
              <a:gd name="connsiteX13" fmla="*/ 106561 w 730361"/>
              <a:gd name="connsiteY13" fmla="*/ 596741 h 831175"/>
              <a:gd name="connsiteX14" fmla="*/ 192897 w 730361"/>
              <a:gd name="connsiteY14" fmla="*/ 596741 h 831175"/>
              <a:gd name="connsiteX15" fmla="*/ 192897 w 730361"/>
              <a:gd name="connsiteY15" fmla="*/ 831175 h 831175"/>
              <a:gd name="connsiteX16" fmla="*/ 320770 w 730361"/>
              <a:gd name="connsiteY16" fmla="*/ 831175 h 831175"/>
              <a:gd name="connsiteX17" fmla="*/ 320770 w 730361"/>
              <a:gd name="connsiteY17" fmla="*/ 596741 h 831175"/>
              <a:gd name="connsiteX18" fmla="*/ 384707 w 730361"/>
              <a:gd name="connsiteY18" fmla="*/ 596741 h 831175"/>
              <a:gd name="connsiteX19" fmla="*/ 384707 w 730361"/>
              <a:gd name="connsiteY19" fmla="*/ 831175 h 831175"/>
              <a:gd name="connsiteX20" fmla="*/ 512580 w 730361"/>
              <a:gd name="connsiteY20" fmla="*/ 831175 h 831175"/>
              <a:gd name="connsiteX21" fmla="*/ 512580 w 730361"/>
              <a:gd name="connsiteY21" fmla="*/ 596741 h 831175"/>
              <a:gd name="connsiteX22" fmla="*/ 596742 w 730361"/>
              <a:gd name="connsiteY22" fmla="*/ 596741 h 831175"/>
              <a:gd name="connsiteX23" fmla="*/ 512580 w 730361"/>
              <a:gd name="connsiteY23" fmla="*/ 400328 h 831175"/>
              <a:gd name="connsiteX24" fmla="*/ 512580 w 730361"/>
              <a:gd name="connsiteY24" fmla="*/ 217759 h 831175"/>
              <a:gd name="connsiteX25" fmla="*/ 590328 w 730361"/>
              <a:gd name="connsiteY25" fmla="*/ 395670 h 831175"/>
              <a:gd name="connsiteX0" fmla="*/ 590328 w 732300"/>
              <a:gd name="connsiteY0" fmla="*/ 395670 h 831175"/>
              <a:gd name="connsiteX1" fmla="*/ 667365 w 732300"/>
              <a:gd name="connsiteY1" fmla="*/ 472757 h 831175"/>
              <a:gd name="connsiteX2" fmla="*/ 712608 w 732300"/>
              <a:gd name="connsiteY2" fmla="*/ 372745 h 831175"/>
              <a:gd name="connsiteX3" fmla="*/ 591165 w 732300"/>
              <a:gd name="connsiteY3" fmla="*/ 125094 h 831175"/>
              <a:gd name="connsiteX4" fmla="*/ 462582 w 732300"/>
              <a:gd name="connsiteY4" fmla="*/ 0 h 831175"/>
              <a:gd name="connsiteX5" fmla="*/ 320770 w 732300"/>
              <a:gd name="connsiteY5" fmla="*/ 0 h 831175"/>
              <a:gd name="connsiteX6" fmla="*/ 316039 w 732300"/>
              <a:gd name="connsiteY6" fmla="*/ 170 h 831175"/>
              <a:gd name="connsiteX7" fmla="*/ 111570 w 732300"/>
              <a:gd name="connsiteY7" fmla="*/ 138827 h 831175"/>
              <a:gd name="connsiteX8" fmla="*/ 5115 w 732300"/>
              <a:gd name="connsiteY8" fmla="*/ 390823 h 831175"/>
              <a:gd name="connsiteX9" fmla="*/ 38938 w 732300"/>
              <a:gd name="connsiteY9" fmla="*/ 474686 h 831175"/>
              <a:gd name="connsiteX10" fmla="*/ 122801 w 732300"/>
              <a:gd name="connsiteY10" fmla="*/ 440864 h 831175"/>
              <a:gd name="connsiteX11" fmla="*/ 192897 w 732300"/>
              <a:gd name="connsiteY11" fmla="*/ 275545 h 831175"/>
              <a:gd name="connsiteX12" fmla="*/ 192897 w 732300"/>
              <a:gd name="connsiteY12" fmla="*/ 395320 h 831175"/>
              <a:gd name="connsiteX13" fmla="*/ 106561 w 732300"/>
              <a:gd name="connsiteY13" fmla="*/ 596741 h 831175"/>
              <a:gd name="connsiteX14" fmla="*/ 192897 w 732300"/>
              <a:gd name="connsiteY14" fmla="*/ 596741 h 831175"/>
              <a:gd name="connsiteX15" fmla="*/ 192897 w 732300"/>
              <a:gd name="connsiteY15" fmla="*/ 831175 h 831175"/>
              <a:gd name="connsiteX16" fmla="*/ 320770 w 732300"/>
              <a:gd name="connsiteY16" fmla="*/ 831175 h 831175"/>
              <a:gd name="connsiteX17" fmla="*/ 320770 w 732300"/>
              <a:gd name="connsiteY17" fmla="*/ 596741 h 831175"/>
              <a:gd name="connsiteX18" fmla="*/ 384707 w 732300"/>
              <a:gd name="connsiteY18" fmla="*/ 596741 h 831175"/>
              <a:gd name="connsiteX19" fmla="*/ 384707 w 732300"/>
              <a:gd name="connsiteY19" fmla="*/ 831175 h 831175"/>
              <a:gd name="connsiteX20" fmla="*/ 512580 w 732300"/>
              <a:gd name="connsiteY20" fmla="*/ 831175 h 831175"/>
              <a:gd name="connsiteX21" fmla="*/ 512580 w 732300"/>
              <a:gd name="connsiteY21" fmla="*/ 596741 h 831175"/>
              <a:gd name="connsiteX22" fmla="*/ 596742 w 732300"/>
              <a:gd name="connsiteY22" fmla="*/ 596741 h 831175"/>
              <a:gd name="connsiteX23" fmla="*/ 512580 w 732300"/>
              <a:gd name="connsiteY23" fmla="*/ 400328 h 831175"/>
              <a:gd name="connsiteX24" fmla="*/ 512580 w 732300"/>
              <a:gd name="connsiteY24" fmla="*/ 217759 h 831175"/>
              <a:gd name="connsiteX25" fmla="*/ 590328 w 732300"/>
              <a:gd name="connsiteY25" fmla="*/ 395670 h 831175"/>
              <a:gd name="connsiteX0" fmla="*/ 590328 w 736206"/>
              <a:gd name="connsiteY0" fmla="*/ 395670 h 831175"/>
              <a:gd name="connsiteX1" fmla="*/ 684034 w 736206"/>
              <a:gd name="connsiteY1" fmla="*/ 465613 h 831175"/>
              <a:gd name="connsiteX2" fmla="*/ 712608 w 736206"/>
              <a:gd name="connsiteY2" fmla="*/ 372745 h 831175"/>
              <a:gd name="connsiteX3" fmla="*/ 591165 w 736206"/>
              <a:gd name="connsiteY3" fmla="*/ 125094 h 831175"/>
              <a:gd name="connsiteX4" fmla="*/ 462582 w 736206"/>
              <a:gd name="connsiteY4" fmla="*/ 0 h 831175"/>
              <a:gd name="connsiteX5" fmla="*/ 320770 w 736206"/>
              <a:gd name="connsiteY5" fmla="*/ 0 h 831175"/>
              <a:gd name="connsiteX6" fmla="*/ 316039 w 736206"/>
              <a:gd name="connsiteY6" fmla="*/ 170 h 831175"/>
              <a:gd name="connsiteX7" fmla="*/ 111570 w 736206"/>
              <a:gd name="connsiteY7" fmla="*/ 138827 h 831175"/>
              <a:gd name="connsiteX8" fmla="*/ 5115 w 736206"/>
              <a:gd name="connsiteY8" fmla="*/ 390823 h 831175"/>
              <a:gd name="connsiteX9" fmla="*/ 38938 w 736206"/>
              <a:gd name="connsiteY9" fmla="*/ 474686 h 831175"/>
              <a:gd name="connsiteX10" fmla="*/ 122801 w 736206"/>
              <a:gd name="connsiteY10" fmla="*/ 440864 h 831175"/>
              <a:gd name="connsiteX11" fmla="*/ 192897 w 736206"/>
              <a:gd name="connsiteY11" fmla="*/ 275545 h 831175"/>
              <a:gd name="connsiteX12" fmla="*/ 192897 w 736206"/>
              <a:gd name="connsiteY12" fmla="*/ 395320 h 831175"/>
              <a:gd name="connsiteX13" fmla="*/ 106561 w 736206"/>
              <a:gd name="connsiteY13" fmla="*/ 596741 h 831175"/>
              <a:gd name="connsiteX14" fmla="*/ 192897 w 736206"/>
              <a:gd name="connsiteY14" fmla="*/ 596741 h 831175"/>
              <a:gd name="connsiteX15" fmla="*/ 192897 w 736206"/>
              <a:gd name="connsiteY15" fmla="*/ 831175 h 831175"/>
              <a:gd name="connsiteX16" fmla="*/ 320770 w 736206"/>
              <a:gd name="connsiteY16" fmla="*/ 831175 h 831175"/>
              <a:gd name="connsiteX17" fmla="*/ 320770 w 736206"/>
              <a:gd name="connsiteY17" fmla="*/ 596741 h 831175"/>
              <a:gd name="connsiteX18" fmla="*/ 384707 w 736206"/>
              <a:gd name="connsiteY18" fmla="*/ 596741 h 831175"/>
              <a:gd name="connsiteX19" fmla="*/ 384707 w 736206"/>
              <a:gd name="connsiteY19" fmla="*/ 831175 h 831175"/>
              <a:gd name="connsiteX20" fmla="*/ 512580 w 736206"/>
              <a:gd name="connsiteY20" fmla="*/ 831175 h 831175"/>
              <a:gd name="connsiteX21" fmla="*/ 512580 w 736206"/>
              <a:gd name="connsiteY21" fmla="*/ 596741 h 831175"/>
              <a:gd name="connsiteX22" fmla="*/ 596742 w 736206"/>
              <a:gd name="connsiteY22" fmla="*/ 596741 h 831175"/>
              <a:gd name="connsiteX23" fmla="*/ 512580 w 736206"/>
              <a:gd name="connsiteY23" fmla="*/ 400328 h 831175"/>
              <a:gd name="connsiteX24" fmla="*/ 512580 w 736206"/>
              <a:gd name="connsiteY24" fmla="*/ 217759 h 831175"/>
              <a:gd name="connsiteX25" fmla="*/ 590328 w 736206"/>
              <a:gd name="connsiteY25" fmla="*/ 395670 h 831175"/>
              <a:gd name="connsiteX0" fmla="*/ 590328 w 733635"/>
              <a:gd name="connsiteY0" fmla="*/ 395670 h 831175"/>
              <a:gd name="connsiteX1" fmla="*/ 684034 w 733635"/>
              <a:gd name="connsiteY1" fmla="*/ 465613 h 831175"/>
              <a:gd name="connsiteX2" fmla="*/ 712608 w 733635"/>
              <a:gd name="connsiteY2" fmla="*/ 372745 h 831175"/>
              <a:gd name="connsiteX3" fmla="*/ 591165 w 733635"/>
              <a:gd name="connsiteY3" fmla="*/ 125094 h 831175"/>
              <a:gd name="connsiteX4" fmla="*/ 462582 w 733635"/>
              <a:gd name="connsiteY4" fmla="*/ 0 h 831175"/>
              <a:gd name="connsiteX5" fmla="*/ 320770 w 733635"/>
              <a:gd name="connsiteY5" fmla="*/ 0 h 831175"/>
              <a:gd name="connsiteX6" fmla="*/ 316039 w 733635"/>
              <a:gd name="connsiteY6" fmla="*/ 170 h 831175"/>
              <a:gd name="connsiteX7" fmla="*/ 111570 w 733635"/>
              <a:gd name="connsiteY7" fmla="*/ 138827 h 831175"/>
              <a:gd name="connsiteX8" fmla="*/ 5115 w 733635"/>
              <a:gd name="connsiteY8" fmla="*/ 390823 h 831175"/>
              <a:gd name="connsiteX9" fmla="*/ 38938 w 733635"/>
              <a:gd name="connsiteY9" fmla="*/ 474686 h 831175"/>
              <a:gd name="connsiteX10" fmla="*/ 122801 w 733635"/>
              <a:gd name="connsiteY10" fmla="*/ 440864 h 831175"/>
              <a:gd name="connsiteX11" fmla="*/ 192897 w 733635"/>
              <a:gd name="connsiteY11" fmla="*/ 275545 h 831175"/>
              <a:gd name="connsiteX12" fmla="*/ 192897 w 733635"/>
              <a:gd name="connsiteY12" fmla="*/ 395320 h 831175"/>
              <a:gd name="connsiteX13" fmla="*/ 106561 w 733635"/>
              <a:gd name="connsiteY13" fmla="*/ 596741 h 831175"/>
              <a:gd name="connsiteX14" fmla="*/ 192897 w 733635"/>
              <a:gd name="connsiteY14" fmla="*/ 596741 h 831175"/>
              <a:gd name="connsiteX15" fmla="*/ 192897 w 733635"/>
              <a:gd name="connsiteY15" fmla="*/ 831175 h 831175"/>
              <a:gd name="connsiteX16" fmla="*/ 320770 w 733635"/>
              <a:gd name="connsiteY16" fmla="*/ 831175 h 831175"/>
              <a:gd name="connsiteX17" fmla="*/ 320770 w 733635"/>
              <a:gd name="connsiteY17" fmla="*/ 596741 h 831175"/>
              <a:gd name="connsiteX18" fmla="*/ 384707 w 733635"/>
              <a:gd name="connsiteY18" fmla="*/ 596741 h 831175"/>
              <a:gd name="connsiteX19" fmla="*/ 384707 w 733635"/>
              <a:gd name="connsiteY19" fmla="*/ 831175 h 831175"/>
              <a:gd name="connsiteX20" fmla="*/ 512580 w 733635"/>
              <a:gd name="connsiteY20" fmla="*/ 831175 h 831175"/>
              <a:gd name="connsiteX21" fmla="*/ 512580 w 733635"/>
              <a:gd name="connsiteY21" fmla="*/ 596741 h 831175"/>
              <a:gd name="connsiteX22" fmla="*/ 596742 w 733635"/>
              <a:gd name="connsiteY22" fmla="*/ 596741 h 831175"/>
              <a:gd name="connsiteX23" fmla="*/ 512580 w 733635"/>
              <a:gd name="connsiteY23" fmla="*/ 400328 h 831175"/>
              <a:gd name="connsiteX24" fmla="*/ 512580 w 733635"/>
              <a:gd name="connsiteY24" fmla="*/ 217759 h 831175"/>
              <a:gd name="connsiteX25" fmla="*/ 590328 w 733635"/>
              <a:gd name="connsiteY25" fmla="*/ 395670 h 831175"/>
              <a:gd name="connsiteX0" fmla="*/ 590328 w 714842"/>
              <a:gd name="connsiteY0" fmla="*/ 395670 h 831175"/>
              <a:gd name="connsiteX1" fmla="*/ 684034 w 714842"/>
              <a:gd name="connsiteY1" fmla="*/ 465613 h 831175"/>
              <a:gd name="connsiteX2" fmla="*/ 691176 w 714842"/>
              <a:gd name="connsiteY2" fmla="*/ 356076 h 831175"/>
              <a:gd name="connsiteX3" fmla="*/ 591165 w 714842"/>
              <a:gd name="connsiteY3" fmla="*/ 125094 h 831175"/>
              <a:gd name="connsiteX4" fmla="*/ 462582 w 714842"/>
              <a:gd name="connsiteY4" fmla="*/ 0 h 831175"/>
              <a:gd name="connsiteX5" fmla="*/ 320770 w 714842"/>
              <a:gd name="connsiteY5" fmla="*/ 0 h 831175"/>
              <a:gd name="connsiteX6" fmla="*/ 316039 w 714842"/>
              <a:gd name="connsiteY6" fmla="*/ 170 h 831175"/>
              <a:gd name="connsiteX7" fmla="*/ 111570 w 714842"/>
              <a:gd name="connsiteY7" fmla="*/ 138827 h 831175"/>
              <a:gd name="connsiteX8" fmla="*/ 5115 w 714842"/>
              <a:gd name="connsiteY8" fmla="*/ 390823 h 831175"/>
              <a:gd name="connsiteX9" fmla="*/ 38938 w 714842"/>
              <a:gd name="connsiteY9" fmla="*/ 474686 h 831175"/>
              <a:gd name="connsiteX10" fmla="*/ 122801 w 714842"/>
              <a:gd name="connsiteY10" fmla="*/ 440864 h 831175"/>
              <a:gd name="connsiteX11" fmla="*/ 192897 w 714842"/>
              <a:gd name="connsiteY11" fmla="*/ 275545 h 831175"/>
              <a:gd name="connsiteX12" fmla="*/ 192897 w 714842"/>
              <a:gd name="connsiteY12" fmla="*/ 395320 h 831175"/>
              <a:gd name="connsiteX13" fmla="*/ 106561 w 714842"/>
              <a:gd name="connsiteY13" fmla="*/ 596741 h 831175"/>
              <a:gd name="connsiteX14" fmla="*/ 192897 w 714842"/>
              <a:gd name="connsiteY14" fmla="*/ 596741 h 831175"/>
              <a:gd name="connsiteX15" fmla="*/ 192897 w 714842"/>
              <a:gd name="connsiteY15" fmla="*/ 831175 h 831175"/>
              <a:gd name="connsiteX16" fmla="*/ 320770 w 714842"/>
              <a:gd name="connsiteY16" fmla="*/ 831175 h 831175"/>
              <a:gd name="connsiteX17" fmla="*/ 320770 w 714842"/>
              <a:gd name="connsiteY17" fmla="*/ 596741 h 831175"/>
              <a:gd name="connsiteX18" fmla="*/ 384707 w 714842"/>
              <a:gd name="connsiteY18" fmla="*/ 596741 h 831175"/>
              <a:gd name="connsiteX19" fmla="*/ 384707 w 714842"/>
              <a:gd name="connsiteY19" fmla="*/ 831175 h 831175"/>
              <a:gd name="connsiteX20" fmla="*/ 512580 w 714842"/>
              <a:gd name="connsiteY20" fmla="*/ 831175 h 831175"/>
              <a:gd name="connsiteX21" fmla="*/ 512580 w 714842"/>
              <a:gd name="connsiteY21" fmla="*/ 596741 h 831175"/>
              <a:gd name="connsiteX22" fmla="*/ 596742 w 714842"/>
              <a:gd name="connsiteY22" fmla="*/ 596741 h 831175"/>
              <a:gd name="connsiteX23" fmla="*/ 512580 w 714842"/>
              <a:gd name="connsiteY23" fmla="*/ 400328 h 831175"/>
              <a:gd name="connsiteX24" fmla="*/ 512580 w 714842"/>
              <a:gd name="connsiteY24" fmla="*/ 217759 h 831175"/>
              <a:gd name="connsiteX25" fmla="*/ 590328 w 714842"/>
              <a:gd name="connsiteY25" fmla="*/ 395670 h 831175"/>
              <a:gd name="connsiteX0" fmla="*/ 590328 w 710750"/>
              <a:gd name="connsiteY0" fmla="*/ 395670 h 831175"/>
              <a:gd name="connsiteX1" fmla="*/ 667366 w 710750"/>
              <a:gd name="connsiteY1" fmla="*/ 463232 h 831175"/>
              <a:gd name="connsiteX2" fmla="*/ 691176 w 710750"/>
              <a:gd name="connsiteY2" fmla="*/ 356076 h 831175"/>
              <a:gd name="connsiteX3" fmla="*/ 591165 w 710750"/>
              <a:gd name="connsiteY3" fmla="*/ 125094 h 831175"/>
              <a:gd name="connsiteX4" fmla="*/ 462582 w 710750"/>
              <a:gd name="connsiteY4" fmla="*/ 0 h 831175"/>
              <a:gd name="connsiteX5" fmla="*/ 320770 w 710750"/>
              <a:gd name="connsiteY5" fmla="*/ 0 h 831175"/>
              <a:gd name="connsiteX6" fmla="*/ 316039 w 710750"/>
              <a:gd name="connsiteY6" fmla="*/ 170 h 831175"/>
              <a:gd name="connsiteX7" fmla="*/ 111570 w 710750"/>
              <a:gd name="connsiteY7" fmla="*/ 138827 h 831175"/>
              <a:gd name="connsiteX8" fmla="*/ 5115 w 710750"/>
              <a:gd name="connsiteY8" fmla="*/ 390823 h 831175"/>
              <a:gd name="connsiteX9" fmla="*/ 38938 w 710750"/>
              <a:gd name="connsiteY9" fmla="*/ 474686 h 831175"/>
              <a:gd name="connsiteX10" fmla="*/ 122801 w 710750"/>
              <a:gd name="connsiteY10" fmla="*/ 440864 h 831175"/>
              <a:gd name="connsiteX11" fmla="*/ 192897 w 710750"/>
              <a:gd name="connsiteY11" fmla="*/ 275545 h 831175"/>
              <a:gd name="connsiteX12" fmla="*/ 192897 w 710750"/>
              <a:gd name="connsiteY12" fmla="*/ 395320 h 831175"/>
              <a:gd name="connsiteX13" fmla="*/ 106561 w 710750"/>
              <a:gd name="connsiteY13" fmla="*/ 596741 h 831175"/>
              <a:gd name="connsiteX14" fmla="*/ 192897 w 710750"/>
              <a:gd name="connsiteY14" fmla="*/ 596741 h 831175"/>
              <a:gd name="connsiteX15" fmla="*/ 192897 w 710750"/>
              <a:gd name="connsiteY15" fmla="*/ 831175 h 831175"/>
              <a:gd name="connsiteX16" fmla="*/ 320770 w 710750"/>
              <a:gd name="connsiteY16" fmla="*/ 831175 h 831175"/>
              <a:gd name="connsiteX17" fmla="*/ 320770 w 710750"/>
              <a:gd name="connsiteY17" fmla="*/ 596741 h 831175"/>
              <a:gd name="connsiteX18" fmla="*/ 384707 w 710750"/>
              <a:gd name="connsiteY18" fmla="*/ 596741 h 831175"/>
              <a:gd name="connsiteX19" fmla="*/ 384707 w 710750"/>
              <a:gd name="connsiteY19" fmla="*/ 831175 h 831175"/>
              <a:gd name="connsiteX20" fmla="*/ 512580 w 710750"/>
              <a:gd name="connsiteY20" fmla="*/ 831175 h 831175"/>
              <a:gd name="connsiteX21" fmla="*/ 512580 w 710750"/>
              <a:gd name="connsiteY21" fmla="*/ 596741 h 831175"/>
              <a:gd name="connsiteX22" fmla="*/ 596742 w 710750"/>
              <a:gd name="connsiteY22" fmla="*/ 596741 h 831175"/>
              <a:gd name="connsiteX23" fmla="*/ 512580 w 710750"/>
              <a:gd name="connsiteY23" fmla="*/ 400328 h 831175"/>
              <a:gd name="connsiteX24" fmla="*/ 512580 w 710750"/>
              <a:gd name="connsiteY24" fmla="*/ 217759 h 831175"/>
              <a:gd name="connsiteX25" fmla="*/ 590328 w 710750"/>
              <a:gd name="connsiteY25" fmla="*/ 395670 h 831175"/>
              <a:gd name="connsiteX0" fmla="*/ 582791 w 710979"/>
              <a:gd name="connsiteY0" fmla="*/ 420791 h 831175"/>
              <a:gd name="connsiteX1" fmla="*/ 667366 w 710979"/>
              <a:gd name="connsiteY1" fmla="*/ 463232 h 831175"/>
              <a:gd name="connsiteX2" fmla="*/ 691176 w 710979"/>
              <a:gd name="connsiteY2" fmla="*/ 356076 h 831175"/>
              <a:gd name="connsiteX3" fmla="*/ 591165 w 710979"/>
              <a:gd name="connsiteY3" fmla="*/ 125094 h 831175"/>
              <a:gd name="connsiteX4" fmla="*/ 462582 w 710979"/>
              <a:gd name="connsiteY4" fmla="*/ 0 h 831175"/>
              <a:gd name="connsiteX5" fmla="*/ 320770 w 710979"/>
              <a:gd name="connsiteY5" fmla="*/ 0 h 831175"/>
              <a:gd name="connsiteX6" fmla="*/ 316039 w 710979"/>
              <a:gd name="connsiteY6" fmla="*/ 170 h 831175"/>
              <a:gd name="connsiteX7" fmla="*/ 111570 w 710979"/>
              <a:gd name="connsiteY7" fmla="*/ 138827 h 831175"/>
              <a:gd name="connsiteX8" fmla="*/ 5115 w 710979"/>
              <a:gd name="connsiteY8" fmla="*/ 390823 h 831175"/>
              <a:gd name="connsiteX9" fmla="*/ 38938 w 710979"/>
              <a:gd name="connsiteY9" fmla="*/ 474686 h 831175"/>
              <a:gd name="connsiteX10" fmla="*/ 122801 w 710979"/>
              <a:gd name="connsiteY10" fmla="*/ 440864 h 831175"/>
              <a:gd name="connsiteX11" fmla="*/ 192897 w 710979"/>
              <a:gd name="connsiteY11" fmla="*/ 275545 h 831175"/>
              <a:gd name="connsiteX12" fmla="*/ 192897 w 710979"/>
              <a:gd name="connsiteY12" fmla="*/ 395320 h 831175"/>
              <a:gd name="connsiteX13" fmla="*/ 106561 w 710979"/>
              <a:gd name="connsiteY13" fmla="*/ 596741 h 831175"/>
              <a:gd name="connsiteX14" fmla="*/ 192897 w 710979"/>
              <a:gd name="connsiteY14" fmla="*/ 596741 h 831175"/>
              <a:gd name="connsiteX15" fmla="*/ 192897 w 710979"/>
              <a:gd name="connsiteY15" fmla="*/ 831175 h 831175"/>
              <a:gd name="connsiteX16" fmla="*/ 320770 w 710979"/>
              <a:gd name="connsiteY16" fmla="*/ 831175 h 831175"/>
              <a:gd name="connsiteX17" fmla="*/ 320770 w 710979"/>
              <a:gd name="connsiteY17" fmla="*/ 596741 h 831175"/>
              <a:gd name="connsiteX18" fmla="*/ 384707 w 710979"/>
              <a:gd name="connsiteY18" fmla="*/ 596741 h 831175"/>
              <a:gd name="connsiteX19" fmla="*/ 384707 w 710979"/>
              <a:gd name="connsiteY19" fmla="*/ 831175 h 831175"/>
              <a:gd name="connsiteX20" fmla="*/ 512580 w 710979"/>
              <a:gd name="connsiteY20" fmla="*/ 831175 h 831175"/>
              <a:gd name="connsiteX21" fmla="*/ 512580 w 710979"/>
              <a:gd name="connsiteY21" fmla="*/ 596741 h 831175"/>
              <a:gd name="connsiteX22" fmla="*/ 596742 w 710979"/>
              <a:gd name="connsiteY22" fmla="*/ 596741 h 831175"/>
              <a:gd name="connsiteX23" fmla="*/ 512580 w 710979"/>
              <a:gd name="connsiteY23" fmla="*/ 400328 h 831175"/>
              <a:gd name="connsiteX24" fmla="*/ 512580 w 710979"/>
              <a:gd name="connsiteY24" fmla="*/ 217759 h 831175"/>
              <a:gd name="connsiteX25" fmla="*/ 582791 w 710979"/>
              <a:gd name="connsiteY25" fmla="*/ 420791 h 831175"/>
              <a:gd name="connsiteX0" fmla="*/ 582791 w 709976"/>
              <a:gd name="connsiteY0" fmla="*/ 420791 h 831175"/>
              <a:gd name="connsiteX1" fmla="*/ 662342 w 709976"/>
              <a:gd name="connsiteY1" fmla="*/ 445648 h 831175"/>
              <a:gd name="connsiteX2" fmla="*/ 691176 w 709976"/>
              <a:gd name="connsiteY2" fmla="*/ 356076 h 831175"/>
              <a:gd name="connsiteX3" fmla="*/ 591165 w 709976"/>
              <a:gd name="connsiteY3" fmla="*/ 125094 h 831175"/>
              <a:gd name="connsiteX4" fmla="*/ 462582 w 709976"/>
              <a:gd name="connsiteY4" fmla="*/ 0 h 831175"/>
              <a:gd name="connsiteX5" fmla="*/ 320770 w 709976"/>
              <a:gd name="connsiteY5" fmla="*/ 0 h 831175"/>
              <a:gd name="connsiteX6" fmla="*/ 316039 w 709976"/>
              <a:gd name="connsiteY6" fmla="*/ 170 h 831175"/>
              <a:gd name="connsiteX7" fmla="*/ 111570 w 709976"/>
              <a:gd name="connsiteY7" fmla="*/ 138827 h 831175"/>
              <a:gd name="connsiteX8" fmla="*/ 5115 w 709976"/>
              <a:gd name="connsiteY8" fmla="*/ 390823 h 831175"/>
              <a:gd name="connsiteX9" fmla="*/ 38938 w 709976"/>
              <a:gd name="connsiteY9" fmla="*/ 474686 h 831175"/>
              <a:gd name="connsiteX10" fmla="*/ 122801 w 709976"/>
              <a:gd name="connsiteY10" fmla="*/ 440864 h 831175"/>
              <a:gd name="connsiteX11" fmla="*/ 192897 w 709976"/>
              <a:gd name="connsiteY11" fmla="*/ 275545 h 831175"/>
              <a:gd name="connsiteX12" fmla="*/ 192897 w 709976"/>
              <a:gd name="connsiteY12" fmla="*/ 395320 h 831175"/>
              <a:gd name="connsiteX13" fmla="*/ 106561 w 709976"/>
              <a:gd name="connsiteY13" fmla="*/ 596741 h 831175"/>
              <a:gd name="connsiteX14" fmla="*/ 192897 w 709976"/>
              <a:gd name="connsiteY14" fmla="*/ 596741 h 831175"/>
              <a:gd name="connsiteX15" fmla="*/ 192897 w 709976"/>
              <a:gd name="connsiteY15" fmla="*/ 831175 h 831175"/>
              <a:gd name="connsiteX16" fmla="*/ 320770 w 709976"/>
              <a:gd name="connsiteY16" fmla="*/ 831175 h 831175"/>
              <a:gd name="connsiteX17" fmla="*/ 320770 w 709976"/>
              <a:gd name="connsiteY17" fmla="*/ 596741 h 831175"/>
              <a:gd name="connsiteX18" fmla="*/ 384707 w 709976"/>
              <a:gd name="connsiteY18" fmla="*/ 596741 h 831175"/>
              <a:gd name="connsiteX19" fmla="*/ 384707 w 709976"/>
              <a:gd name="connsiteY19" fmla="*/ 831175 h 831175"/>
              <a:gd name="connsiteX20" fmla="*/ 512580 w 709976"/>
              <a:gd name="connsiteY20" fmla="*/ 831175 h 831175"/>
              <a:gd name="connsiteX21" fmla="*/ 512580 w 709976"/>
              <a:gd name="connsiteY21" fmla="*/ 596741 h 831175"/>
              <a:gd name="connsiteX22" fmla="*/ 596742 w 709976"/>
              <a:gd name="connsiteY22" fmla="*/ 596741 h 831175"/>
              <a:gd name="connsiteX23" fmla="*/ 512580 w 709976"/>
              <a:gd name="connsiteY23" fmla="*/ 400328 h 831175"/>
              <a:gd name="connsiteX24" fmla="*/ 512580 w 709976"/>
              <a:gd name="connsiteY24" fmla="*/ 217759 h 831175"/>
              <a:gd name="connsiteX25" fmla="*/ 582791 w 709976"/>
              <a:gd name="connsiteY25" fmla="*/ 420791 h 831175"/>
              <a:gd name="connsiteX0" fmla="*/ 582791 w 701706"/>
              <a:gd name="connsiteY0" fmla="*/ 420791 h 831175"/>
              <a:gd name="connsiteX1" fmla="*/ 662342 w 701706"/>
              <a:gd name="connsiteY1" fmla="*/ 445648 h 831175"/>
              <a:gd name="connsiteX2" fmla="*/ 681128 w 701706"/>
              <a:gd name="connsiteY2" fmla="*/ 376172 h 831175"/>
              <a:gd name="connsiteX3" fmla="*/ 591165 w 701706"/>
              <a:gd name="connsiteY3" fmla="*/ 125094 h 831175"/>
              <a:gd name="connsiteX4" fmla="*/ 462582 w 701706"/>
              <a:gd name="connsiteY4" fmla="*/ 0 h 831175"/>
              <a:gd name="connsiteX5" fmla="*/ 320770 w 701706"/>
              <a:gd name="connsiteY5" fmla="*/ 0 h 831175"/>
              <a:gd name="connsiteX6" fmla="*/ 316039 w 701706"/>
              <a:gd name="connsiteY6" fmla="*/ 170 h 831175"/>
              <a:gd name="connsiteX7" fmla="*/ 111570 w 701706"/>
              <a:gd name="connsiteY7" fmla="*/ 138827 h 831175"/>
              <a:gd name="connsiteX8" fmla="*/ 5115 w 701706"/>
              <a:gd name="connsiteY8" fmla="*/ 390823 h 831175"/>
              <a:gd name="connsiteX9" fmla="*/ 38938 w 701706"/>
              <a:gd name="connsiteY9" fmla="*/ 474686 h 831175"/>
              <a:gd name="connsiteX10" fmla="*/ 122801 w 701706"/>
              <a:gd name="connsiteY10" fmla="*/ 440864 h 831175"/>
              <a:gd name="connsiteX11" fmla="*/ 192897 w 701706"/>
              <a:gd name="connsiteY11" fmla="*/ 275545 h 831175"/>
              <a:gd name="connsiteX12" fmla="*/ 192897 w 701706"/>
              <a:gd name="connsiteY12" fmla="*/ 395320 h 831175"/>
              <a:gd name="connsiteX13" fmla="*/ 106561 w 701706"/>
              <a:gd name="connsiteY13" fmla="*/ 596741 h 831175"/>
              <a:gd name="connsiteX14" fmla="*/ 192897 w 701706"/>
              <a:gd name="connsiteY14" fmla="*/ 596741 h 831175"/>
              <a:gd name="connsiteX15" fmla="*/ 192897 w 701706"/>
              <a:gd name="connsiteY15" fmla="*/ 831175 h 831175"/>
              <a:gd name="connsiteX16" fmla="*/ 320770 w 701706"/>
              <a:gd name="connsiteY16" fmla="*/ 831175 h 831175"/>
              <a:gd name="connsiteX17" fmla="*/ 320770 w 701706"/>
              <a:gd name="connsiteY17" fmla="*/ 596741 h 831175"/>
              <a:gd name="connsiteX18" fmla="*/ 384707 w 701706"/>
              <a:gd name="connsiteY18" fmla="*/ 596741 h 831175"/>
              <a:gd name="connsiteX19" fmla="*/ 384707 w 701706"/>
              <a:gd name="connsiteY19" fmla="*/ 831175 h 831175"/>
              <a:gd name="connsiteX20" fmla="*/ 512580 w 701706"/>
              <a:gd name="connsiteY20" fmla="*/ 831175 h 831175"/>
              <a:gd name="connsiteX21" fmla="*/ 512580 w 701706"/>
              <a:gd name="connsiteY21" fmla="*/ 596741 h 831175"/>
              <a:gd name="connsiteX22" fmla="*/ 596742 w 701706"/>
              <a:gd name="connsiteY22" fmla="*/ 596741 h 831175"/>
              <a:gd name="connsiteX23" fmla="*/ 512580 w 701706"/>
              <a:gd name="connsiteY23" fmla="*/ 400328 h 831175"/>
              <a:gd name="connsiteX24" fmla="*/ 512580 w 701706"/>
              <a:gd name="connsiteY24" fmla="*/ 217759 h 831175"/>
              <a:gd name="connsiteX25" fmla="*/ 582791 w 701706"/>
              <a:gd name="connsiteY25" fmla="*/ 420791 h 831175"/>
              <a:gd name="connsiteX0" fmla="*/ 582791 w 701706"/>
              <a:gd name="connsiteY0" fmla="*/ 420791 h 831175"/>
              <a:gd name="connsiteX1" fmla="*/ 662342 w 701706"/>
              <a:gd name="connsiteY1" fmla="*/ 445648 h 831175"/>
              <a:gd name="connsiteX2" fmla="*/ 681128 w 701706"/>
              <a:gd name="connsiteY2" fmla="*/ 376172 h 831175"/>
              <a:gd name="connsiteX3" fmla="*/ 591165 w 701706"/>
              <a:gd name="connsiteY3" fmla="*/ 125094 h 831175"/>
              <a:gd name="connsiteX4" fmla="*/ 462582 w 701706"/>
              <a:gd name="connsiteY4" fmla="*/ 0 h 831175"/>
              <a:gd name="connsiteX5" fmla="*/ 320770 w 701706"/>
              <a:gd name="connsiteY5" fmla="*/ 0 h 831175"/>
              <a:gd name="connsiteX6" fmla="*/ 316039 w 701706"/>
              <a:gd name="connsiteY6" fmla="*/ 170 h 831175"/>
              <a:gd name="connsiteX7" fmla="*/ 111570 w 701706"/>
              <a:gd name="connsiteY7" fmla="*/ 138827 h 831175"/>
              <a:gd name="connsiteX8" fmla="*/ 5115 w 701706"/>
              <a:gd name="connsiteY8" fmla="*/ 390823 h 831175"/>
              <a:gd name="connsiteX9" fmla="*/ 38938 w 701706"/>
              <a:gd name="connsiteY9" fmla="*/ 474686 h 831175"/>
              <a:gd name="connsiteX10" fmla="*/ 122801 w 701706"/>
              <a:gd name="connsiteY10" fmla="*/ 440864 h 831175"/>
              <a:gd name="connsiteX11" fmla="*/ 192897 w 701706"/>
              <a:gd name="connsiteY11" fmla="*/ 275545 h 831175"/>
              <a:gd name="connsiteX12" fmla="*/ 192897 w 701706"/>
              <a:gd name="connsiteY12" fmla="*/ 395320 h 831175"/>
              <a:gd name="connsiteX13" fmla="*/ 106561 w 701706"/>
              <a:gd name="connsiteY13" fmla="*/ 596741 h 831175"/>
              <a:gd name="connsiteX14" fmla="*/ 192897 w 701706"/>
              <a:gd name="connsiteY14" fmla="*/ 596741 h 831175"/>
              <a:gd name="connsiteX15" fmla="*/ 192897 w 701706"/>
              <a:gd name="connsiteY15" fmla="*/ 831175 h 831175"/>
              <a:gd name="connsiteX16" fmla="*/ 320770 w 701706"/>
              <a:gd name="connsiteY16" fmla="*/ 831175 h 831175"/>
              <a:gd name="connsiteX17" fmla="*/ 320770 w 701706"/>
              <a:gd name="connsiteY17" fmla="*/ 596741 h 831175"/>
              <a:gd name="connsiteX18" fmla="*/ 384707 w 701706"/>
              <a:gd name="connsiteY18" fmla="*/ 596741 h 831175"/>
              <a:gd name="connsiteX19" fmla="*/ 384707 w 701706"/>
              <a:gd name="connsiteY19" fmla="*/ 831175 h 831175"/>
              <a:gd name="connsiteX20" fmla="*/ 512580 w 701706"/>
              <a:gd name="connsiteY20" fmla="*/ 831175 h 831175"/>
              <a:gd name="connsiteX21" fmla="*/ 512580 w 701706"/>
              <a:gd name="connsiteY21" fmla="*/ 596741 h 831175"/>
              <a:gd name="connsiteX22" fmla="*/ 596742 w 701706"/>
              <a:gd name="connsiteY22" fmla="*/ 596741 h 831175"/>
              <a:gd name="connsiteX23" fmla="*/ 512580 w 701706"/>
              <a:gd name="connsiteY23" fmla="*/ 400328 h 831175"/>
              <a:gd name="connsiteX24" fmla="*/ 512580 w 701706"/>
              <a:gd name="connsiteY24" fmla="*/ 217759 h 831175"/>
              <a:gd name="connsiteX25" fmla="*/ 582791 w 701706"/>
              <a:gd name="connsiteY25" fmla="*/ 420791 h 831175"/>
              <a:gd name="connsiteX0" fmla="*/ 582791 w 687350"/>
              <a:gd name="connsiteY0" fmla="*/ 420791 h 831175"/>
              <a:gd name="connsiteX1" fmla="*/ 662342 w 687350"/>
              <a:gd name="connsiteY1" fmla="*/ 445648 h 831175"/>
              <a:gd name="connsiteX2" fmla="*/ 681128 w 687350"/>
              <a:gd name="connsiteY2" fmla="*/ 376172 h 831175"/>
              <a:gd name="connsiteX3" fmla="*/ 591165 w 687350"/>
              <a:gd name="connsiteY3" fmla="*/ 125094 h 831175"/>
              <a:gd name="connsiteX4" fmla="*/ 462582 w 687350"/>
              <a:gd name="connsiteY4" fmla="*/ 0 h 831175"/>
              <a:gd name="connsiteX5" fmla="*/ 320770 w 687350"/>
              <a:gd name="connsiteY5" fmla="*/ 0 h 831175"/>
              <a:gd name="connsiteX6" fmla="*/ 316039 w 687350"/>
              <a:gd name="connsiteY6" fmla="*/ 170 h 831175"/>
              <a:gd name="connsiteX7" fmla="*/ 111570 w 687350"/>
              <a:gd name="connsiteY7" fmla="*/ 138827 h 831175"/>
              <a:gd name="connsiteX8" fmla="*/ 5115 w 687350"/>
              <a:gd name="connsiteY8" fmla="*/ 390823 h 831175"/>
              <a:gd name="connsiteX9" fmla="*/ 38938 w 687350"/>
              <a:gd name="connsiteY9" fmla="*/ 474686 h 831175"/>
              <a:gd name="connsiteX10" fmla="*/ 122801 w 687350"/>
              <a:gd name="connsiteY10" fmla="*/ 440864 h 831175"/>
              <a:gd name="connsiteX11" fmla="*/ 192897 w 687350"/>
              <a:gd name="connsiteY11" fmla="*/ 275545 h 831175"/>
              <a:gd name="connsiteX12" fmla="*/ 192897 w 687350"/>
              <a:gd name="connsiteY12" fmla="*/ 395320 h 831175"/>
              <a:gd name="connsiteX13" fmla="*/ 106561 w 687350"/>
              <a:gd name="connsiteY13" fmla="*/ 596741 h 831175"/>
              <a:gd name="connsiteX14" fmla="*/ 192897 w 687350"/>
              <a:gd name="connsiteY14" fmla="*/ 596741 h 831175"/>
              <a:gd name="connsiteX15" fmla="*/ 192897 w 687350"/>
              <a:gd name="connsiteY15" fmla="*/ 831175 h 831175"/>
              <a:gd name="connsiteX16" fmla="*/ 320770 w 687350"/>
              <a:gd name="connsiteY16" fmla="*/ 831175 h 831175"/>
              <a:gd name="connsiteX17" fmla="*/ 320770 w 687350"/>
              <a:gd name="connsiteY17" fmla="*/ 596741 h 831175"/>
              <a:gd name="connsiteX18" fmla="*/ 384707 w 687350"/>
              <a:gd name="connsiteY18" fmla="*/ 596741 h 831175"/>
              <a:gd name="connsiteX19" fmla="*/ 384707 w 687350"/>
              <a:gd name="connsiteY19" fmla="*/ 831175 h 831175"/>
              <a:gd name="connsiteX20" fmla="*/ 512580 w 687350"/>
              <a:gd name="connsiteY20" fmla="*/ 831175 h 831175"/>
              <a:gd name="connsiteX21" fmla="*/ 512580 w 687350"/>
              <a:gd name="connsiteY21" fmla="*/ 596741 h 831175"/>
              <a:gd name="connsiteX22" fmla="*/ 596742 w 687350"/>
              <a:gd name="connsiteY22" fmla="*/ 596741 h 831175"/>
              <a:gd name="connsiteX23" fmla="*/ 512580 w 687350"/>
              <a:gd name="connsiteY23" fmla="*/ 400328 h 831175"/>
              <a:gd name="connsiteX24" fmla="*/ 512580 w 687350"/>
              <a:gd name="connsiteY24" fmla="*/ 217759 h 831175"/>
              <a:gd name="connsiteX25" fmla="*/ 582791 w 687350"/>
              <a:gd name="connsiteY25" fmla="*/ 420791 h 831175"/>
              <a:gd name="connsiteX0" fmla="*/ 582791 w 687350"/>
              <a:gd name="connsiteY0" fmla="*/ 420791 h 831175"/>
              <a:gd name="connsiteX1" fmla="*/ 662342 w 687350"/>
              <a:gd name="connsiteY1" fmla="*/ 445648 h 831175"/>
              <a:gd name="connsiteX2" fmla="*/ 681128 w 687350"/>
              <a:gd name="connsiteY2" fmla="*/ 376172 h 831175"/>
              <a:gd name="connsiteX3" fmla="*/ 591165 w 687350"/>
              <a:gd name="connsiteY3" fmla="*/ 125094 h 831175"/>
              <a:gd name="connsiteX4" fmla="*/ 506690 w 687350"/>
              <a:gd name="connsiteY4" fmla="*/ 20718 h 831175"/>
              <a:gd name="connsiteX5" fmla="*/ 320770 w 687350"/>
              <a:gd name="connsiteY5" fmla="*/ 0 h 831175"/>
              <a:gd name="connsiteX6" fmla="*/ 316039 w 687350"/>
              <a:gd name="connsiteY6" fmla="*/ 170 h 831175"/>
              <a:gd name="connsiteX7" fmla="*/ 111570 w 687350"/>
              <a:gd name="connsiteY7" fmla="*/ 138827 h 831175"/>
              <a:gd name="connsiteX8" fmla="*/ 5115 w 687350"/>
              <a:gd name="connsiteY8" fmla="*/ 390823 h 831175"/>
              <a:gd name="connsiteX9" fmla="*/ 38938 w 687350"/>
              <a:gd name="connsiteY9" fmla="*/ 474686 h 831175"/>
              <a:gd name="connsiteX10" fmla="*/ 122801 w 687350"/>
              <a:gd name="connsiteY10" fmla="*/ 440864 h 831175"/>
              <a:gd name="connsiteX11" fmla="*/ 192897 w 687350"/>
              <a:gd name="connsiteY11" fmla="*/ 275545 h 831175"/>
              <a:gd name="connsiteX12" fmla="*/ 192897 w 687350"/>
              <a:gd name="connsiteY12" fmla="*/ 395320 h 831175"/>
              <a:gd name="connsiteX13" fmla="*/ 106561 w 687350"/>
              <a:gd name="connsiteY13" fmla="*/ 596741 h 831175"/>
              <a:gd name="connsiteX14" fmla="*/ 192897 w 687350"/>
              <a:gd name="connsiteY14" fmla="*/ 596741 h 831175"/>
              <a:gd name="connsiteX15" fmla="*/ 192897 w 687350"/>
              <a:gd name="connsiteY15" fmla="*/ 831175 h 831175"/>
              <a:gd name="connsiteX16" fmla="*/ 320770 w 687350"/>
              <a:gd name="connsiteY16" fmla="*/ 831175 h 831175"/>
              <a:gd name="connsiteX17" fmla="*/ 320770 w 687350"/>
              <a:gd name="connsiteY17" fmla="*/ 596741 h 831175"/>
              <a:gd name="connsiteX18" fmla="*/ 384707 w 687350"/>
              <a:gd name="connsiteY18" fmla="*/ 596741 h 831175"/>
              <a:gd name="connsiteX19" fmla="*/ 384707 w 687350"/>
              <a:gd name="connsiteY19" fmla="*/ 831175 h 831175"/>
              <a:gd name="connsiteX20" fmla="*/ 512580 w 687350"/>
              <a:gd name="connsiteY20" fmla="*/ 831175 h 831175"/>
              <a:gd name="connsiteX21" fmla="*/ 512580 w 687350"/>
              <a:gd name="connsiteY21" fmla="*/ 596741 h 831175"/>
              <a:gd name="connsiteX22" fmla="*/ 596742 w 687350"/>
              <a:gd name="connsiteY22" fmla="*/ 596741 h 831175"/>
              <a:gd name="connsiteX23" fmla="*/ 512580 w 687350"/>
              <a:gd name="connsiteY23" fmla="*/ 400328 h 831175"/>
              <a:gd name="connsiteX24" fmla="*/ 512580 w 687350"/>
              <a:gd name="connsiteY24" fmla="*/ 217759 h 831175"/>
              <a:gd name="connsiteX25" fmla="*/ 582791 w 687350"/>
              <a:gd name="connsiteY25" fmla="*/ 420791 h 831175"/>
              <a:gd name="connsiteX0" fmla="*/ 582791 w 687350"/>
              <a:gd name="connsiteY0" fmla="*/ 425269 h 835653"/>
              <a:gd name="connsiteX1" fmla="*/ 662342 w 687350"/>
              <a:gd name="connsiteY1" fmla="*/ 450126 h 835653"/>
              <a:gd name="connsiteX2" fmla="*/ 681128 w 687350"/>
              <a:gd name="connsiteY2" fmla="*/ 380650 h 835653"/>
              <a:gd name="connsiteX3" fmla="*/ 591165 w 687350"/>
              <a:gd name="connsiteY3" fmla="*/ 129572 h 835653"/>
              <a:gd name="connsiteX4" fmla="*/ 506690 w 687350"/>
              <a:gd name="connsiteY4" fmla="*/ 25196 h 835653"/>
              <a:gd name="connsiteX5" fmla="*/ 320770 w 687350"/>
              <a:gd name="connsiteY5" fmla="*/ 4478 h 835653"/>
              <a:gd name="connsiteX6" fmla="*/ 316039 w 687350"/>
              <a:gd name="connsiteY6" fmla="*/ 4648 h 835653"/>
              <a:gd name="connsiteX7" fmla="*/ 111570 w 687350"/>
              <a:gd name="connsiteY7" fmla="*/ 143305 h 835653"/>
              <a:gd name="connsiteX8" fmla="*/ 5115 w 687350"/>
              <a:gd name="connsiteY8" fmla="*/ 395301 h 835653"/>
              <a:gd name="connsiteX9" fmla="*/ 38938 w 687350"/>
              <a:gd name="connsiteY9" fmla="*/ 479164 h 835653"/>
              <a:gd name="connsiteX10" fmla="*/ 122801 w 687350"/>
              <a:gd name="connsiteY10" fmla="*/ 445342 h 835653"/>
              <a:gd name="connsiteX11" fmla="*/ 192897 w 687350"/>
              <a:gd name="connsiteY11" fmla="*/ 280023 h 835653"/>
              <a:gd name="connsiteX12" fmla="*/ 192897 w 687350"/>
              <a:gd name="connsiteY12" fmla="*/ 399798 h 835653"/>
              <a:gd name="connsiteX13" fmla="*/ 106561 w 687350"/>
              <a:gd name="connsiteY13" fmla="*/ 601219 h 835653"/>
              <a:gd name="connsiteX14" fmla="*/ 192897 w 687350"/>
              <a:gd name="connsiteY14" fmla="*/ 601219 h 835653"/>
              <a:gd name="connsiteX15" fmla="*/ 192897 w 687350"/>
              <a:gd name="connsiteY15" fmla="*/ 835653 h 835653"/>
              <a:gd name="connsiteX16" fmla="*/ 320770 w 687350"/>
              <a:gd name="connsiteY16" fmla="*/ 835653 h 835653"/>
              <a:gd name="connsiteX17" fmla="*/ 320770 w 687350"/>
              <a:gd name="connsiteY17" fmla="*/ 601219 h 835653"/>
              <a:gd name="connsiteX18" fmla="*/ 384707 w 687350"/>
              <a:gd name="connsiteY18" fmla="*/ 601219 h 835653"/>
              <a:gd name="connsiteX19" fmla="*/ 384707 w 687350"/>
              <a:gd name="connsiteY19" fmla="*/ 835653 h 835653"/>
              <a:gd name="connsiteX20" fmla="*/ 512580 w 687350"/>
              <a:gd name="connsiteY20" fmla="*/ 835653 h 835653"/>
              <a:gd name="connsiteX21" fmla="*/ 512580 w 687350"/>
              <a:gd name="connsiteY21" fmla="*/ 601219 h 835653"/>
              <a:gd name="connsiteX22" fmla="*/ 596742 w 687350"/>
              <a:gd name="connsiteY22" fmla="*/ 601219 h 835653"/>
              <a:gd name="connsiteX23" fmla="*/ 512580 w 687350"/>
              <a:gd name="connsiteY23" fmla="*/ 404806 h 835653"/>
              <a:gd name="connsiteX24" fmla="*/ 512580 w 687350"/>
              <a:gd name="connsiteY24" fmla="*/ 222237 h 835653"/>
              <a:gd name="connsiteX25" fmla="*/ 582791 w 687350"/>
              <a:gd name="connsiteY25" fmla="*/ 425269 h 835653"/>
              <a:gd name="connsiteX0" fmla="*/ 582791 w 687350"/>
              <a:gd name="connsiteY0" fmla="*/ 425269 h 835653"/>
              <a:gd name="connsiteX1" fmla="*/ 662342 w 687350"/>
              <a:gd name="connsiteY1" fmla="*/ 450126 h 835653"/>
              <a:gd name="connsiteX2" fmla="*/ 681128 w 687350"/>
              <a:gd name="connsiteY2" fmla="*/ 380650 h 835653"/>
              <a:gd name="connsiteX3" fmla="*/ 591165 w 687350"/>
              <a:gd name="connsiteY3" fmla="*/ 129572 h 835653"/>
              <a:gd name="connsiteX4" fmla="*/ 506690 w 687350"/>
              <a:gd name="connsiteY4" fmla="*/ 25196 h 835653"/>
              <a:gd name="connsiteX5" fmla="*/ 320770 w 687350"/>
              <a:gd name="connsiteY5" fmla="*/ 4478 h 835653"/>
              <a:gd name="connsiteX6" fmla="*/ 111570 w 687350"/>
              <a:gd name="connsiteY6" fmla="*/ 143305 h 835653"/>
              <a:gd name="connsiteX7" fmla="*/ 5115 w 687350"/>
              <a:gd name="connsiteY7" fmla="*/ 395301 h 835653"/>
              <a:gd name="connsiteX8" fmla="*/ 38938 w 687350"/>
              <a:gd name="connsiteY8" fmla="*/ 479164 h 835653"/>
              <a:gd name="connsiteX9" fmla="*/ 122801 w 687350"/>
              <a:gd name="connsiteY9" fmla="*/ 445342 h 835653"/>
              <a:gd name="connsiteX10" fmla="*/ 192897 w 687350"/>
              <a:gd name="connsiteY10" fmla="*/ 280023 h 835653"/>
              <a:gd name="connsiteX11" fmla="*/ 192897 w 687350"/>
              <a:gd name="connsiteY11" fmla="*/ 399798 h 835653"/>
              <a:gd name="connsiteX12" fmla="*/ 106561 w 687350"/>
              <a:gd name="connsiteY12" fmla="*/ 601219 h 835653"/>
              <a:gd name="connsiteX13" fmla="*/ 192897 w 687350"/>
              <a:gd name="connsiteY13" fmla="*/ 601219 h 835653"/>
              <a:gd name="connsiteX14" fmla="*/ 192897 w 687350"/>
              <a:gd name="connsiteY14" fmla="*/ 835653 h 835653"/>
              <a:gd name="connsiteX15" fmla="*/ 320770 w 687350"/>
              <a:gd name="connsiteY15" fmla="*/ 835653 h 835653"/>
              <a:gd name="connsiteX16" fmla="*/ 320770 w 687350"/>
              <a:gd name="connsiteY16" fmla="*/ 601219 h 835653"/>
              <a:gd name="connsiteX17" fmla="*/ 384707 w 687350"/>
              <a:gd name="connsiteY17" fmla="*/ 601219 h 835653"/>
              <a:gd name="connsiteX18" fmla="*/ 384707 w 687350"/>
              <a:gd name="connsiteY18" fmla="*/ 835653 h 835653"/>
              <a:gd name="connsiteX19" fmla="*/ 512580 w 687350"/>
              <a:gd name="connsiteY19" fmla="*/ 835653 h 835653"/>
              <a:gd name="connsiteX20" fmla="*/ 512580 w 687350"/>
              <a:gd name="connsiteY20" fmla="*/ 601219 h 835653"/>
              <a:gd name="connsiteX21" fmla="*/ 596742 w 687350"/>
              <a:gd name="connsiteY21" fmla="*/ 601219 h 835653"/>
              <a:gd name="connsiteX22" fmla="*/ 512580 w 687350"/>
              <a:gd name="connsiteY22" fmla="*/ 404806 h 835653"/>
              <a:gd name="connsiteX23" fmla="*/ 512580 w 687350"/>
              <a:gd name="connsiteY23" fmla="*/ 222237 h 835653"/>
              <a:gd name="connsiteX24" fmla="*/ 582791 w 687350"/>
              <a:gd name="connsiteY24" fmla="*/ 425269 h 835653"/>
              <a:gd name="connsiteX0" fmla="*/ 582791 w 687350"/>
              <a:gd name="connsiteY0" fmla="*/ 427591 h 837975"/>
              <a:gd name="connsiteX1" fmla="*/ 662342 w 687350"/>
              <a:gd name="connsiteY1" fmla="*/ 452448 h 837975"/>
              <a:gd name="connsiteX2" fmla="*/ 681128 w 687350"/>
              <a:gd name="connsiteY2" fmla="*/ 382972 h 837975"/>
              <a:gd name="connsiteX3" fmla="*/ 591165 w 687350"/>
              <a:gd name="connsiteY3" fmla="*/ 131894 h 837975"/>
              <a:gd name="connsiteX4" fmla="*/ 506690 w 687350"/>
              <a:gd name="connsiteY4" fmla="*/ 27518 h 837975"/>
              <a:gd name="connsiteX5" fmla="*/ 301473 w 687350"/>
              <a:gd name="connsiteY5" fmla="*/ 1620 h 837975"/>
              <a:gd name="connsiteX6" fmla="*/ 111570 w 687350"/>
              <a:gd name="connsiteY6" fmla="*/ 145627 h 837975"/>
              <a:gd name="connsiteX7" fmla="*/ 5115 w 687350"/>
              <a:gd name="connsiteY7" fmla="*/ 397623 h 837975"/>
              <a:gd name="connsiteX8" fmla="*/ 38938 w 687350"/>
              <a:gd name="connsiteY8" fmla="*/ 481486 h 837975"/>
              <a:gd name="connsiteX9" fmla="*/ 122801 w 687350"/>
              <a:gd name="connsiteY9" fmla="*/ 447664 h 837975"/>
              <a:gd name="connsiteX10" fmla="*/ 192897 w 687350"/>
              <a:gd name="connsiteY10" fmla="*/ 282345 h 837975"/>
              <a:gd name="connsiteX11" fmla="*/ 192897 w 687350"/>
              <a:gd name="connsiteY11" fmla="*/ 402120 h 837975"/>
              <a:gd name="connsiteX12" fmla="*/ 106561 w 687350"/>
              <a:gd name="connsiteY12" fmla="*/ 603541 h 837975"/>
              <a:gd name="connsiteX13" fmla="*/ 192897 w 687350"/>
              <a:gd name="connsiteY13" fmla="*/ 603541 h 837975"/>
              <a:gd name="connsiteX14" fmla="*/ 192897 w 687350"/>
              <a:gd name="connsiteY14" fmla="*/ 837975 h 837975"/>
              <a:gd name="connsiteX15" fmla="*/ 320770 w 687350"/>
              <a:gd name="connsiteY15" fmla="*/ 837975 h 837975"/>
              <a:gd name="connsiteX16" fmla="*/ 320770 w 687350"/>
              <a:gd name="connsiteY16" fmla="*/ 603541 h 837975"/>
              <a:gd name="connsiteX17" fmla="*/ 384707 w 687350"/>
              <a:gd name="connsiteY17" fmla="*/ 603541 h 837975"/>
              <a:gd name="connsiteX18" fmla="*/ 384707 w 687350"/>
              <a:gd name="connsiteY18" fmla="*/ 837975 h 837975"/>
              <a:gd name="connsiteX19" fmla="*/ 512580 w 687350"/>
              <a:gd name="connsiteY19" fmla="*/ 837975 h 837975"/>
              <a:gd name="connsiteX20" fmla="*/ 512580 w 687350"/>
              <a:gd name="connsiteY20" fmla="*/ 603541 h 837975"/>
              <a:gd name="connsiteX21" fmla="*/ 596742 w 687350"/>
              <a:gd name="connsiteY21" fmla="*/ 603541 h 837975"/>
              <a:gd name="connsiteX22" fmla="*/ 512580 w 687350"/>
              <a:gd name="connsiteY22" fmla="*/ 407128 h 837975"/>
              <a:gd name="connsiteX23" fmla="*/ 512580 w 687350"/>
              <a:gd name="connsiteY23" fmla="*/ 224559 h 837975"/>
              <a:gd name="connsiteX24" fmla="*/ 582791 w 687350"/>
              <a:gd name="connsiteY24" fmla="*/ 427591 h 837975"/>
              <a:gd name="connsiteX0" fmla="*/ 582791 w 687350"/>
              <a:gd name="connsiteY0" fmla="*/ 427591 h 837975"/>
              <a:gd name="connsiteX1" fmla="*/ 662342 w 687350"/>
              <a:gd name="connsiteY1" fmla="*/ 452448 h 837975"/>
              <a:gd name="connsiteX2" fmla="*/ 681128 w 687350"/>
              <a:gd name="connsiteY2" fmla="*/ 382972 h 837975"/>
              <a:gd name="connsiteX3" fmla="*/ 506690 w 687350"/>
              <a:gd name="connsiteY3" fmla="*/ 27518 h 837975"/>
              <a:gd name="connsiteX4" fmla="*/ 301473 w 687350"/>
              <a:gd name="connsiteY4" fmla="*/ 1620 h 837975"/>
              <a:gd name="connsiteX5" fmla="*/ 111570 w 687350"/>
              <a:gd name="connsiteY5" fmla="*/ 145627 h 837975"/>
              <a:gd name="connsiteX6" fmla="*/ 5115 w 687350"/>
              <a:gd name="connsiteY6" fmla="*/ 397623 h 837975"/>
              <a:gd name="connsiteX7" fmla="*/ 38938 w 687350"/>
              <a:gd name="connsiteY7" fmla="*/ 481486 h 837975"/>
              <a:gd name="connsiteX8" fmla="*/ 122801 w 687350"/>
              <a:gd name="connsiteY8" fmla="*/ 447664 h 837975"/>
              <a:gd name="connsiteX9" fmla="*/ 192897 w 687350"/>
              <a:gd name="connsiteY9" fmla="*/ 282345 h 837975"/>
              <a:gd name="connsiteX10" fmla="*/ 192897 w 687350"/>
              <a:gd name="connsiteY10" fmla="*/ 402120 h 837975"/>
              <a:gd name="connsiteX11" fmla="*/ 106561 w 687350"/>
              <a:gd name="connsiteY11" fmla="*/ 603541 h 837975"/>
              <a:gd name="connsiteX12" fmla="*/ 192897 w 687350"/>
              <a:gd name="connsiteY12" fmla="*/ 603541 h 837975"/>
              <a:gd name="connsiteX13" fmla="*/ 192897 w 687350"/>
              <a:gd name="connsiteY13" fmla="*/ 837975 h 837975"/>
              <a:gd name="connsiteX14" fmla="*/ 320770 w 687350"/>
              <a:gd name="connsiteY14" fmla="*/ 837975 h 837975"/>
              <a:gd name="connsiteX15" fmla="*/ 320770 w 687350"/>
              <a:gd name="connsiteY15" fmla="*/ 603541 h 837975"/>
              <a:gd name="connsiteX16" fmla="*/ 384707 w 687350"/>
              <a:gd name="connsiteY16" fmla="*/ 603541 h 837975"/>
              <a:gd name="connsiteX17" fmla="*/ 384707 w 687350"/>
              <a:gd name="connsiteY17" fmla="*/ 837975 h 837975"/>
              <a:gd name="connsiteX18" fmla="*/ 512580 w 687350"/>
              <a:gd name="connsiteY18" fmla="*/ 837975 h 837975"/>
              <a:gd name="connsiteX19" fmla="*/ 512580 w 687350"/>
              <a:gd name="connsiteY19" fmla="*/ 603541 h 837975"/>
              <a:gd name="connsiteX20" fmla="*/ 596742 w 687350"/>
              <a:gd name="connsiteY20" fmla="*/ 603541 h 837975"/>
              <a:gd name="connsiteX21" fmla="*/ 512580 w 687350"/>
              <a:gd name="connsiteY21" fmla="*/ 407128 h 837975"/>
              <a:gd name="connsiteX22" fmla="*/ 512580 w 687350"/>
              <a:gd name="connsiteY22" fmla="*/ 224559 h 837975"/>
              <a:gd name="connsiteX23" fmla="*/ 582791 w 687350"/>
              <a:gd name="connsiteY23" fmla="*/ 427591 h 837975"/>
              <a:gd name="connsiteX0" fmla="*/ 582791 w 749580"/>
              <a:gd name="connsiteY0" fmla="*/ 548585 h 958969"/>
              <a:gd name="connsiteX1" fmla="*/ 662342 w 749580"/>
              <a:gd name="connsiteY1" fmla="*/ 573442 h 958969"/>
              <a:gd name="connsiteX2" fmla="*/ 747290 w 749580"/>
              <a:gd name="connsiteY2" fmla="*/ 11904 h 958969"/>
              <a:gd name="connsiteX3" fmla="*/ 506690 w 749580"/>
              <a:gd name="connsiteY3" fmla="*/ 148512 h 958969"/>
              <a:gd name="connsiteX4" fmla="*/ 301473 w 749580"/>
              <a:gd name="connsiteY4" fmla="*/ 122614 h 958969"/>
              <a:gd name="connsiteX5" fmla="*/ 111570 w 749580"/>
              <a:gd name="connsiteY5" fmla="*/ 266621 h 958969"/>
              <a:gd name="connsiteX6" fmla="*/ 5115 w 749580"/>
              <a:gd name="connsiteY6" fmla="*/ 518617 h 958969"/>
              <a:gd name="connsiteX7" fmla="*/ 38938 w 749580"/>
              <a:gd name="connsiteY7" fmla="*/ 602480 h 958969"/>
              <a:gd name="connsiteX8" fmla="*/ 122801 w 749580"/>
              <a:gd name="connsiteY8" fmla="*/ 568658 h 958969"/>
              <a:gd name="connsiteX9" fmla="*/ 192897 w 749580"/>
              <a:gd name="connsiteY9" fmla="*/ 403339 h 958969"/>
              <a:gd name="connsiteX10" fmla="*/ 192897 w 749580"/>
              <a:gd name="connsiteY10" fmla="*/ 523114 h 958969"/>
              <a:gd name="connsiteX11" fmla="*/ 106561 w 749580"/>
              <a:gd name="connsiteY11" fmla="*/ 724535 h 958969"/>
              <a:gd name="connsiteX12" fmla="*/ 192897 w 749580"/>
              <a:gd name="connsiteY12" fmla="*/ 724535 h 958969"/>
              <a:gd name="connsiteX13" fmla="*/ 192897 w 749580"/>
              <a:gd name="connsiteY13" fmla="*/ 958969 h 958969"/>
              <a:gd name="connsiteX14" fmla="*/ 320770 w 749580"/>
              <a:gd name="connsiteY14" fmla="*/ 958969 h 958969"/>
              <a:gd name="connsiteX15" fmla="*/ 320770 w 749580"/>
              <a:gd name="connsiteY15" fmla="*/ 724535 h 958969"/>
              <a:gd name="connsiteX16" fmla="*/ 384707 w 749580"/>
              <a:gd name="connsiteY16" fmla="*/ 724535 h 958969"/>
              <a:gd name="connsiteX17" fmla="*/ 384707 w 749580"/>
              <a:gd name="connsiteY17" fmla="*/ 958969 h 958969"/>
              <a:gd name="connsiteX18" fmla="*/ 512580 w 749580"/>
              <a:gd name="connsiteY18" fmla="*/ 958969 h 958969"/>
              <a:gd name="connsiteX19" fmla="*/ 512580 w 749580"/>
              <a:gd name="connsiteY19" fmla="*/ 724535 h 958969"/>
              <a:gd name="connsiteX20" fmla="*/ 596742 w 749580"/>
              <a:gd name="connsiteY20" fmla="*/ 724535 h 958969"/>
              <a:gd name="connsiteX21" fmla="*/ 512580 w 749580"/>
              <a:gd name="connsiteY21" fmla="*/ 528122 h 958969"/>
              <a:gd name="connsiteX22" fmla="*/ 512580 w 749580"/>
              <a:gd name="connsiteY22" fmla="*/ 345553 h 958969"/>
              <a:gd name="connsiteX23" fmla="*/ 582791 w 749580"/>
              <a:gd name="connsiteY23" fmla="*/ 548585 h 958969"/>
              <a:gd name="connsiteX0" fmla="*/ 582791 w 749580"/>
              <a:gd name="connsiteY0" fmla="*/ 536681 h 947065"/>
              <a:gd name="connsiteX1" fmla="*/ 662342 w 749580"/>
              <a:gd name="connsiteY1" fmla="*/ 561538 h 947065"/>
              <a:gd name="connsiteX2" fmla="*/ 747290 w 749580"/>
              <a:gd name="connsiteY2" fmla="*/ 0 h 947065"/>
              <a:gd name="connsiteX3" fmla="*/ 506690 w 749580"/>
              <a:gd name="connsiteY3" fmla="*/ 136608 h 947065"/>
              <a:gd name="connsiteX4" fmla="*/ 301473 w 749580"/>
              <a:gd name="connsiteY4" fmla="*/ 110710 h 947065"/>
              <a:gd name="connsiteX5" fmla="*/ 111570 w 749580"/>
              <a:gd name="connsiteY5" fmla="*/ 254717 h 947065"/>
              <a:gd name="connsiteX6" fmla="*/ 5115 w 749580"/>
              <a:gd name="connsiteY6" fmla="*/ 506713 h 947065"/>
              <a:gd name="connsiteX7" fmla="*/ 38938 w 749580"/>
              <a:gd name="connsiteY7" fmla="*/ 590576 h 947065"/>
              <a:gd name="connsiteX8" fmla="*/ 122801 w 749580"/>
              <a:gd name="connsiteY8" fmla="*/ 556754 h 947065"/>
              <a:gd name="connsiteX9" fmla="*/ 192897 w 749580"/>
              <a:gd name="connsiteY9" fmla="*/ 391435 h 947065"/>
              <a:gd name="connsiteX10" fmla="*/ 192897 w 749580"/>
              <a:gd name="connsiteY10" fmla="*/ 511210 h 947065"/>
              <a:gd name="connsiteX11" fmla="*/ 106561 w 749580"/>
              <a:gd name="connsiteY11" fmla="*/ 712631 h 947065"/>
              <a:gd name="connsiteX12" fmla="*/ 192897 w 749580"/>
              <a:gd name="connsiteY12" fmla="*/ 712631 h 947065"/>
              <a:gd name="connsiteX13" fmla="*/ 192897 w 749580"/>
              <a:gd name="connsiteY13" fmla="*/ 947065 h 947065"/>
              <a:gd name="connsiteX14" fmla="*/ 320770 w 749580"/>
              <a:gd name="connsiteY14" fmla="*/ 947065 h 947065"/>
              <a:gd name="connsiteX15" fmla="*/ 320770 w 749580"/>
              <a:gd name="connsiteY15" fmla="*/ 712631 h 947065"/>
              <a:gd name="connsiteX16" fmla="*/ 384707 w 749580"/>
              <a:gd name="connsiteY16" fmla="*/ 712631 h 947065"/>
              <a:gd name="connsiteX17" fmla="*/ 384707 w 749580"/>
              <a:gd name="connsiteY17" fmla="*/ 947065 h 947065"/>
              <a:gd name="connsiteX18" fmla="*/ 512580 w 749580"/>
              <a:gd name="connsiteY18" fmla="*/ 947065 h 947065"/>
              <a:gd name="connsiteX19" fmla="*/ 512580 w 749580"/>
              <a:gd name="connsiteY19" fmla="*/ 712631 h 947065"/>
              <a:gd name="connsiteX20" fmla="*/ 596742 w 749580"/>
              <a:gd name="connsiteY20" fmla="*/ 712631 h 947065"/>
              <a:gd name="connsiteX21" fmla="*/ 512580 w 749580"/>
              <a:gd name="connsiteY21" fmla="*/ 516218 h 947065"/>
              <a:gd name="connsiteX22" fmla="*/ 512580 w 749580"/>
              <a:gd name="connsiteY22" fmla="*/ 333649 h 947065"/>
              <a:gd name="connsiteX23" fmla="*/ 582791 w 749580"/>
              <a:gd name="connsiteY23" fmla="*/ 536681 h 947065"/>
              <a:gd name="connsiteX0" fmla="*/ 582791 w 712342"/>
              <a:gd name="connsiteY0" fmla="*/ 549629 h 960013"/>
              <a:gd name="connsiteX1" fmla="*/ 662342 w 712342"/>
              <a:gd name="connsiteY1" fmla="*/ 574486 h 960013"/>
              <a:gd name="connsiteX2" fmla="*/ 708695 w 712342"/>
              <a:gd name="connsiteY2" fmla="*/ 0 h 960013"/>
              <a:gd name="connsiteX3" fmla="*/ 506690 w 712342"/>
              <a:gd name="connsiteY3" fmla="*/ 149556 h 960013"/>
              <a:gd name="connsiteX4" fmla="*/ 301473 w 712342"/>
              <a:gd name="connsiteY4" fmla="*/ 123658 h 960013"/>
              <a:gd name="connsiteX5" fmla="*/ 111570 w 712342"/>
              <a:gd name="connsiteY5" fmla="*/ 267665 h 960013"/>
              <a:gd name="connsiteX6" fmla="*/ 5115 w 712342"/>
              <a:gd name="connsiteY6" fmla="*/ 519661 h 960013"/>
              <a:gd name="connsiteX7" fmla="*/ 38938 w 712342"/>
              <a:gd name="connsiteY7" fmla="*/ 603524 h 960013"/>
              <a:gd name="connsiteX8" fmla="*/ 122801 w 712342"/>
              <a:gd name="connsiteY8" fmla="*/ 569702 h 960013"/>
              <a:gd name="connsiteX9" fmla="*/ 192897 w 712342"/>
              <a:gd name="connsiteY9" fmla="*/ 404383 h 960013"/>
              <a:gd name="connsiteX10" fmla="*/ 192897 w 712342"/>
              <a:gd name="connsiteY10" fmla="*/ 524158 h 960013"/>
              <a:gd name="connsiteX11" fmla="*/ 106561 w 712342"/>
              <a:gd name="connsiteY11" fmla="*/ 725579 h 960013"/>
              <a:gd name="connsiteX12" fmla="*/ 192897 w 712342"/>
              <a:gd name="connsiteY12" fmla="*/ 725579 h 960013"/>
              <a:gd name="connsiteX13" fmla="*/ 192897 w 712342"/>
              <a:gd name="connsiteY13" fmla="*/ 960013 h 960013"/>
              <a:gd name="connsiteX14" fmla="*/ 320770 w 712342"/>
              <a:gd name="connsiteY14" fmla="*/ 960013 h 960013"/>
              <a:gd name="connsiteX15" fmla="*/ 320770 w 712342"/>
              <a:gd name="connsiteY15" fmla="*/ 725579 h 960013"/>
              <a:gd name="connsiteX16" fmla="*/ 384707 w 712342"/>
              <a:gd name="connsiteY16" fmla="*/ 725579 h 960013"/>
              <a:gd name="connsiteX17" fmla="*/ 384707 w 712342"/>
              <a:gd name="connsiteY17" fmla="*/ 960013 h 960013"/>
              <a:gd name="connsiteX18" fmla="*/ 512580 w 712342"/>
              <a:gd name="connsiteY18" fmla="*/ 960013 h 960013"/>
              <a:gd name="connsiteX19" fmla="*/ 512580 w 712342"/>
              <a:gd name="connsiteY19" fmla="*/ 725579 h 960013"/>
              <a:gd name="connsiteX20" fmla="*/ 596742 w 712342"/>
              <a:gd name="connsiteY20" fmla="*/ 725579 h 960013"/>
              <a:gd name="connsiteX21" fmla="*/ 512580 w 712342"/>
              <a:gd name="connsiteY21" fmla="*/ 529166 h 960013"/>
              <a:gd name="connsiteX22" fmla="*/ 512580 w 712342"/>
              <a:gd name="connsiteY22" fmla="*/ 346597 h 960013"/>
              <a:gd name="connsiteX23" fmla="*/ 582791 w 712342"/>
              <a:gd name="connsiteY23" fmla="*/ 549629 h 960013"/>
              <a:gd name="connsiteX0" fmla="*/ 582791 w 787131"/>
              <a:gd name="connsiteY0" fmla="*/ 549629 h 960013"/>
              <a:gd name="connsiteX1" fmla="*/ 783639 w 787131"/>
              <a:gd name="connsiteY1" fmla="*/ 126450 h 960013"/>
              <a:gd name="connsiteX2" fmla="*/ 708695 w 787131"/>
              <a:gd name="connsiteY2" fmla="*/ 0 h 960013"/>
              <a:gd name="connsiteX3" fmla="*/ 506690 w 787131"/>
              <a:gd name="connsiteY3" fmla="*/ 149556 h 960013"/>
              <a:gd name="connsiteX4" fmla="*/ 301473 w 787131"/>
              <a:gd name="connsiteY4" fmla="*/ 123658 h 960013"/>
              <a:gd name="connsiteX5" fmla="*/ 111570 w 787131"/>
              <a:gd name="connsiteY5" fmla="*/ 267665 h 960013"/>
              <a:gd name="connsiteX6" fmla="*/ 5115 w 787131"/>
              <a:gd name="connsiteY6" fmla="*/ 519661 h 960013"/>
              <a:gd name="connsiteX7" fmla="*/ 38938 w 787131"/>
              <a:gd name="connsiteY7" fmla="*/ 603524 h 960013"/>
              <a:gd name="connsiteX8" fmla="*/ 122801 w 787131"/>
              <a:gd name="connsiteY8" fmla="*/ 569702 h 960013"/>
              <a:gd name="connsiteX9" fmla="*/ 192897 w 787131"/>
              <a:gd name="connsiteY9" fmla="*/ 404383 h 960013"/>
              <a:gd name="connsiteX10" fmla="*/ 192897 w 787131"/>
              <a:gd name="connsiteY10" fmla="*/ 524158 h 960013"/>
              <a:gd name="connsiteX11" fmla="*/ 106561 w 787131"/>
              <a:gd name="connsiteY11" fmla="*/ 725579 h 960013"/>
              <a:gd name="connsiteX12" fmla="*/ 192897 w 787131"/>
              <a:gd name="connsiteY12" fmla="*/ 725579 h 960013"/>
              <a:gd name="connsiteX13" fmla="*/ 192897 w 787131"/>
              <a:gd name="connsiteY13" fmla="*/ 960013 h 960013"/>
              <a:gd name="connsiteX14" fmla="*/ 320770 w 787131"/>
              <a:gd name="connsiteY14" fmla="*/ 960013 h 960013"/>
              <a:gd name="connsiteX15" fmla="*/ 320770 w 787131"/>
              <a:gd name="connsiteY15" fmla="*/ 725579 h 960013"/>
              <a:gd name="connsiteX16" fmla="*/ 384707 w 787131"/>
              <a:gd name="connsiteY16" fmla="*/ 725579 h 960013"/>
              <a:gd name="connsiteX17" fmla="*/ 384707 w 787131"/>
              <a:gd name="connsiteY17" fmla="*/ 960013 h 960013"/>
              <a:gd name="connsiteX18" fmla="*/ 512580 w 787131"/>
              <a:gd name="connsiteY18" fmla="*/ 960013 h 960013"/>
              <a:gd name="connsiteX19" fmla="*/ 512580 w 787131"/>
              <a:gd name="connsiteY19" fmla="*/ 725579 h 960013"/>
              <a:gd name="connsiteX20" fmla="*/ 596742 w 787131"/>
              <a:gd name="connsiteY20" fmla="*/ 725579 h 960013"/>
              <a:gd name="connsiteX21" fmla="*/ 512580 w 787131"/>
              <a:gd name="connsiteY21" fmla="*/ 529166 h 960013"/>
              <a:gd name="connsiteX22" fmla="*/ 512580 w 787131"/>
              <a:gd name="connsiteY22" fmla="*/ 346597 h 960013"/>
              <a:gd name="connsiteX23" fmla="*/ 582791 w 787131"/>
              <a:gd name="connsiteY23" fmla="*/ 549629 h 960013"/>
              <a:gd name="connsiteX0" fmla="*/ 682034 w 783862"/>
              <a:gd name="connsiteY0" fmla="*/ 246623 h 960013"/>
              <a:gd name="connsiteX1" fmla="*/ 783639 w 783862"/>
              <a:gd name="connsiteY1" fmla="*/ 126450 h 960013"/>
              <a:gd name="connsiteX2" fmla="*/ 708695 w 783862"/>
              <a:gd name="connsiteY2" fmla="*/ 0 h 960013"/>
              <a:gd name="connsiteX3" fmla="*/ 506690 w 783862"/>
              <a:gd name="connsiteY3" fmla="*/ 149556 h 960013"/>
              <a:gd name="connsiteX4" fmla="*/ 301473 w 783862"/>
              <a:gd name="connsiteY4" fmla="*/ 123658 h 960013"/>
              <a:gd name="connsiteX5" fmla="*/ 111570 w 783862"/>
              <a:gd name="connsiteY5" fmla="*/ 267665 h 960013"/>
              <a:gd name="connsiteX6" fmla="*/ 5115 w 783862"/>
              <a:gd name="connsiteY6" fmla="*/ 519661 h 960013"/>
              <a:gd name="connsiteX7" fmla="*/ 38938 w 783862"/>
              <a:gd name="connsiteY7" fmla="*/ 603524 h 960013"/>
              <a:gd name="connsiteX8" fmla="*/ 122801 w 783862"/>
              <a:gd name="connsiteY8" fmla="*/ 569702 h 960013"/>
              <a:gd name="connsiteX9" fmla="*/ 192897 w 783862"/>
              <a:gd name="connsiteY9" fmla="*/ 404383 h 960013"/>
              <a:gd name="connsiteX10" fmla="*/ 192897 w 783862"/>
              <a:gd name="connsiteY10" fmla="*/ 524158 h 960013"/>
              <a:gd name="connsiteX11" fmla="*/ 106561 w 783862"/>
              <a:gd name="connsiteY11" fmla="*/ 725579 h 960013"/>
              <a:gd name="connsiteX12" fmla="*/ 192897 w 783862"/>
              <a:gd name="connsiteY12" fmla="*/ 725579 h 960013"/>
              <a:gd name="connsiteX13" fmla="*/ 192897 w 783862"/>
              <a:gd name="connsiteY13" fmla="*/ 960013 h 960013"/>
              <a:gd name="connsiteX14" fmla="*/ 320770 w 783862"/>
              <a:gd name="connsiteY14" fmla="*/ 960013 h 960013"/>
              <a:gd name="connsiteX15" fmla="*/ 320770 w 783862"/>
              <a:gd name="connsiteY15" fmla="*/ 725579 h 960013"/>
              <a:gd name="connsiteX16" fmla="*/ 384707 w 783862"/>
              <a:gd name="connsiteY16" fmla="*/ 725579 h 960013"/>
              <a:gd name="connsiteX17" fmla="*/ 384707 w 783862"/>
              <a:gd name="connsiteY17" fmla="*/ 960013 h 960013"/>
              <a:gd name="connsiteX18" fmla="*/ 512580 w 783862"/>
              <a:gd name="connsiteY18" fmla="*/ 960013 h 960013"/>
              <a:gd name="connsiteX19" fmla="*/ 512580 w 783862"/>
              <a:gd name="connsiteY19" fmla="*/ 725579 h 960013"/>
              <a:gd name="connsiteX20" fmla="*/ 596742 w 783862"/>
              <a:gd name="connsiteY20" fmla="*/ 725579 h 960013"/>
              <a:gd name="connsiteX21" fmla="*/ 512580 w 783862"/>
              <a:gd name="connsiteY21" fmla="*/ 529166 h 960013"/>
              <a:gd name="connsiteX22" fmla="*/ 512580 w 783862"/>
              <a:gd name="connsiteY22" fmla="*/ 346597 h 960013"/>
              <a:gd name="connsiteX23" fmla="*/ 682034 w 783862"/>
              <a:gd name="connsiteY23" fmla="*/ 246623 h 960013"/>
              <a:gd name="connsiteX0" fmla="*/ 512580 w 783862"/>
              <a:gd name="connsiteY0" fmla="*/ 346597 h 960013"/>
              <a:gd name="connsiteX1" fmla="*/ 783639 w 783862"/>
              <a:gd name="connsiteY1" fmla="*/ 126450 h 960013"/>
              <a:gd name="connsiteX2" fmla="*/ 708695 w 783862"/>
              <a:gd name="connsiteY2" fmla="*/ 0 h 960013"/>
              <a:gd name="connsiteX3" fmla="*/ 506690 w 783862"/>
              <a:gd name="connsiteY3" fmla="*/ 149556 h 960013"/>
              <a:gd name="connsiteX4" fmla="*/ 301473 w 783862"/>
              <a:gd name="connsiteY4" fmla="*/ 123658 h 960013"/>
              <a:gd name="connsiteX5" fmla="*/ 111570 w 783862"/>
              <a:gd name="connsiteY5" fmla="*/ 267665 h 960013"/>
              <a:gd name="connsiteX6" fmla="*/ 5115 w 783862"/>
              <a:gd name="connsiteY6" fmla="*/ 519661 h 960013"/>
              <a:gd name="connsiteX7" fmla="*/ 38938 w 783862"/>
              <a:gd name="connsiteY7" fmla="*/ 603524 h 960013"/>
              <a:gd name="connsiteX8" fmla="*/ 122801 w 783862"/>
              <a:gd name="connsiteY8" fmla="*/ 569702 h 960013"/>
              <a:gd name="connsiteX9" fmla="*/ 192897 w 783862"/>
              <a:gd name="connsiteY9" fmla="*/ 404383 h 960013"/>
              <a:gd name="connsiteX10" fmla="*/ 192897 w 783862"/>
              <a:gd name="connsiteY10" fmla="*/ 524158 h 960013"/>
              <a:gd name="connsiteX11" fmla="*/ 106561 w 783862"/>
              <a:gd name="connsiteY11" fmla="*/ 725579 h 960013"/>
              <a:gd name="connsiteX12" fmla="*/ 192897 w 783862"/>
              <a:gd name="connsiteY12" fmla="*/ 725579 h 960013"/>
              <a:gd name="connsiteX13" fmla="*/ 192897 w 783862"/>
              <a:gd name="connsiteY13" fmla="*/ 960013 h 960013"/>
              <a:gd name="connsiteX14" fmla="*/ 320770 w 783862"/>
              <a:gd name="connsiteY14" fmla="*/ 960013 h 960013"/>
              <a:gd name="connsiteX15" fmla="*/ 320770 w 783862"/>
              <a:gd name="connsiteY15" fmla="*/ 725579 h 960013"/>
              <a:gd name="connsiteX16" fmla="*/ 384707 w 783862"/>
              <a:gd name="connsiteY16" fmla="*/ 725579 h 960013"/>
              <a:gd name="connsiteX17" fmla="*/ 384707 w 783862"/>
              <a:gd name="connsiteY17" fmla="*/ 960013 h 960013"/>
              <a:gd name="connsiteX18" fmla="*/ 512580 w 783862"/>
              <a:gd name="connsiteY18" fmla="*/ 960013 h 960013"/>
              <a:gd name="connsiteX19" fmla="*/ 512580 w 783862"/>
              <a:gd name="connsiteY19" fmla="*/ 725579 h 960013"/>
              <a:gd name="connsiteX20" fmla="*/ 596742 w 783862"/>
              <a:gd name="connsiteY20" fmla="*/ 725579 h 960013"/>
              <a:gd name="connsiteX21" fmla="*/ 512580 w 783862"/>
              <a:gd name="connsiteY21" fmla="*/ 529166 h 960013"/>
              <a:gd name="connsiteX22" fmla="*/ 512580 w 783862"/>
              <a:gd name="connsiteY22" fmla="*/ 346597 h 96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83862" h="960013">
                <a:moveTo>
                  <a:pt x="512580" y="346597"/>
                </a:moveTo>
                <a:lnTo>
                  <a:pt x="783639" y="126450"/>
                </a:lnTo>
                <a:cubicBezTo>
                  <a:pt x="788082" y="85346"/>
                  <a:pt x="724853" y="23261"/>
                  <a:pt x="708695" y="0"/>
                </a:cubicBezTo>
                <a:lnTo>
                  <a:pt x="506690" y="149556"/>
                </a:lnTo>
                <a:cubicBezTo>
                  <a:pt x="417149" y="103803"/>
                  <a:pt x="363446" y="130564"/>
                  <a:pt x="301473" y="123658"/>
                </a:cubicBezTo>
                <a:cubicBezTo>
                  <a:pt x="235620" y="143343"/>
                  <a:pt x="160963" y="201665"/>
                  <a:pt x="111570" y="267665"/>
                </a:cubicBezTo>
                <a:cubicBezTo>
                  <a:pt x="62177" y="333665"/>
                  <a:pt x="45054" y="425674"/>
                  <a:pt x="5115" y="519661"/>
                </a:cubicBezTo>
                <a:cubicBezTo>
                  <a:pt x="-8703" y="552160"/>
                  <a:pt x="6439" y="589705"/>
                  <a:pt x="38938" y="603524"/>
                </a:cubicBezTo>
                <a:cubicBezTo>
                  <a:pt x="71437" y="617343"/>
                  <a:pt x="108983" y="602201"/>
                  <a:pt x="122801" y="569702"/>
                </a:cubicBezTo>
                <a:lnTo>
                  <a:pt x="192897" y="404383"/>
                </a:lnTo>
                <a:lnTo>
                  <a:pt x="192897" y="524158"/>
                </a:lnTo>
                <a:lnTo>
                  <a:pt x="106561" y="725579"/>
                </a:lnTo>
                <a:lnTo>
                  <a:pt x="192897" y="725579"/>
                </a:lnTo>
                <a:lnTo>
                  <a:pt x="192897" y="960013"/>
                </a:lnTo>
                <a:lnTo>
                  <a:pt x="320770" y="960013"/>
                </a:lnTo>
                <a:lnTo>
                  <a:pt x="320770" y="725579"/>
                </a:lnTo>
                <a:lnTo>
                  <a:pt x="384707" y="725579"/>
                </a:lnTo>
                <a:lnTo>
                  <a:pt x="384707" y="960013"/>
                </a:lnTo>
                <a:lnTo>
                  <a:pt x="512580" y="960013"/>
                </a:lnTo>
                <a:lnTo>
                  <a:pt x="512580" y="725579"/>
                </a:lnTo>
                <a:lnTo>
                  <a:pt x="596742" y="725579"/>
                </a:lnTo>
                <a:lnTo>
                  <a:pt x="512580" y="529166"/>
                </a:lnTo>
                <a:lnTo>
                  <a:pt x="512580" y="346597"/>
                </a:lnTo>
                <a:close/>
              </a:path>
            </a:pathLst>
          </a:custGeom>
          <a:solidFill>
            <a:srgbClr val="FF6600"/>
          </a:solidFill>
          <a:ln w="212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11">
            <a:extLst>
              <a:ext uri="{FF2B5EF4-FFF2-40B4-BE49-F238E27FC236}">
                <a16:creationId xmlns:a16="http://schemas.microsoft.com/office/drawing/2014/main" id="{A49B52DB-4454-44F6-984E-84AE21A42F86}"/>
              </a:ext>
            </a:extLst>
          </p:cNvPr>
          <p:cNvSpPr/>
          <p:nvPr/>
        </p:nvSpPr>
        <p:spPr>
          <a:xfrm rot="21565382">
            <a:off x="10144736" y="886893"/>
            <a:ext cx="997161" cy="1725221"/>
          </a:xfrm>
          <a:custGeom>
            <a:avLst/>
            <a:gdLst>
              <a:gd name="connsiteX0" fmla="*/ 1448130 w 1453235"/>
              <a:gd name="connsiteY0" fmla="*/ 1075556 h 2514287"/>
              <a:gd name="connsiteX1" fmla="*/ 1210914 w 1453235"/>
              <a:gd name="connsiteY1" fmla="*/ 209524 h 2514287"/>
              <a:gd name="connsiteX2" fmla="*/ 1158200 w 1453235"/>
              <a:gd name="connsiteY2" fmla="*/ 132698 h 2514287"/>
              <a:gd name="connsiteX3" fmla="*/ 881449 w 1453235"/>
              <a:gd name="connsiteY3" fmla="*/ 13968 h 2514287"/>
              <a:gd name="connsiteX4" fmla="*/ 729895 w 1453235"/>
              <a:gd name="connsiteY4" fmla="*/ 0 h 2514287"/>
              <a:gd name="connsiteX5" fmla="*/ 578341 w 1453235"/>
              <a:gd name="connsiteY5" fmla="*/ 13968 h 2514287"/>
              <a:gd name="connsiteX6" fmla="*/ 301590 w 1453235"/>
              <a:gd name="connsiteY6" fmla="*/ 132698 h 2514287"/>
              <a:gd name="connsiteX7" fmla="*/ 248876 w 1453235"/>
              <a:gd name="connsiteY7" fmla="*/ 209524 h 2514287"/>
              <a:gd name="connsiteX8" fmla="*/ 5071 w 1453235"/>
              <a:gd name="connsiteY8" fmla="*/ 1075556 h 2514287"/>
              <a:gd name="connsiteX9" fmla="*/ 97322 w 1453235"/>
              <a:gd name="connsiteY9" fmla="*/ 1250160 h 2514287"/>
              <a:gd name="connsiteX10" fmla="*/ 136857 w 1453235"/>
              <a:gd name="connsiteY10" fmla="*/ 1257144 h 2514287"/>
              <a:gd name="connsiteX11" fmla="*/ 262054 w 1453235"/>
              <a:gd name="connsiteY11" fmla="*/ 1159366 h 2514287"/>
              <a:gd name="connsiteX12" fmla="*/ 466323 w 1453235"/>
              <a:gd name="connsiteY12" fmla="*/ 426032 h 2514287"/>
              <a:gd name="connsiteX13" fmla="*/ 466323 w 1453235"/>
              <a:gd name="connsiteY13" fmla="*/ 670477 h 2514287"/>
              <a:gd name="connsiteX14" fmla="*/ 222518 w 1453235"/>
              <a:gd name="connsiteY14" fmla="*/ 1536509 h 2514287"/>
              <a:gd name="connsiteX15" fmla="*/ 400430 w 1453235"/>
              <a:gd name="connsiteY15" fmla="*/ 1536509 h 2514287"/>
              <a:gd name="connsiteX16" fmla="*/ 400430 w 1453235"/>
              <a:gd name="connsiteY16" fmla="*/ 2514287 h 2514287"/>
              <a:gd name="connsiteX17" fmla="*/ 664002 w 1453235"/>
              <a:gd name="connsiteY17" fmla="*/ 2514287 h 2514287"/>
              <a:gd name="connsiteX18" fmla="*/ 664002 w 1453235"/>
              <a:gd name="connsiteY18" fmla="*/ 1536509 h 2514287"/>
              <a:gd name="connsiteX19" fmla="*/ 795788 w 1453235"/>
              <a:gd name="connsiteY19" fmla="*/ 1536509 h 2514287"/>
              <a:gd name="connsiteX20" fmla="*/ 795788 w 1453235"/>
              <a:gd name="connsiteY20" fmla="*/ 2514287 h 2514287"/>
              <a:gd name="connsiteX21" fmla="*/ 1059360 w 1453235"/>
              <a:gd name="connsiteY21" fmla="*/ 2514287 h 2514287"/>
              <a:gd name="connsiteX22" fmla="*/ 1059360 w 1453235"/>
              <a:gd name="connsiteY22" fmla="*/ 1536509 h 2514287"/>
              <a:gd name="connsiteX23" fmla="*/ 1237272 w 1453235"/>
              <a:gd name="connsiteY23" fmla="*/ 1536509 h 2514287"/>
              <a:gd name="connsiteX24" fmla="*/ 993467 w 1453235"/>
              <a:gd name="connsiteY24" fmla="*/ 670477 h 2514287"/>
              <a:gd name="connsiteX25" fmla="*/ 993467 w 1453235"/>
              <a:gd name="connsiteY25" fmla="*/ 426032 h 2514287"/>
              <a:gd name="connsiteX26" fmla="*/ 1197736 w 1453235"/>
              <a:gd name="connsiteY26" fmla="*/ 1159366 h 2514287"/>
              <a:gd name="connsiteX27" fmla="*/ 1322933 w 1453235"/>
              <a:gd name="connsiteY27" fmla="*/ 1257144 h 2514287"/>
              <a:gd name="connsiteX28" fmla="*/ 1362469 w 1453235"/>
              <a:gd name="connsiteY28" fmla="*/ 1250160 h 2514287"/>
              <a:gd name="connsiteX29" fmla="*/ 1448130 w 1453235"/>
              <a:gd name="connsiteY29" fmla="*/ 1075556 h 251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453235" h="2514287">
                <a:moveTo>
                  <a:pt x="1448130" y="1075556"/>
                </a:moveTo>
                <a:lnTo>
                  <a:pt x="1210914" y="209524"/>
                </a:lnTo>
                <a:cubicBezTo>
                  <a:pt x="1204325" y="174603"/>
                  <a:pt x="1184557" y="146667"/>
                  <a:pt x="1158200" y="132698"/>
                </a:cubicBezTo>
                <a:cubicBezTo>
                  <a:pt x="1079128" y="76825"/>
                  <a:pt x="986878" y="41905"/>
                  <a:pt x="881449" y="13968"/>
                </a:cubicBezTo>
                <a:cubicBezTo>
                  <a:pt x="828735" y="6984"/>
                  <a:pt x="782610" y="0"/>
                  <a:pt x="729895" y="0"/>
                </a:cubicBezTo>
                <a:cubicBezTo>
                  <a:pt x="677181" y="0"/>
                  <a:pt x="631055" y="6984"/>
                  <a:pt x="578341" y="13968"/>
                </a:cubicBezTo>
                <a:cubicBezTo>
                  <a:pt x="472912" y="34921"/>
                  <a:pt x="380662" y="76825"/>
                  <a:pt x="301590" y="132698"/>
                </a:cubicBezTo>
                <a:cubicBezTo>
                  <a:pt x="275233" y="153651"/>
                  <a:pt x="255465" y="174603"/>
                  <a:pt x="248876" y="209524"/>
                </a:cubicBezTo>
                <a:lnTo>
                  <a:pt x="5071" y="1075556"/>
                </a:lnTo>
                <a:cubicBezTo>
                  <a:pt x="-14697" y="1152382"/>
                  <a:pt x="24839" y="1229207"/>
                  <a:pt x="97322" y="1250160"/>
                </a:cubicBezTo>
                <a:cubicBezTo>
                  <a:pt x="110500" y="1257144"/>
                  <a:pt x="123679" y="1257144"/>
                  <a:pt x="136857" y="1257144"/>
                </a:cubicBezTo>
                <a:cubicBezTo>
                  <a:pt x="196161" y="1257144"/>
                  <a:pt x="248876" y="1215239"/>
                  <a:pt x="262054" y="1159366"/>
                </a:cubicBezTo>
                <a:lnTo>
                  <a:pt x="466323" y="426032"/>
                </a:lnTo>
                <a:lnTo>
                  <a:pt x="466323" y="670477"/>
                </a:lnTo>
                <a:lnTo>
                  <a:pt x="222518" y="1536509"/>
                </a:lnTo>
                <a:lnTo>
                  <a:pt x="400430" y="1536509"/>
                </a:lnTo>
                <a:lnTo>
                  <a:pt x="400430" y="2514287"/>
                </a:lnTo>
                <a:lnTo>
                  <a:pt x="664002" y="2514287"/>
                </a:lnTo>
                <a:lnTo>
                  <a:pt x="664002" y="1536509"/>
                </a:lnTo>
                <a:lnTo>
                  <a:pt x="795788" y="1536509"/>
                </a:lnTo>
                <a:lnTo>
                  <a:pt x="795788" y="2514287"/>
                </a:lnTo>
                <a:lnTo>
                  <a:pt x="1059360" y="2514287"/>
                </a:lnTo>
                <a:lnTo>
                  <a:pt x="1059360" y="1536509"/>
                </a:lnTo>
                <a:lnTo>
                  <a:pt x="1237272" y="1536509"/>
                </a:lnTo>
                <a:lnTo>
                  <a:pt x="993467" y="670477"/>
                </a:lnTo>
                <a:lnTo>
                  <a:pt x="993467" y="426032"/>
                </a:lnTo>
                <a:lnTo>
                  <a:pt x="1197736" y="1159366"/>
                </a:lnTo>
                <a:cubicBezTo>
                  <a:pt x="1217504" y="1222223"/>
                  <a:pt x="1270218" y="1257144"/>
                  <a:pt x="1322933" y="1257144"/>
                </a:cubicBezTo>
                <a:cubicBezTo>
                  <a:pt x="1336111" y="1257144"/>
                  <a:pt x="1349290" y="1257144"/>
                  <a:pt x="1362469" y="1250160"/>
                </a:cubicBezTo>
                <a:cubicBezTo>
                  <a:pt x="1428362" y="1229207"/>
                  <a:pt x="1467897" y="1152382"/>
                  <a:pt x="1448130" y="1075556"/>
                </a:cubicBezTo>
                <a:close/>
              </a:path>
            </a:pathLst>
          </a:custGeom>
          <a:solidFill>
            <a:srgbClr val="FF6600"/>
          </a:solidFill>
          <a:ln w="329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Freeform: Shape 12">
            <a:extLst>
              <a:ext uri="{FF2B5EF4-FFF2-40B4-BE49-F238E27FC236}">
                <a16:creationId xmlns:a16="http://schemas.microsoft.com/office/drawing/2014/main" id="{949034A0-2E28-481C-99CE-747530E303C7}"/>
              </a:ext>
            </a:extLst>
          </p:cNvPr>
          <p:cNvSpPr/>
          <p:nvPr/>
        </p:nvSpPr>
        <p:spPr>
          <a:xfrm rot="21565382">
            <a:off x="9236327" y="879267"/>
            <a:ext cx="1053856" cy="1724497"/>
          </a:xfrm>
          <a:custGeom>
            <a:avLst/>
            <a:gdLst>
              <a:gd name="connsiteX0" fmla="*/ 1528882 w 1535862"/>
              <a:gd name="connsiteY0" fmla="*/ 1089066 h 2513229"/>
              <a:gd name="connsiteX1" fmla="*/ 1333408 w 1535862"/>
              <a:gd name="connsiteY1" fmla="*/ 258304 h 2513229"/>
              <a:gd name="connsiteX2" fmla="*/ 1291521 w 1535862"/>
              <a:gd name="connsiteY2" fmla="*/ 181511 h 2513229"/>
              <a:gd name="connsiteX3" fmla="*/ 998311 w 1535862"/>
              <a:gd name="connsiteY3" fmla="*/ 27925 h 2513229"/>
              <a:gd name="connsiteX4" fmla="*/ 767931 w 1535862"/>
              <a:gd name="connsiteY4" fmla="*/ 0 h 2513229"/>
              <a:gd name="connsiteX5" fmla="*/ 537552 w 1535862"/>
              <a:gd name="connsiteY5" fmla="*/ 34906 h 2513229"/>
              <a:gd name="connsiteX6" fmla="*/ 244342 w 1535862"/>
              <a:gd name="connsiteY6" fmla="*/ 188492 h 2513229"/>
              <a:gd name="connsiteX7" fmla="*/ 202455 w 1535862"/>
              <a:gd name="connsiteY7" fmla="*/ 265285 h 2513229"/>
              <a:gd name="connsiteX8" fmla="*/ 6981 w 1535862"/>
              <a:gd name="connsiteY8" fmla="*/ 1096048 h 2513229"/>
              <a:gd name="connsiteX9" fmla="*/ 0 w 1535862"/>
              <a:gd name="connsiteY9" fmla="*/ 1130954 h 2513229"/>
              <a:gd name="connsiteX10" fmla="*/ 139624 w 1535862"/>
              <a:gd name="connsiteY10" fmla="*/ 1270577 h 2513229"/>
              <a:gd name="connsiteX11" fmla="*/ 272267 w 1535862"/>
              <a:gd name="connsiteY11" fmla="*/ 1165859 h 2513229"/>
              <a:gd name="connsiteX12" fmla="*/ 418872 w 1535862"/>
              <a:gd name="connsiteY12" fmla="*/ 558496 h 2513229"/>
              <a:gd name="connsiteX13" fmla="*/ 418872 w 1535862"/>
              <a:gd name="connsiteY13" fmla="*/ 2513230 h 2513229"/>
              <a:gd name="connsiteX14" fmla="*/ 698119 w 1535862"/>
              <a:gd name="connsiteY14" fmla="*/ 2513230 h 2513229"/>
              <a:gd name="connsiteX15" fmla="*/ 698119 w 1535862"/>
              <a:gd name="connsiteY15" fmla="*/ 1256615 h 2513229"/>
              <a:gd name="connsiteX16" fmla="*/ 837743 w 1535862"/>
              <a:gd name="connsiteY16" fmla="*/ 1256615 h 2513229"/>
              <a:gd name="connsiteX17" fmla="*/ 837743 w 1535862"/>
              <a:gd name="connsiteY17" fmla="*/ 2513230 h 2513229"/>
              <a:gd name="connsiteX18" fmla="*/ 1116991 w 1535862"/>
              <a:gd name="connsiteY18" fmla="*/ 2513230 h 2513229"/>
              <a:gd name="connsiteX19" fmla="*/ 1116991 w 1535862"/>
              <a:gd name="connsiteY19" fmla="*/ 551514 h 2513229"/>
              <a:gd name="connsiteX20" fmla="*/ 1263596 w 1535862"/>
              <a:gd name="connsiteY20" fmla="*/ 1158878 h 2513229"/>
              <a:gd name="connsiteX21" fmla="*/ 1396239 w 1535862"/>
              <a:gd name="connsiteY21" fmla="*/ 1263596 h 2513229"/>
              <a:gd name="connsiteX22" fmla="*/ 1535863 w 1535862"/>
              <a:gd name="connsiteY22" fmla="*/ 1123972 h 2513229"/>
              <a:gd name="connsiteX23" fmla="*/ 1528882 w 1535862"/>
              <a:gd name="connsiteY23" fmla="*/ 1089066 h 2513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35862" h="2513229">
                <a:moveTo>
                  <a:pt x="1528882" y="1089066"/>
                </a:moveTo>
                <a:lnTo>
                  <a:pt x="1333408" y="258304"/>
                </a:lnTo>
                <a:cubicBezTo>
                  <a:pt x="1326427" y="230379"/>
                  <a:pt x="1312464" y="202455"/>
                  <a:pt x="1291521" y="181511"/>
                </a:cubicBezTo>
                <a:cubicBezTo>
                  <a:pt x="1207747" y="111699"/>
                  <a:pt x="1110010" y="62831"/>
                  <a:pt x="998311" y="27925"/>
                </a:cubicBezTo>
                <a:cubicBezTo>
                  <a:pt x="921518" y="13962"/>
                  <a:pt x="844725" y="0"/>
                  <a:pt x="767931" y="0"/>
                </a:cubicBezTo>
                <a:cubicBezTo>
                  <a:pt x="691138" y="0"/>
                  <a:pt x="614345" y="13962"/>
                  <a:pt x="537552" y="34906"/>
                </a:cubicBezTo>
                <a:cubicBezTo>
                  <a:pt x="425853" y="62831"/>
                  <a:pt x="328116" y="118680"/>
                  <a:pt x="244342" y="188492"/>
                </a:cubicBezTo>
                <a:cubicBezTo>
                  <a:pt x="223398" y="209436"/>
                  <a:pt x="209436" y="237361"/>
                  <a:pt x="202455" y="265285"/>
                </a:cubicBezTo>
                <a:lnTo>
                  <a:pt x="6981" y="1096048"/>
                </a:lnTo>
                <a:cubicBezTo>
                  <a:pt x="6981" y="1103029"/>
                  <a:pt x="0" y="1116991"/>
                  <a:pt x="0" y="1130954"/>
                </a:cubicBezTo>
                <a:cubicBezTo>
                  <a:pt x="0" y="1207747"/>
                  <a:pt x="62831" y="1270577"/>
                  <a:pt x="139624" y="1270577"/>
                </a:cubicBezTo>
                <a:cubicBezTo>
                  <a:pt x="202455" y="1270577"/>
                  <a:pt x="258304" y="1221709"/>
                  <a:pt x="272267" y="1165859"/>
                </a:cubicBezTo>
                <a:lnTo>
                  <a:pt x="418872" y="558496"/>
                </a:lnTo>
                <a:lnTo>
                  <a:pt x="418872" y="2513230"/>
                </a:lnTo>
                <a:lnTo>
                  <a:pt x="698119" y="2513230"/>
                </a:lnTo>
                <a:lnTo>
                  <a:pt x="698119" y="1256615"/>
                </a:lnTo>
                <a:lnTo>
                  <a:pt x="837743" y="1256615"/>
                </a:lnTo>
                <a:lnTo>
                  <a:pt x="837743" y="2513230"/>
                </a:lnTo>
                <a:lnTo>
                  <a:pt x="1116991" y="2513230"/>
                </a:lnTo>
                <a:lnTo>
                  <a:pt x="1116991" y="551514"/>
                </a:lnTo>
                <a:lnTo>
                  <a:pt x="1263596" y="1158878"/>
                </a:lnTo>
                <a:cubicBezTo>
                  <a:pt x="1277558" y="1214728"/>
                  <a:pt x="1333408" y="1263596"/>
                  <a:pt x="1396239" y="1263596"/>
                </a:cubicBezTo>
                <a:cubicBezTo>
                  <a:pt x="1473032" y="1263596"/>
                  <a:pt x="1535863" y="1200765"/>
                  <a:pt x="1535863" y="1123972"/>
                </a:cubicBezTo>
                <a:cubicBezTo>
                  <a:pt x="1535863" y="1110010"/>
                  <a:pt x="1528882" y="1096048"/>
                  <a:pt x="1528882" y="1089066"/>
                </a:cubicBezTo>
                <a:close/>
              </a:path>
            </a:pathLst>
          </a:custGeom>
          <a:solidFill>
            <a:srgbClr val="FF6600"/>
          </a:solidFill>
          <a:ln w="34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8" name="!!Oval 1">
            <a:extLst>
              <a:ext uri="{FF2B5EF4-FFF2-40B4-BE49-F238E27FC236}">
                <a16:creationId xmlns:a16="http://schemas.microsoft.com/office/drawing/2014/main" id="{04482DCE-4043-4614-9F7A-059D0DD65AB5}"/>
              </a:ext>
            </a:extLst>
          </p:cNvPr>
          <p:cNvSpPr/>
          <p:nvPr/>
        </p:nvSpPr>
        <p:spPr>
          <a:xfrm rot="21565382">
            <a:off x="7853661" y="1443182"/>
            <a:ext cx="413846" cy="414554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!!Oval 2">
            <a:extLst>
              <a:ext uri="{FF2B5EF4-FFF2-40B4-BE49-F238E27FC236}">
                <a16:creationId xmlns:a16="http://schemas.microsoft.com/office/drawing/2014/main" id="{1FAD7D35-101E-4811-AA8E-5082D4DB08F1}"/>
              </a:ext>
            </a:extLst>
          </p:cNvPr>
          <p:cNvSpPr/>
          <p:nvPr/>
        </p:nvSpPr>
        <p:spPr>
          <a:xfrm rot="21565382">
            <a:off x="8646252" y="1260876"/>
            <a:ext cx="445523" cy="435626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!!Oval 3">
            <a:extLst>
              <a:ext uri="{FF2B5EF4-FFF2-40B4-BE49-F238E27FC236}">
                <a16:creationId xmlns:a16="http://schemas.microsoft.com/office/drawing/2014/main" id="{12435D6E-DD34-4E22-8D96-5FBB3FAD2B40}"/>
              </a:ext>
            </a:extLst>
          </p:cNvPr>
          <p:cNvSpPr/>
          <p:nvPr/>
        </p:nvSpPr>
        <p:spPr>
          <a:xfrm rot="21565382">
            <a:off x="9553192" y="390226"/>
            <a:ext cx="445523" cy="446284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!!Oval 4">
            <a:extLst>
              <a:ext uri="{FF2B5EF4-FFF2-40B4-BE49-F238E27FC236}">
                <a16:creationId xmlns:a16="http://schemas.microsoft.com/office/drawing/2014/main" id="{B413D17C-5219-4D6C-BCEB-881FA0ADCB3C}"/>
              </a:ext>
            </a:extLst>
          </p:cNvPr>
          <p:cNvSpPr/>
          <p:nvPr/>
        </p:nvSpPr>
        <p:spPr>
          <a:xfrm rot="21565382">
            <a:off x="10389978" y="413531"/>
            <a:ext cx="445523" cy="446284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!!Oval 5">
            <a:extLst>
              <a:ext uri="{FF2B5EF4-FFF2-40B4-BE49-F238E27FC236}">
                <a16:creationId xmlns:a16="http://schemas.microsoft.com/office/drawing/2014/main" id="{D1020393-EE20-4F08-B951-63140C5C6B1D}"/>
              </a:ext>
            </a:extLst>
          </p:cNvPr>
          <p:cNvSpPr/>
          <p:nvPr/>
        </p:nvSpPr>
        <p:spPr>
          <a:xfrm rot="21565382">
            <a:off x="11280534" y="1234671"/>
            <a:ext cx="380785" cy="381437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8B4E5A1-F0AB-430F-8D2A-BAC29CCAB9AD}"/>
              </a:ext>
            </a:extLst>
          </p:cNvPr>
          <p:cNvSpPr txBox="1"/>
          <p:nvPr/>
        </p:nvSpPr>
        <p:spPr>
          <a:xfrm>
            <a:off x="535227" y="949291"/>
            <a:ext cx="7019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2E3336"/>
                </a:solidFill>
                <a:effectLst/>
              </a:rPr>
              <a:t>Love the </a:t>
            </a:r>
            <a:r>
              <a:rPr lang="en-US" sz="2800" b="0" i="0" cap="small" dirty="0">
                <a:solidFill>
                  <a:srgbClr val="2E3336"/>
                </a:solidFill>
                <a:effectLst/>
              </a:rPr>
              <a:t>Lord</a:t>
            </a:r>
            <a:r>
              <a:rPr lang="en-US" sz="2800" b="0" i="0" dirty="0">
                <a:solidFill>
                  <a:srgbClr val="2E3336"/>
                </a:solidFill>
                <a:effectLst/>
              </a:rPr>
              <a:t> your God with all your heart and with all your soul and with all your strength. </a:t>
            </a:r>
            <a:endParaRPr lang="en-US" sz="2800" b="1" dirty="0">
              <a:solidFill>
                <a:srgbClr val="2E3336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F43E046-AA96-4C9F-B5A8-266270933580}"/>
              </a:ext>
            </a:extLst>
          </p:cNvPr>
          <p:cNvSpPr txBox="1"/>
          <p:nvPr/>
        </p:nvSpPr>
        <p:spPr>
          <a:xfrm>
            <a:off x="535227" y="1867462"/>
            <a:ext cx="58780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 commandments that I give you today are to be on your hearts.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lang="en-US" sz="2800" b="1" dirty="0">
              <a:solidFill>
                <a:srgbClr val="FF6600"/>
              </a:solidFill>
            </a:endParaRPr>
          </a:p>
        </p:txBody>
      </p:sp>
      <p:sp>
        <p:nvSpPr>
          <p:cNvPr id="18" name="!!Oval 1">
            <a:extLst>
              <a:ext uri="{FF2B5EF4-FFF2-40B4-BE49-F238E27FC236}">
                <a16:creationId xmlns:a16="http://schemas.microsoft.com/office/drawing/2014/main" id="{711A61DA-B217-4958-9856-7FF48D3684AA}"/>
              </a:ext>
            </a:extLst>
          </p:cNvPr>
          <p:cNvSpPr/>
          <p:nvPr/>
        </p:nvSpPr>
        <p:spPr>
          <a:xfrm rot="42666">
            <a:off x="155473" y="3435764"/>
            <a:ext cx="2792079" cy="2796863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!!Oval 2">
            <a:extLst>
              <a:ext uri="{FF2B5EF4-FFF2-40B4-BE49-F238E27FC236}">
                <a16:creationId xmlns:a16="http://schemas.microsoft.com/office/drawing/2014/main" id="{C3A4651F-2102-4356-B9B3-63D022F0F88E}"/>
              </a:ext>
            </a:extLst>
          </p:cNvPr>
          <p:cNvSpPr/>
          <p:nvPr/>
        </p:nvSpPr>
        <p:spPr>
          <a:xfrm rot="42666">
            <a:off x="2037618" y="3259253"/>
            <a:ext cx="3379564" cy="3304473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!!Oval 3">
            <a:extLst>
              <a:ext uri="{FF2B5EF4-FFF2-40B4-BE49-F238E27FC236}">
                <a16:creationId xmlns:a16="http://schemas.microsoft.com/office/drawing/2014/main" id="{46E33C91-4113-4B12-A949-08FA5B8F04FD}"/>
              </a:ext>
            </a:extLst>
          </p:cNvPr>
          <p:cNvSpPr/>
          <p:nvPr/>
        </p:nvSpPr>
        <p:spPr>
          <a:xfrm rot="42666">
            <a:off x="4640069" y="3280463"/>
            <a:ext cx="3005801" cy="3010925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!!Oval 5">
            <a:extLst>
              <a:ext uri="{FF2B5EF4-FFF2-40B4-BE49-F238E27FC236}">
                <a16:creationId xmlns:a16="http://schemas.microsoft.com/office/drawing/2014/main" id="{489ED14D-8847-4DF3-99B9-28281A2BF516}"/>
              </a:ext>
            </a:extLst>
          </p:cNvPr>
          <p:cNvSpPr/>
          <p:nvPr/>
        </p:nvSpPr>
        <p:spPr>
          <a:xfrm rot="42666">
            <a:off x="6856361" y="3169434"/>
            <a:ext cx="3323827" cy="3329521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07C50C-ECB6-40D0-94F9-18E08631D8A6}"/>
              </a:ext>
            </a:extLst>
          </p:cNvPr>
          <p:cNvSpPr txBox="1"/>
          <p:nvPr/>
        </p:nvSpPr>
        <p:spPr>
          <a:xfrm>
            <a:off x="519596" y="3914857"/>
            <a:ext cx="194428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chemeClr val="bg1"/>
                </a:solidFill>
                <a:effectLst/>
              </a:rPr>
              <a:t>Impress them on your children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2E08D1-799A-4BF0-9035-F12E15B05B9B}"/>
              </a:ext>
            </a:extLst>
          </p:cNvPr>
          <p:cNvSpPr txBox="1"/>
          <p:nvPr/>
        </p:nvSpPr>
        <p:spPr>
          <a:xfrm>
            <a:off x="2478589" y="3914857"/>
            <a:ext cx="246941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chemeClr val="bg1"/>
                </a:solidFill>
                <a:effectLst/>
              </a:rPr>
              <a:t>Talk about them when you sit at home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10569B-98A1-4E91-A696-B31F7BDF5731}"/>
              </a:ext>
            </a:extLst>
          </p:cNvPr>
          <p:cNvSpPr txBox="1"/>
          <p:nvPr/>
        </p:nvSpPr>
        <p:spPr>
          <a:xfrm>
            <a:off x="4987052" y="3914857"/>
            <a:ext cx="225025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chemeClr val="bg1"/>
                </a:solidFill>
                <a:effectLst/>
              </a:rPr>
              <a:t>and when you walk along the road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7DF6DD-CD6B-41FE-8710-475F20333635}"/>
              </a:ext>
            </a:extLst>
          </p:cNvPr>
          <p:cNvSpPr txBox="1"/>
          <p:nvPr/>
        </p:nvSpPr>
        <p:spPr>
          <a:xfrm>
            <a:off x="7276355" y="3914857"/>
            <a:ext cx="246941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chemeClr val="bg1"/>
                </a:solidFill>
                <a:effectLst/>
              </a:rPr>
              <a:t>when you lie down and when you get up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!!Oval 4">
            <a:extLst>
              <a:ext uri="{FF2B5EF4-FFF2-40B4-BE49-F238E27FC236}">
                <a16:creationId xmlns:a16="http://schemas.microsoft.com/office/drawing/2014/main" id="{DAB98B5D-A6EA-4C4F-AEFB-DCE127A4F8C1}"/>
              </a:ext>
            </a:extLst>
          </p:cNvPr>
          <p:cNvSpPr/>
          <p:nvPr/>
        </p:nvSpPr>
        <p:spPr>
          <a:xfrm rot="42666">
            <a:off x="9606976" y="3500538"/>
            <a:ext cx="2333118" cy="2337096"/>
          </a:xfrm>
          <a:prstGeom prst="ellipse">
            <a:avLst/>
          </a:prstGeom>
          <a:solidFill>
            <a:srgbClr val="008BB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354871-6B9D-4EE6-8CB2-DADC00B87C83}"/>
              </a:ext>
            </a:extLst>
          </p:cNvPr>
          <p:cNvSpPr txBox="1"/>
          <p:nvPr/>
        </p:nvSpPr>
        <p:spPr>
          <a:xfrm>
            <a:off x="9584364" y="3914857"/>
            <a:ext cx="24694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</a:t>
            </a:r>
            <a:r>
              <a:rPr lang="en-US" sz="2800" b="1" i="0" dirty="0">
                <a:solidFill>
                  <a:schemeClr val="bg1"/>
                </a:solidFill>
                <a:effectLst/>
              </a:rPr>
              <a:t>ie them</a:t>
            </a:r>
          </a:p>
          <a:p>
            <a:pPr algn="ctr"/>
            <a:r>
              <a:rPr lang="en-US" sz="2800" b="1" i="0" dirty="0">
                <a:solidFill>
                  <a:schemeClr val="bg1"/>
                </a:solidFill>
                <a:effectLst/>
              </a:rPr>
              <a:t>Make them</a:t>
            </a:r>
          </a:p>
          <a:p>
            <a:pPr algn="ctr"/>
            <a:r>
              <a:rPr lang="en-US" sz="2800" b="1" i="0" dirty="0">
                <a:solidFill>
                  <a:schemeClr val="bg1"/>
                </a:solidFill>
                <a:effectLst/>
              </a:rPr>
              <a:t>Write them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42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135"/>
    </mc:Choice>
    <mc:Fallback xmlns="">
      <p:transition advTm="513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!!Oval 2">
            <a:extLst>
              <a:ext uri="{FF2B5EF4-FFF2-40B4-BE49-F238E27FC236}">
                <a16:creationId xmlns:a16="http://schemas.microsoft.com/office/drawing/2014/main" id="{7FA2E918-723D-4129-A9D7-D6CC49CAFF50}"/>
              </a:ext>
            </a:extLst>
          </p:cNvPr>
          <p:cNvSpPr/>
          <p:nvPr/>
        </p:nvSpPr>
        <p:spPr>
          <a:xfrm>
            <a:off x="3801812" y="2699239"/>
            <a:ext cx="2634257" cy="2575737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!!Oval 3">
            <a:extLst>
              <a:ext uri="{FF2B5EF4-FFF2-40B4-BE49-F238E27FC236}">
                <a16:creationId xmlns:a16="http://schemas.microsoft.com/office/drawing/2014/main" id="{48E1452C-C467-4E10-B6BA-08BEDA0E1181}"/>
              </a:ext>
            </a:extLst>
          </p:cNvPr>
          <p:cNvSpPr/>
          <p:nvPr/>
        </p:nvSpPr>
        <p:spPr>
          <a:xfrm>
            <a:off x="229428" y="2665212"/>
            <a:ext cx="2634258" cy="2638757"/>
          </a:xfrm>
          <a:prstGeom prst="ellipse">
            <a:avLst/>
          </a:prstGeom>
          <a:solidFill>
            <a:srgbClr val="008BB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!!Oval 4">
            <a:extLst>
              <a:ext uri="{FF2B5EF4-FFF2-40B4-BE49-F238E27FC236}">
                <a16:creationId xmlns:a16="http://schemas.microsoft.com/office/drawing/2014/main" id="{0AAC9A0B-DCDC-425B-80B2-A70BB22AE996}"/>
              </a:ext>
            </a:extLst>
          </p:cNvPr>
          <p:cNvSpPr/>
          <p:nvPr/>
        </p:nvSpPr>
        <p:spPr>
          <a:xfrm>
            <a:off x="6538484" y="2687383"/>
            <a:ext cx="2634258" cy="2638757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!!Oval 5">
            <a:extLst>
              <a:ext uri="{FF2B5EF4-FFF2-40B4-BE49-F238E27FC236}">
                <a16:creationId xmlns:a16="http://schemas.microsoft.com/office/drawing/2014/main" id="{27BEDE1C-27C5-48AE-86BC-BB0D104E02C0}"/>
              </a:ext>
            </a:extLst>
          </p:cNvPr>
          <p:cNvSpPr/>
          <p:nvPr/>
        </p:nvSpPr>
        <p:spPr>
          <a:xfrm>
            <a:off x="9274803" y="2699239"/>
            <a:ext cx="2634258" cy="2638757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29B74F-D13A-4C19-959D-8959ED01DA5C}"/>
              </a:ext>
            </a:extLst>
          </p:cNvPr>
          <p:cNvSpPr txBox="1"/>
          <p:nvPr/>
        </p:nvSpPr>
        <p:spPr>
          <a:xfrm>
            <a:off x="6814022" y="957353"/>
            <a:ext cx="3120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brings together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26955C-DB7E-4B7A-83F7-0E1B44A68B02}"/>
              </a:ext>
            </a:extLst>
          </p:cNvPr>
          <p:cNvSpPr txBox="1"/>
          <p:nvPr/>
        </p:nvSpPr>
        <p:spPr>
          <a:xfrm>
            <a:off x="3957777" y="3575874"/>
            <a:ext cx="24372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</a:rPr>
              <a:t>fitness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9E229B-E047-47CF-B7C9-D4D743AC0A25}"/>
              </a:ext>
            </a:extLst>
          </p:cNvPr>
          <p:cNvSpPr txBox="1"/>
          <p:nvPr/>
        </p:nvSpPr>
        <p:spPr>
          <a:xfrm>
            <a:off x="6984336" y="3575874"/>
            <a:ext cx="18523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</a:rPr>
              <a:t>faith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FEBB38-9903-4885-9AD4-0EDA36227452}"/>
              </a:ext>
            </a:extLst>
          </p:cNvPr>
          <p:cNvSpPr txBox="1"/>
          <p:nvPr/>
        </p:nvSpPr>
        <p:spPr>
          <a:xfrm>
            <a:off x="9836313" y="3575874"/>
            <a:ext cx="16591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</a:rPr>
              <a:t>fun</a:t>
            </a:r>
          </a:p>
        </p:txBody>
      </p:sp>
      <p:sp>
        <p:nvSpPr>
          <p:cNvPr id="14" name="!!Oval 2">
            <a:extLst>
              <a:ext uri="{FF2B5EF4-FFF2-40B4-BE49-F238E27FC236}">
                <a16:creationId xmlns:a16="http://schemas.microsoft.com/office/drawing/2014/main" id="{15FEDAF0-EB68-486F-8BA3-EE3BE2DE2F53}"/>
              </a:ext>
            </a:extLst>
          </p:cNvPr>
          <p:cNvSpPr/>
          <p:nvPr/>
        </p:nvSpPr>
        <p:spPr>
          <a:xfrm>
            <a:off x="3303796" y="590636"/>
            <a:ext cx="1412967" cy="1415381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51CA3BB-218D-47ED-9FC8-E8FCE26C9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4571" y="678153"/>
            <a:ext cx="4476444" cy="12403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2197444-5F00-4653-B7A9-D27B1EDAC406}"/>
              </a:ext>
            </a:extLst>
          </p:cNvPr>
          <p:cNvSpPr txBox="1"/>
          <p:nvPr/>
        </p:nvSpPr>
        <p:spPr>
          <a:xfrm>
            <a:off x="327928" y="3316488"/>
            <a:ext cx="24372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</a:rPr>
              <a:t>family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A5A4F3-D9D8-4296-B36C-49B7C2D58F9A}"/>
              </a:ext>
            </a:extLst>
          </p:cNvPr>
          <p:cNvSpPr txBox="1"/>
          <p:nvPr/>
        </p:nvSpPr>
        <p:spPr>
          <a:xfrm>
            <a:off x="372707" y="3910119"/>
            <a:ext cx="24372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&amp; households</a:t>
            </a:r>
          </a:p>
        </p:txBody>
      </p:sp>
      <p:sp>
        <p:nvSpPr>
          <p:cNvPr id="3" name="Cross 2">
            <a:extLst>
              <a:ext uri="{FF2B5EF4-FFF2-40B4-BE49-F238E27FC236}">
                <a16:creationId xmlns:a16="http://schemas.microsoft.com/office/drawing/2014/main" id="{F3B1074B-6615-4BA6-854E-DCAE4D92FC11}"/>
              </a:ext>
            </a:extLst>
          </p:cNvPr>
          <p:cNvSpPr/>
          <p:nvPr/>
        </p:nvSpPr>
        <p:spPr>
          <a:xfrm>
            <a:off x="3073246" y="3686361"/>
            <a:ext cx="596460" cy="596460"/>
          </a:xfrm>
          <a:prstGeom prst="plus">
            <a:avLst>
              <a:gd name="adj" fmla="val 36710"/>
            </a:avLst>
          </a:prstGeom>
          <a:solidFill>
            <a:srgbClr val="2E33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989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7949">
        <p159:morph option="byObject"/>
      </p:transition>
    </mc:Choice>
    <mc:Fallback xmlns="">
      <p:transition advTm="79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Oval 1">
            <a:extLst>
              <a:ext uri="{FF2B5EF4-FFF2-40B4-BE49-F238E27FC236}">
                <a16:creationId xmlns:a16="http://schemas.microsoft.com/office/drawing/2014/main" id="{6A62FBCC-EBD7-4AE0-BF26-5C7660637580}"/>
              </a:ext>
            </a:extLst>
          </p:cNvPr>
          <p:cNvSpPr/>
          <p:nvPr/>
        </p:nvSpPr>
        <p:spPr>
          <a:xfrm>
            <a:off x="-466952" y="847144"/>
            <a:ext cx="3659085" cy="3150848"/>
          </a:xfrm>
          <a:custGeom>
            <a:avLst/>
            <a:gdLst>
              <a:gd name="connsiteX0" fmla="*/ 0 w 1200133"/>
              <a:gd name="connsiteY0" fmla="*/ 601092 h 1202183"/>
              <a:gd name="connsiteX1" fmla="*/ 600067 w 1200133"/>
              <a:gd name="connsiteY1" fmla="*/ 0 h 1202183"/>
              <a:gd name="connsiteX2" fmla="*/ 1200134 w 1200133"/>
              <a:gd name="connsiteY2" fmla="*/ 601092 h 1202183"/>
              <a:gd name="connsiteX3" fmla="*/ 600067 w 1200133"/>
              <a:gd name="connsiteY3" fmla="*/ 1202184 h 1202183"/>
              <a:gd name="connsiteX4" fmla="*/ 0 w 1200133"/>
              <a:gd name="connsiteY4" fmla="*/ 601092 h 1202183"/>
              <a:gd name="connsiteX0" fmla="*/ 0 w 2359009"/>
              <a:gd name="connsiteY0" fmla="*/ 275785 h 1249303"/>
              <a:gd name="connsiteX1" fmla="*/ 1758942 w 2359009"/>
              <a:gd name="connsiteY1" fmla="*/ 39818 h 1249303"/>
              <a:gd name="connsiteX2" fmla="*/ 2359009 w 2359009"/>
              <a:gd name="connsiteY2" fmla="*/ 640910 h 1249303"/>
              <a:gd name="connsiteX3" fmla="*/ 1758942 w 2359009"/>
              <a:gd name="connsiteY3" fmla="*/ 1242002 h 1249303"/>
              <a:gd name="connsiteX4" fmla="*/ 0 w 2359009"/>
              <a:gd name="connsiteY4" fmla="*/ 275785 h 1249303"/>
              <a:gd name="connsiteX0" fmla="*/ 98882 w 2457891"/>
              <a:gd name="connsiteY0" fmla="*/ 906698 h 1880216"/>
              <a:gd name="connsiteX1" fmla="*/ 460824 w 2457891"/>
              <a:gd name="connsiteY1" fmla="*/ 3981 h 1880216"/>
              <a:gd name="connsiteX2" fmla="*/ 2457891 w 2457891"/>
              <a:gd name="connsiteY2" fmla="*/ 1271823 h 1880216"/>
              <a:gd name="connsiteX3" fmla="*/ 1857824 w 2457891"/>
              <a:gd name="connsiteY3" fmla="*/ 1872915 h 1880216"/>
              <a:gd name="connsiteX4" fmla="*/ 98882 w 2457891"/>
              <a:gd name="connsiteY4" fmla="*/ 906698 h 1880216"/>
              <a:gd name="connsiteX0" fmla="*/ 112966 w 2900600"/>
              <a:gd name="connsiteY0" fmla="*/ 1124511 h 2111056"/>
              <a:gd name="connsiteX1" fmla="*/ 474908 w 2900600"/>
              <a:gd name="connsiteY1" fmla="*/ 221794 h 2111056"/>
              <a:gd name="connsiteX2" fmla="*/ 2900600 w 2900600"/>
              <a:gd name="connsiteY2" fmla="*/ 172011 h 2111056"/>
              <a:gd name="connsiteX3" fmla="*/ 1871908 w 2900600"/>
              <a:gd name="connsiteY3" fmla="*/ 2090728 h 2111056"/>
              <a:gd name="connsiteX4" fmla="*/ 112966 w 2900600"/>
              <a:gd name="connsiteY4" fmla="*/ 1124511 h 2111056"/>
              <a:gd name="connsiteX0" fmla="*/ 137650 w 2925284"/>
              <a:gd name="connsiteY0" fmla="*/ 1124511 h 2975273"/>
              <a:gd name="connsiteX1" fmla="*/ 499592 w 2925284"/>
              <a:gd name="connsiteY1" fmla="*/ 221794 h 2975273"/>
              <a:gd name="connsiteX2" fmla="*/ 2925284 w 2925284"/>
              <a:gd name="connsiteY2" fmla="*/ 172011 h 2975273"/>
              <a:gd name="connsiteX3" fmla="*/ 2229967 w 2925284"/>
              <a:gd name="connsiteY3" fmla="*/ 2963853 h 2975273"/>
              <a:gd name="connsiteX4" fmla="*/ 137650 w 2925284"/>
              <a:gd name="connsiteY4" fmla="*/ 1124511 h 2975273"/>
              <a:gd name="connsiteX0" fmla="*/ 137650 w 2925284"/>
              <a:gd name="connsiteY0" fmla="*/ 1124511 h 3006027"/>
              <a:gd name="connsiteX1" fmla="*/ 499592 w 2925284"/>
              <a:gd name="connsiteY1" fmla="*/ 221794 h 3006027"/>
              <a:gd name="connsiteX2" fmla="*/ 2925284 w 2925284"/>
              <a:gd name="connsiteY2" fmla="*/ 172011 h 3006027"/>
              <a:gd name="connsiteX3" fmla="*/ 2229967 w 2925284"/>
              <a:gd name="connsiteY3" fmla="*/ 2963853 h 3006027"/>
              <a:gd name="connsiteX4" fmla="*/ 663891 w 2925284"/>
              <a:gd name="connsiteY4" fmla="*/ 1805880 h 3006027"/>
              <a:gd name="connsiteX5" fmla="*/ 137650 w 2925284"/>
              <a:gd name="connsiteY5" fmla="*/ 1124511 h 3006027"/>
              <a:gd name="connsiteX0" fmla="*/ 52279 w 2839913"/>
              <a:gd name="connsiteY0" fmla="*/ 1124511 h 2997443"/>
              <a:gd name="connsiteX1" fmla="*/ 414221 w 2839913"/>
              <a:gd name="connsiteY1" fmla="*/ 221794 h 2997443"/>
              <a:gd name="connsiteX2" fmla="*/ 2839913 w 2839913"/>
              <a:gd name="connsiteY2" fmla="*/ 172011 h 2997443"/>
              <a:gd name="connsiteX3" fmla="*/ 2144596 w 2839913"/>
              <a:gd name="connsiteY3" fmla="*/ 2963853 h 2997443"/>
              <a:gd name="connsiteX4" fmla="*/ 991270 w 2839913"/>
              <a:gd name="connsiteY4" fmla="*/ 1678880 h 2997443"/>
              <a:gd name="connsiteX5" fmla="*/ 52279 w 2839913"/>
              <a:gd name="connsiteY5" fmla="*/ 1124511 h 2997443"/>
              <a:gd name="connsiteX0" fmla="*/ 51105 w 2838739"/>
              <a:gd name="connsiteY0" fmla="*/ 1124511 h 2979583"/>
              <a:gd name="connsiteX1" fmla="*/ 413047 w 2838739"/>
              <a:gd name="connsiteY1" fmla="*/ 221794 h 2979583"/>
              <a:gd name="connsiteX2" fmla="*/ 2838739 w 2838739"/>
              <a:gd name="connsiteY2" fmla="*/ 172011 h 2979583"/>
              <a:gd name="connsiteX3" fmla="*/ 2143422 w 2838739"/>
              <a:gd name="connsiteY3" fmla="*/ 2963853 h 2979583"/>
              <a:gd name="connsiteX4" fmla="*/ 974221 w 2838739"/>
              <a:gd name="connsiteY4" fmla="*/ 1297880 h 2979583"/>
              <a:gd name="connsiteX5" fmla="*/ 51105 w 2838739"/>
              <a:gd name="connsiteY5" fmla="*/ 1124511 h 2979583"/>
              <a:gd name="connsiteX0" fmla="*/ 48756 w 2836390"/>
              <a:gd name="connsiteY0" fmla="*/ 1124511 h 2967530"/>
              <a:gd name="connsiteX1" fmla="*/ 410698 w 2836390"/>
              <a:gd name="connsiteY1" fmla="*/ 221794 h 2967530"/>
              <a:gd name="connsiteX2" fmla="*/ 2836390 w 2836390"/>
              <a:gd name="connsiteY2" fmla="*/ 172011 h 2967530"/>
              <a:gd name="connsiteX3" fmla="*/ 2141073 w 2836390"/>
              <a:gd name="connsiteY3" fmla="*/ 2963853 h 2967530"/>
              <a:gd name="connsiteX4" fmla="*/ 940122 w 2836390"/>
              <a:gd name="connsiteY4" fmla="*/ 774005 h 2967530"/>
              <a:gd name="connsiteX5" fmla="*/ 48756 w 2836390"/>
              <a:gd name="connsiteY5" fmla="*/ 1124511 h 2967530"/>
              <a:gd name="connsiteX0" fmla="*/ 42886 w 2830520"/>
              <a:gd name="connsiteY0" fmla="*/ 1124511 h 2977994"/>
              <a:gd name="connsiteX1" fmla="*/ 404828 w 2830520"/>
              <a:gd name="connsiteY1" fmla="*/ 221794 h 2977994"/>
              <a:gd name="connsiteX2" fmla="*/ 2830520 w 2830520"/>
              <a:gd name="connsiteY2" fmla="*/ 172011 h 2977994"/>
              <a:gd name="connsiteX3" fmla="*/ 2135203 w 2830520"/>
              <a:gd name="connsiteY3" fmla="*/ 2963853 h 2977994"/>
              <a:gd name="connsiteX4" fmla="*/ 854877 w 2830520"/>
              <a:gd name="connsiteY4" fmla="*/ 1250255 h 2977994"/>
              <a:gd name="connsiteX5" fmla="*/ 42886 w 2830520"/>
              <a:gd name="connsiteY5" fmla="*/ 1124511 h 2977994"/>
              <a:gd name="connsiteX0" fmla="*/ 42886 w 2830520"/>
              <a:gd name="connsiteY0" fmla="*/ 1124511 h 3042751"/>
              <a:gd name="connsiteX1" fmla="*/ 404828 w 2830520"/>
              <a:gd name="connsiteY1" fmla="*/ 221794 h 3042751"/>
              <a:gd name="connsiteX2" fmla="*/ 2830520 w 2830520"/>
              <a:gd name="connsiteY2" fmla="*/ 172011 h 3042751"/>
              <a:gd name="connsiteX3" fmla="*/ 2135203 w 2830520"/>
              <a:gd name="connsiteY3" fmla="*/ 2963853 h 3042751"/>
              <a:gd name="connsiteX4" fmla="*/ 1458126 w 2830520"/>
              <a:gd name="connsiteY4" fmla="*/ 2186880 h 3042751"/>
              <a:gd name="connsiteX5" fmla="*/ 854877 w 2830520"/>
              <a:gd name="connsiteY5" fmla="*/ 1250255 h 3042751"/>
              <a:gd name="connsiteX6" fmla="*/ 42886 w 2830520"/>
              <a:gd name="connsiteY6" fmla="*/ 1124511 h 3042751"/>
              <a:gd name="connsiteX0" fmla="*/ 42886 w 2830520"/>
              <a:gd name="connsiteY0" fmla="*/ 1124511 h 3051385"/>
              <a:gd name="connsiteX1" fmla="*/ 404828 w 2830520"/>
              <a:gd name="connsiteY1" fmla="*/ 221794 h 3051385"/>
              <a:gd name="connsiteX2" fmla="*/ 2830520 w 2830520"/>
              <a:gd name="connsiteY2" fmla="*/ 172011 h 3051385"/>
              <a:gd name="connsiteX3" fmla="*/ 2135203 w 2830520"/>
              <a:gd name="connsiteY3" fmla="*/ 2963853 h 3051385"/>
              <a:gd name="connsiteX4" fmla="*/ 1347001 w 2830520"/>
              <a:gd name="connsiteY4" fmla="*/ 2250380 h 3051385"/>
              <a:gd name="connsiteX5" fmla="*/ 854877 w 2830520"/>
              <a:gd name="connsiteY5" fmla="*/ 1250255 h 3051385"/>
              <a:gd name="connsiteX6" fmla="*/ 42886 w 2830520"/>
              <a:gd name="connsiteY6" fmla="*/ 1124511 h 3051385"/>
              <a:gd name="connsiteX0" fmla="*/ 42886 w 2830520"/>
              <a:gd name="connsiteY0" fmla="*/ 1124511 h 3051385"/>
              <a:gd name="connsiteX1" fmla="*/ 404828 w 2830520"/>
              <a:gd name="connsiteY1" fmla="*/ 221794 h 3051385"/>
              <a:gd name="connsiteX2" fmla="*/ 2830520 w 2830520"/>
              <a:gd name="connsiteY2" fmla="*/ 172011 h 3051385"/>
              <a:gd name="connsiteX3" fmla="*/ 2135203 w 2830520"/>
              <a:gd name="connsiteY3" fmla="*/ 2963853 h 3051385"/>
              <a:gd name="connsiteX4" fmla="*/ 1347001 w 2830520"/>
              <a:gd name="connsiteY4" fmla="*/ 2250380 h 3051385"/>
              <a:gd name="connsiteX5" fmla="*/ 854877 w 2830520"/>
              <a:gd name="connsiteY5" fmla="*/ 1250255 h 3051385"/>
              <a:gd name="connsiteX6" fmla="*/ 42886 w 2830520"/>
              <a:gd name="connsiteY6" fmla="*/ 1124511 h 3051385"/>
              <a:gd name="connsiteX0" fmla="*/ 42886 w 2830520"/>
              <a:gd name="connsiteY0" fmla="*/ 1124511 h 3028863"/>
              <a:gd name="connsiteX1" fmla="*/ 404828 w 2830520"/>
              <a:gd name="connsiteY1" fmla="*/ 221794 h 3028863"/>
              <a:gd name="connsiteX2" fmla="*/ 2830520 w 2830520"/>
              <a:gd name="connsiteY2" fmla="*/ 172011 h 3028863"/>
              <a:gd name="connsiteX3" fmla="*/ 2135203 w 2830520"/>
              <a:gd name="connsiteY3" fmla="*/ 2963853 h 3028863"/>
              <a:gd name="connsiteX4" fmla="*/ 1347001 w 2830520"/>
              <a:gd name="connsiteY4" fmla="*/ 2250380 h 3028863"/>
              <a:gd name="connsiteX5" fmla="*/ 854877 w 2830520"/>
              <a:gd name="connsiteY5" fmla="*/ 1250255 h 3028863"/>
              <a:gd name="connsiteX6" fmla="*/ 42886 w 2830520"/>
              <a:gd name="connsiteY6" fmla="*/ 1124511 h 3028863"/>
              <a:gd name="connsiteX0" fmla="*/ 42886 w 2830520"/>
              <a:gd name="connsiteY0" fmla="*/ 1124511 h 3031830"/>
              <a:gd name="connsiteX1" fmla="*/ 404828 w 2830520"/>
              <a:gd name="connsiteY1" fmla="*/ 221794 h 3031830"/>
              <a:gd name="connsiteX2" fmla="*/ 2830520 w 2830520"/>
              <a:gd name="connsiteY2" fmla="*/ 172011 h 3031830"/>
              <a:gd name="connsiteX3" fmla="*/ 2135203 w 2830520"/>
              <a:gd name="connsiteY3" fmla="*/ 2963853 h 3031830"/>
              <a:gd name="connsiteX4" fmla="*/ 1347001 w 2830520"/>
              <a:gd name="connsiteY4" fmla="*/ 2250380 h 3031830"/>
              <a:gd name="connsiteX5" fmla="*/ 854877 w 2830520"/>
              <a:gd name="connsiteY5" fmla="*/ 1250255 h 3031830"/>
              <a:gd name="connsiteX6" fmla="*/ 42886 w 2830520"/>
              <a:gd name="connsiteY6" fmla="*/ 1124511 h 3031830"/>
              <a:gd name="connsiteX0" fmla="*/ 42886 w 2830520"/>
              <a:gd name="connsiteY0" fmla="*/ 1124511 h 3033473"/>
              <a:gd name="connsiteX1" fmla="*/ 404828 w 2830520"/>
              <a:gd name="connsiteY1" fmla="*/ 221794 h 3033473"/>
              <a:gd name="connsiteX2" fmla="*/ 2830520 w 2830520"/>
              <a:gd name="connsiteY2" fmla="*/ 172011 h 3033473"/>
              <a:gd name="connsiteX3" fmla="*/ 2135203 w 2830520"/>
              <a:gd name="connsiteY3" fmla="*/ 2963853 h 3033473"/>
              <a:gd name="connsiteX4" fmla="*/ 1315251 w 2830520"/>
              <a:gd name="connsiteY4" fmla="*/ 2266255 h 3033473"/>
              <a:gd name="connsiteX5" fmla="*/ 854877 w 2830520"/>
              <a:gd name="connsiteY5" fmla="*/ 1250255 h 3033473"/>
              <a:gd name="connsiteX6" fmla="*/ 42886 w 2830520"/>
              <a:gd name="connsiteY6" fmla="*/ 1124511 h 3033473"/>
              <a:gd name="connsiteX0" fmla="*/ 42886 w 2958255"/>
              <a:gd name="connsiteY0" fmla="*/ 1069623 h 2923277"/>
              <a:gd name="connsiteX1" fmla="*/ 404828 w 2958255"/>
              <a:gd name="connsiteY1" fmla="*/ 166906 h 2923277"/>
              <a:gd name="connsiteX2" fmla="*/ 2830520 w 2958255"/>
              <a:gd name="connsiteY2" fmla="*/ 117123 h 2923277"/>
              <a:gd name="connsiteX3" fmla="*/ 2569376 w 2958255"/>
              <a:gd name="connsiteY3" fmla="*/ 1401741 h 2923277"/>
              <a:gd name="connsiteX4" fmla="*/ 2135203 w 2958255"/>
              <a:gd name="connsiteY4" fmla="*/ 2908965 h 2923277"/>
              <a:gd name="connsiteX5" fmla="*/ 1315251 w 2958255"/>
              <a:gd name="connsiteY5" fmla="*/ 2211367 h 2923277"/>
              <a:gd name="connsiteX6" fmla="*/ 854877 w 2958255"/>
              <a:gd name="connsiteY6" fmla="*/ 1195367 h 2923277"/>
              <a:gd name="connsiteX7" fmla="*/ 42886 w 2958255"/>
              <a:gd name="connsiteY7" fmla="*/ 1069623 h 2923277"/>
              <a:gd name="connsiteX0" fmla="*/ 42886 w 3287328"/>
              <a:gd name="connsiteY0" fmla="*/ 1069623 h 2952357"/>
              <a:gd name="connsiteX1" fmla="*/ 404828 w 3287328"/>
              <a:gd name="connsiteY1" fmla="*/ 166906 h 2952357"/>
              <a:gd name="connsiteX2" fmla="*/ 2830520 w 3287328"/>
              <a:gd name="connsiteY2" fmla="*/ 117123 h 2952357"/>
              <a:gd name="connsiteX3" fmla="*/ 3252001 w 3287328"/>
              <a:gd name="connsiteY3" fmla="*/ 655616 h 2952357"/>
              <a:gd name="connsiteX4" fmla="*/ 2135203 w 3287328"/>
              <a:gd name="connsiteY4" fmla="*/ 2908965 h 2952357"/>
              <a:gd name="connsiteX5" fmla="*/ 1315251 w 3287328"/>
              <a:gd name="connsiteY5" fmla="*/ 2211367 h 2952357"/>
              <a:gd name="connsiteX6" fmla="*/ 854877 w 3287328"/>
              <a:gd name="connsiteY6" fmla="*/ 1195367 h 2952357"/>
              <a:gd name="connsiteX7" fmla="*/ 42886 w 3287328"/>
              <a:gd name="connsiteY7" fmla="*/ 1069623 h 2952357"/>
              <a:gd name="connsiteX0" fmla="*/ 42886 w 3252587"/>
              <a:gd name="connsiteY0" fmla="*/ 1069623 h 2917419"/>
              <a:gd name="connsiteX1" fmla="*/ 404828 w 3252587"/>
              <a:gd name="connsiteY1" fmla="*/ 166906 h 2917419"/>
              <a:gd name="connsiteX2" fmla="*/ 2830520 w 3252587"/>
              <a:gd name="connsiteY2" fmla="*/ 117123 h 2917419"/>
              <a:gd name="connsiteX3" fmla="*/ 3252001 w 3252587"/>
              <a:gd name="connsiteY3" fmla="*/ 655616 h 2917419"/>
              <a:gd name="connsiteX4" fmla="*/ 2902750 w 3252587"/>
              <a:gd name="connsiteY4" fmla="*/ 1608116 h 2917419"/>
              <a:gd name="connsiteX5" fmla="*/ 2135203 w 3252587"/>
              <a:gd name="connsiteY5" fmla="*/ 2908965 h 2917419"/>
              <a:gd name="connsiteX6" fmla="*/ 1315251 w 3252587"/>
              <a:gd name="connsiteY6" fmla="*/ 2211367 h 2917419"/>
              <a:gd name="connsiteX7" fmla="*/ 854877 w 3252587"/>
              <a:gd name="connsiteY7" fmla="*/ 1195367 h 2917419"/>
              <a:gd name="connsiteX8" fmla="*/ 42886 w 3252587"/>
              <a:gd name="connsiteY8" fmla="*/ 1069623 h 2917419"/>
              <a:gd name="connsiteX0" fmla="*/ 42886 w 3552822"/>
              <a:gd name="connsiteY0" fmla="*/ 1069623 h 2917826"/>
              <a:gd name="connsiteX1" fmla="*/ 404828 w 3552822"/>
              <a:gd name="connsiteY1" fmla="*/ 166906 h 2917826"/>
              <a:gd name="connsiteX2" fmla="*/ 2830520 w 3552822"/>
              <a:gd name="connsiteY2" fmla="*/ 117123 h 2917826"/>
              <a:gd name="connsiteX3" fmla="*/ 3252001 w 3552822"/>
              <a:gd name="connsiteY3" fmla="*/ 655616 h 2917826"/>
              <a:gd name="connsiteX4" fmla="*/ 3506000 w 3552822"/>
              <a:gd name="connsiteY4" fmla="*/ 1592241 h 2917826"/>
              <a:gd name="connsiteX5" fmla="*/ 2135203 w 3552822"/>
              <a:gd name="connsiteY5" fmla="*/ 2908965 h 2917826"/>
              <a:gd name="connsiteX6" fmla="*/ 1315251 w 3552822"/>
              <a:gd name="connsiteY6" fmla="*/ 2211367 h 2917826"/>
              <a:gd name="connsiteX7" fmla="*/ 854877 w 3552822"/>
              <a:gd name="connsiteY7" fmla="*/ 1195367 h 2917826"/>
              <a:gd name="connsiteX8" fmla="*/ 42886 w 3552822"/>
              <a:gd name="connsiteY8" fmla="*/ 1069623 h 2917826"/>
              <a:gd name="connsiteX0" fmla="*/ 42886 w 3508961"/>
              <a:gd name="connsiteY0" fmla="*/ 1069623 h 2908965"/>
              <a:gd name="connsiteX1" fmla="*/ 404828 w 3508961"/>
              <a:gd name="connsiteY1" fmla="*/ 166906 h 2908965"/>
              <a:gd name="connsiteX2" fmla="*/ 2830520 w 3508961"/>
              <a:gd name="connsiteY2" fmla="*/ 117123 h 2908965"/>
              <a:gd name="connsiteX3" fmla="*/ 3252001 w 3508961"/>
              <a:gd name="connsiteY3" fmla="*/ 655616 h 2908965"/>
              <a:gd name="connsiteX4" fmla="*/ 3506000 w 3508961"/>
              <a:gd name="connsiteY4" fmla="*/ 1592241 h 2908965"/>
              <a:gd name="connsiteX5" fmla="*/ 3045625 w 3508961"/>
              <a:gd name="connsiteY5" fmla="*/ 2211365 h 2908965"/>
              <a:gd name="connsiteX6" fmla="*/ 2135203 w 3508961"/>
              <a:gd name="connsiteY6" fmla="*/ 2908965 h 2908965"/>
              <a:gd name="connsiteX7" fmla="*/ 1315251 w 3508961"/>
              <a:gd name="connsiteY7" fmla="*/ 2211367 h 2908965"/>
              <a:gd name="connsiteX8" fmla="*/ 854877 w 3508961"/>
              <a:gd name="connsiteY8" fmla="*/ 1195367 h 2908965"/>
              <a:gd name="connsiteX9" fmla="*/ 42886 w 3508961"/>
              <a:gd name="connsiteY9" fmla="*/ 1069623 h 2908965"/>
              <a:gd name="connsiteX0" fmla="*/ 42886 w 3508961"/>
              <a:gd name="connsiteY0" fmla="*/ 1069623 h 2910265"/>
              <a:gd name="connsiteX1" fmla="*/ 404828 w 3508961"/>
              <a:gd name="connsiteY1" fmla="*/ 166906 h 2910265"/>
              <a:gd name="connsiteX2" fmla="*/ 2830520 w 3508961"/>
              <a:gd name="connsiteY2" fmla="*/ 117123 h 2910265"/>
              <a:gd name="connsiteX3" fmla="*/ 3252001 w 3508961"/>
              <a:gd name="connsiteY3" fmla="*/ 655616 h 2910265"/>
              <a:gd name="connsiteX4" fmla="*/ 3506000 w 3508961"/>
              <a:gd name="connsiteY4" fmla="*/ 1592241 h 2910265"/>
              <a:gd name="connsiteX5" fmla="*/ 2998000 w 3508961"/>
              <a:gd name="connsiteY5" fmla="*/ 1989115 h 2910265"/>
              <a:gd name="connsiteX6" fmla="*/ 2135203 w 3508961"/>
              <a:gd name="connsiteY6" fmla="*/ 2908965 h 2910265"/>
              <a:gd name="connsiteX7" fmla="*/ 1315251 w 3508961"/>
              <a:gd name="connsiteY7" fmla="*/ 2211367 h 2910265"/>
              <a:gd name="connsiteX8" fmla="*/ 854877 w 3508961"/>
              <a:gd name="connsiteY8" fmla="*/ 1195367 h 2910265"/>
              <a:gd name="connsiteX9" fmla="*/ 42886 w 3508961"/>
              <a:gd name="connsiteY9" fmla="*/ 1069623 h 2910265"/>
              <a:gd name="connsiteX0" fmla="*/ 42886 w 3508961"/>
              <a:gd name="connsiteY0" fmla="*/ 1069623 h 2914693"/>
              <a:gd name="connsiteX1" fmla="*/ 404828 w 3508961"/>
              <a:gd name="connsiteY1" fmla="*/ 166906 h 2914693"/>
              <a:gd name="connsiteX2" fmla="*/ 2830520 w 3508961"/>
              <a:gd name="connsiteY2" fmla="*/ 117123 h 2914693"/>
              <a:gd name="connsiteX3" fmla="*/ 3252001 w 3508961"/>
              <a:gd name="connsiteY3" fmla="*/ 655616 h 2914693"/>
              <a:gd name="connsiteX4" fmla="*/ 3506000 w 3508961"/>
              <a:gd name="connsiteY4" fmla="*/ 1592241 h 2914693"/>
              <a:gd name="connsiteX5" fmla="*/ 2998000 w 3508961"/>
              <a:gd name="connsiteY5" fmla="*/ 1989115 h 2914693"/>
              <a:gd name="connsiteX6" fmla="*/ 2569376 w 3508961"/>
              <a:gd name="connsiteY6" fmla="*/ 2512991 h 2914693"/>
              <a:gd name="connsiteX7" fmla="*/ 2135203 w 3508961"/>
              <a:gd name="connsiteY7" fmla="*/ 2908965 h 2914693"/>
              <a:gd name="connsiteX8" fmla="*/ 1315251 w 3508961"/>
              <a:gd name="connsiteY8" fmla="*/ 2211367 h 2914693"/>
              <a:gd name="connsiteX9" fmla="*/ 854877 w 3508961"/>
              <a:gd name="connsiteY9" fmla="*/ 1195367 h 2914693"/>
              <a:gd name="connsiteX10" fmla="*/ 42886 w 3508961"/>
              <a:gd name="connsiteY10" fmla="*/ 1069623 h 2914693"/>
              <a:gd name="connsiteX0" fmla="*/ 42886 w 3508961"/>
              <a:gd name="connsiteY0" fmla="*/ 1069623 h 2917495"/>
              <a:gd name="connsiteX1" fmla="*/ 404828 w 3508961"/>
              <a:gd name="connsiteY1" fmla="*/ 166906 h 2917495"/>
              <a:gd name="connsiteX2" fmla="*/ 2830520 w 3508961"/>
              <a:gd name="connsiteY2" fmla="*/ 117123 h 2917495"/>
              <a:gd name="connsiteX3" fmla="*/ 3252001 w 3508961"/>
              <a:gd name="connsiteY3" fmla="*/ 655616 h 2917495"/>
              <a:gd name="connsiteX4" fmla="*/ 3506000 w 3508961"/>
              <a:gd name="connsiteY4" fmla="*/ 1592241 h 2917495"/>
              <a:gd name="connsiteX5" fmla="*/ 2998000 w 3508961"/>
              <a:gd name="connsiteY5" fmla="*/ 1989115 h 2917495"/>
              <a:gd name="connsiteX6" fmla="*/ 2744001 w 3508961"/>
              <a:gd name="connsiteY6" fmla="*/ 2560616 h 2917495"/>
              <a:gd name="connsiteX7" fmla="*/ 2135203 w 3508961"/>
              <a:gd name="connsiteY7" fmla="*/ 2908965 h 2917495"/>
              <a:gd name="connsiteX8" fmla="*/ 1315251 w 3508961"/>
              <a:gd name="connsiteY8" fmla="*/ 2211367 h 2917495"/>
              <a:gd name="connsiteX9" fmla="*/ 854877 w 3508961"/>
              <a:gd name="connsiteY9" fmla="*/ 1195367 h 2917495"/>
              <a:gd name="connsiteX10" fmla="*/ 42886 w 3508961"/>
              <a:gd name="connsiteY10" fmla="*/ 1069623 h 2917495"/>
              <a:gd name="connsiteX0" fmla="*/ 42886 w 3508961"/>
              <a:gd name="connsiteY0" fmla="*/ 1069623 h 2948722"/>
              <a:gd name="connsiteX1" fmla="*/ 404828 w 3508961"/>
              <a:gd name="connsiteY1" fmla="*/ 166906 h 2948722"/>
              <a:gd name="connsiteX2" fmla="*/ 2830520 w 3508961"/>
              <a:gd name="connsiteY2" fmla="*/ 117123 h 2948722"/>
              <a:gd name="connsiteX3" fmla="*/ 3252001 w 3508961"/>
              <a:gd name="connsiteY3" fmla="*/ 655616 h 2948722"/>
              <a:gd name="connsiteX4" fmla="*/ 3506000 w 3508961"/>
              <a:gd name="connsiteY4" fmla="*/ 1592241 h 2948722"/>
              <a:gd name="connsiteX5" fmla="*/ 2998000 w 3508961"/>
              <a:gd name="connsiteY5" fmla="*/ 1989115 h 2948722"/>
              <a:gd name="connsiteX6" fmla="*/ 2744001 w 3508961"/>
              <a:gd name="connsiteY6" fmla="*/ 2560616 h 2948722"/>
              <a:gd name="connsiteX7" fmla="*/ 2490001 w 3508961"/>
              <a:gd name="connsiteY7" fmla="*/ 2830491 h 2948722"/>
              <a:gd name="connsiteX8" fmla="*/ 2135203 w 3508961"/>
              <a:gd name="connsiteY8" fmla="*/ 2908965 h 2948722"/>
              <a:gd name="connsiteX9" fmla="*/ 1315251 w 3508961"/>
              <a:gd name="connsiteY9" fmla="*/ 2211367 h 2948722"/>
              <a:gd name="connsiteX10" fmla="*/ 854877 w 3508961"/>
              <a:gd name="connsiteY10" fmla="*/ 1195367 h 2948722"/>
              <a:gd name="connsiteX11" fmla="*/ 42886 w 3508961"/>
              <a:gd name="connsiteY11" fmla="*/ 1069623 h 2948722"/>
              <a:gd name="connsiteX0" fmla="*/ 42886 w 3508961"/>
              <a:gd name="connsiteY0" fmla="*/ 1069623 h 2911534"/>
              <a:gd name="connsiteX1" fmla="*/ 404828 w 3508961"/>
              <a:gd name="connsiteY1" fmla="*/ 166906 h 2911534"/>
              <a:gd name="connsiteX2" fmla="*/ 2830520 w 3508961"/>
              <a:gd name="connsiteY2" fmla="*/ 117123 h 2911534"/>
              <a:gd name="connsiteX3" fmla="*/ 3252001 w 3508961"/>
              <a:gd name="connsiteY3" fmla="*/ 655616 h 2911534"/>
              <a:gd name="connsiteX4" fmla="*/ 3506000 w 3508961"/>
              <a:gd name="connsiteY4" fmla="*/ 1592241 h 2911534"/>
              <a:gd name="connsiteX5" fmla="*/ 2998000 w 3508961"/>
              <a:gd name="connsiteY5" fmla="*/ 1989115 h 2911534"/>
              <a:gd name="connsiteX6" fmla="*/ 2744001 w 3508961"/>
              <a:gd name="connsiteY6" fmla="*/ 2560616 h 2911534"/>
              <a:gd name="connsiteX7" fmla="*/ 2013751 w 3508961"/>
              <a:gd name="connsiteY7" fmla="*/ 1893866 h 2911534"/>
              <a:gd name="connsiteX8" fmla="*/ 2135203 w 3508961"/>
              <a:gd name="connsiteY8" fmla="*/ 2908965 h 2911534"/>
              <a:gd name="connsiteX9" fmla="*/ 1315251 w 3508961"/>
              <a:gd name="connsiteY9" fmla="*/ 2211367 h 2911534"/>
              <a:gd name="connsiteX10" fmla="*/ 854877 w 3508961"/>
              <a:gd name="connsiteY10" fmla="*/ 1195367 h 2911534"/>
              <a:gd name="connsiteX11" fmla="*/ 42886 w 3508961"/>
              <a:gd name="connsiteY11" fmla="*/ 1069623 h 2911534"/>
              <a:gd name="connsiteX0" fmla="*/ 42886 w 3508961"/>
              <a:gd name="connsiteY0" fmla="*/ 1069623 h 2913444"/>
              <a:gd name="connsiteX1" fmla="*/ 404828 w 3508961"/>
              <a:gd name="connsiteY1" fmla="*/ 166906 h 2913444"/>
              <a:gd name="connsiteX2" fmla="*/ 2830520 w 3508961"/>
              <a:gd name="connsiteY2" fmla="*/ 117123 h 2913444"/>
              <a:gd name="connsiteX3" fmla="*/ 3252001 w 3508961"/>
              <a:gd name="connsiteY3" fmla="*/ 655616 h 2913444"/>
              <a:gd name="connsiteX4" fmla="*/ 3506000 w 3508961"/>
              <a:gd name="connsiteY4" fmla="*/ 1592241 h 2913444"/>
              <a:gd name="connsiteX5" fmla="*/ 2998000 w 3508961"/>
              <a:gd name="connsiteY5" fmla="*/ 1989115 h 2913444"/>
              <a:gd name="connsiteX6" fmla="*/ 2744001 w 3508961"/>
              <a:gd name="connsiteY6" fmla="*/ 2560616 h 2913444"/>
              <a:gd name="connsiteX7" fmla="*/ 2045501 w 3508961"/>
              <a:gd name="connsiteY7" fmla="*/ 2512991 h 2913444"/>
              <a:gd name="connsiteX8" fmla="*/ 2135203 w 3508961"/>
              <a:gd name="connsiteY8" fmla="*/ 2908965 h 2913444"/>
              <a:gd name="connsiteX9" fmla="*/ 1315251 w 3508961"/>
              <a:gd name="connsiteY9" fmla="*/ 2211367 h 2913444"/>
              <a:gd name="connsiteX10" fmla="*/ 854877 w 3508961"/>
              <a:gd name="connsiteY10" fmla="*/ 1195367 h 2913444"/>
              <a:gd name="connsiteX11" fmla="*/ 42886 w 3508961"/>
              <a:gd name="connsiteY11" fmla="*/ 1069623 h 2913444"/>
              <a:gd name="connsiteX0" fmla="*/ 42886 w 3508961"/>
              <a:gd name="connsiteY0" fmla="*/ 1069623 h 2913444"/>
              <a:gd name="connsiteX1" fmla="*/ 404828 w 3508961"/>
              <a:gd name="connsiteY1" fmla="*/ 166906 h 2913444"/>
              <a:gd name="connsiteX2" fmla="*/ 2830520 w 3508961"/>
              <a:gd name="connsiteY2" fmla="*/ 117123 h 2913444"/>
              <a:gd name="connsiteX3" fmla="*/ 3252001 w 3508961"/>
              <a:gd name="connsiteY3" fmla="*/ 655616 h 2913444"/>
              <a:gd name="connsiteX4" fmla="*/ 3506000 w 3508961"/>
              <a:gd name="connsiteY4" fmla="*/ 1592241 h 2913444"/>
              <a:gd name="connsiteX5" fmla="*/ 2998000 w 3508961"/>
              <a:gd name="connsiteY5" fmla="*/ 1989115 h 2913444"/>
              <a:gd name="connsiteX6" fmla="*/ 2744001 w 3508961"/>
              <a:gd name="connsiteY6" fmla="*/ 2560616 h 2913444"/>
              <a:gd name="connsiteX7" fmla="*/ 2045501 w 3508961"/>
              <a:gd name="connsiteY7" fmla="*/ 2512991 h 2913444"/>
              <a:gd name="connsiteX8" fmla="*/ 2135203 w 3508961"/>
              <a:gd name="connsiteY8" fmla="*/ 2908965 h 2913444"/>
              <a:gd name="connsiteX9" fmla="*/ 1315251 w 3508961"/>
              <a:gd name="connsiteY9" fmla="*/ 2211367 h 2913444"/>
              <a:gd name="connsiteX10" fmla="*/ 854877 w 3508961"/>
              <a:gd name="connsiteY10" fmla="*/ 1195367 h 2913444"/>
              <a:gd name="connsiteX11" fmla="*/ 42886 w 3508961"/>
              <a:gd name="connsiteY11" fmla="*/ 1069623 h 2913444"/>
              <a:gd name="connsiteX0" fmla="*/ 27971 w 3589296"/>
              <a:gd name="connsiteY0" fmla="*/ 1036332 h 2911903"/>
              <a:gd name="connsiteX1" fmla="*/ 485163 w 3589296"/>
              <a:gd name="connsiteY1" fmla="*/ 165365 h 2911903"/>
              <a:gd name="connsiteX2" fmla="*/ 2910855 w 3589296"/>
              <a:gd name="connsiteY2" fmla="*/ 115582 h 2911903"/>
              <a:gd name="connsiteX3" fmla="*/ 3332336 w 3589296"/>
              <a:gd name="connsiteY3" fmla="*/ 654075 h 2911903"/>
              <a:gd name="connsiteX4" fmla="*/ 3586335 w 3589296"/>
              <a:gd name="connsiteY4" fmla="*/ 1590700 h 2911903"/>
              <a:gd name="connsiteX5" fmla="*/ 3078335 w 3589296"/>
              <a:gd name="connsiteY5" fmla="*/ 1987574 h 2911903"/>
              <a:gd name="connsiteX6" fmla="*/ 2824336 w 3589296"/>
              <a:gd name="connsiteY6" fmla="*/ 2559075 h 2911903"/>
              <a:gd name="connsiteX7" fmla="*/ 2125836 w 3589296"/>
              <a:gd name="connsiteY7" fmla="*/ 2511450 h 2911903"/>
              <a:gd name="connsiteX8" fmla="*/ 2215538 w 3589296"/>
              <a:gd name="connsiteY8" fmla="*/ 2907424 h 2911903"/>
              <a:gd name="connsiteX9" fmla="*/ 1395586 w 3589296"/>
              <a:gd name="connsiteY9" fmla="*/ 2209826 h 2911903"/>
              <a:gd name="connsiteX10" fmla="*/ 935212 w 3589296"/>
              <a:gd name="connsiteY10" fmla="*/ 1193826 h 2911903"/>
              <a:gd name="connsiteX11" fmla="*/ 27971 w 3589296"/>
              <a:gd name="connsiteY11" fmla="*/ 1036332 h 2911903"/>
              <a:gd name="connsiteX0" fmla="*/ 98621 w 3659946"/>
              <a:gd name="connsiteY0" fmla="*/ 1078597 h 2954168"/>
              <a:gd name="connsiteX1" fmla="*/ 349438 w 3659946"/>
              <a:gd name="connsiteY1" fmla="*/ 112380 h 2954168"/>
              <a:gd name="connsiteX2" fmla="*/ 2981505 w 3659946"/>
              <a:gd name="connsiteY2" fmla="*/ 157847 h 2954168"/>
              <a:gd name="connsiteX3" fmla="*/ 3402986 w 3659946"/>
              <a:gd name="connsiteY3" fmla="*/ 696340 h 2954168"/>
              <a:gd name="connsiteX4" fmla="*/ 3656985 w 3659946"/>
              <a:gd name="connsiteY4" fmla="*/ 1632965 h 2954168"/>
              <a:gd name="connsiteX5" fmla="*/ 3148985 w 3659946"/>
              <a:gd name="connsiteY5" fmla="*/ 2029839 h 2954168"/>
              <a:gd name="connsiteX6" fmla="*/ 2894986 w 3659946"/>
              <a:gd name="connsiteY6" fmla="*/ 2601340 h 2954168"/>
              <a:gd name="connsiteX7" fmla="*/ 2196486 w 3659946"/>
              <a:gd name="connsiteY7" fmla="*/ 2553715 h 2954168"/>
              <a:gd name="connsiteX8" fmla="*/ 2286188 w 3659946"/>
              <a:gd name="connsiteY8" fmla="*/ 2949689 h 2954168"/>
              <a:gd name="connsiteX9" fmla="*/ 1466236 w 3659946"/>
              <a:gd name="connsiteY9" fmla="*/ 2252091 h 2954168"/>
              <a:gd name="connsiteX10" fmla="*/ 1005862 w 3659946"/>
              <a:gd name="connsiteY10" fmla="*/ 1236091 h 2954168"/>
              <a:gd name="connsiteX11" fmla="*/ 98621 w 3659946"/>
              <a:gd name="connsiteY11" fmla="*/ 1078597 h 2954168"/>
              <a:gd name="connsiteX0" fmla="*/ 97760 w 3659085"/>
              <a:gd name="connsiteY0" fmla="*/ 1206297 h 3081868"/>
              <a:gd name="connsiteX1" fmla="*/ 348577 w 3659085"/>
              <a:gd name="connsiteY1" fmla="*/ 240080 h 3081868"/>
              <a:gd name="connsiteX2" fmla="*/ 2964769 w 3659085"/>
              <a:gd name="connsiteY2" fmla="*/ 95047 h 3081868"/>
              <a:gd name="connsiteX3" fmla="*/ 3402125 w 3659085"/>
              <a:gd name="connsiteY3" fmla="*/ 824040 h 3081868"/>
              <a:gd name="connsiteX4" fmla="*/ 3656124 w 3659085"/>
              <a:gd name="connsiteY4" fmla="*/ 1760665 h 3081868"/>
              <a:gd name="connsiteX5" fmla="*/ 3148124 w 3659085"/>
              <a:gd name="connsiteY5" fmla="*/ 2157539 h 3081868"/>
              <a:gd name="connsiteX6" fmla="*/ 2894125 w 3659085"/>
              <a:gd name="connsiteY6" fmla="*/ 2729040 h 3081868"/>
              <a:gd name="connsiteX7" fmla="*/ 2195625 w 3659085"/>
              <a:gd name="connsiteY7" fmla="*/ 2681415 h 3081868"/>
              <a:gd name="connsiteX8" fmla="*/ 2285327 w 3659085"/>
              <a:gd name="connsiteY8" fmla="*/ 3077389 h 3081868"/>
              <a:gd name="connsiteX9" fmla="*/ 1465375 w 3659085"/>
              <a:gd name="connsiteY9" fmla="*/ 2379791 h 3081868"/>
              <a:gd name="connsiteX10" fmla="*/ 1005001 w 3659085"/>
              <a:gd name="connsiteY10" fmla="*/ 1363791 h 3081868"/>
              <a:gd name="connsiteX11" fmla="*/ 97760 w 3659085"/>
              <a:gd name="connsiteY11" fmla="*/ 1206297 h 3081868"/>
              <a:gd name="connsiteX0" fmla="*/ 97760 w 3659085"/>
              <a:gd name="connsiteY0" fmla="*/ 1206297 h 3081868"/>
              <a:gd name="connsiteX1" fmla="*/ 348577 w 3659085"/>
              <a:gd name="connsiteY1" fmla="*/ 240080 h 3081868"/>
              <a:gd name="connsiteX2" fmla="*/ 2964769 w 3659085"/>
              <a:gd name="connsiteY2" fmla="*/ 95047 h 3081868"/>
              <a:gd name="connsiteX3" fmla="*/ 3402125 w 3659085"/>
              <a:gd name="connsiteY3" fmla="*/ 824040 h 3081868"/>
              <a:gd name="connsiteX4" fmla="*/ 3656124 w 3659085"/>
              <a:gd name="connsiteY4" fmla="*/ 1760665 h 3081868"/>
              <a:gd name="connsiteX5" fmla="*/ 3148124 w 3659085"/>
              <a:gd name="connsiteY5" fmla="*/ 2157539 h 3081868"/>
              <a:gd name="connsiteX6" fmla="*/ 2894125 w 3659085"/>
              <a:gd name="connsiteY6" fmla="*/ 2729040 h 3081868"/>
              <a:gd name="connsiteX7" fmla="*/ 2195625 w 3659085"/>
              <a:gd name="connsiteY7" fmla="*/ 2681415 h 3081868"/>
              <a:gd name="connsiteX8" fmla="*/ 2285327 w 3659085"/>
              <a:gd name="connsiteY8" fmla="*/ 3077389 h 3081868"/>
              <a:gd name="connsiteX9" fmla="*/ 1897672 w 3659085"/>
              <a:gd name="connsiteY9" fmla="*/ 2639973 h 3081868"/>
              <a:gd name="connsiteX10" fmla="*/ 1465375 w 3659085"/>
              <a:gd name="connsiteY10" fmla="*/ 2379791 h 3081868"/>
              <a:gd name="connsiteX11" fmla="*/ 1005001 w 3659085"/>
              <a:gd name="connsiteY11" fmla="*/ 1363791 h 3081868"/>
              <a:gd name="connsiteX12" fmla="*/ 97760 w 3659085"/>
              <a:gd name="connsiteY12" fmla="*/ 1206297 h 3081868"/>
              <a:gd name="connsiteX0" fmla="*/ 97760 w 3659085"/>
              <a:gd name="connsiteY0" fmla="*/ 1206297 h 3081331"/>
              <a:gd name="connsiteX1" fmla="*/ 348577 w 3659085"/>
              <a:gd name="connsiteY1" fmla="*/ 240080 h 3081331"/>
              <a:gd name="connsiteX2" fmla="*/ 2964769 w 3659085"/>
              <a:gd name="connsiteY2" fmla="*/ 95047 h 3081331"/>
              <a:gd name="connsiteX3" fmla="*/ 3402125 w 3659085"/>
              <a:gd name="connsiteY3" fmla="*/ 824040 h 3081331"/>
              <a:gd name="connsiteX4" fmla="*/ 3656124 w 3659085"/>
              <a:gd name="connsiteY4" fmla="*/ 1760665 h 3081331"/>
              <a:gd name="connsiteX5" fmla="*/ 3148124 w 3659085"/>
              <a:gd name="connsiteY5" fmla="*/ 2157539 h 3081331"/>
              <a:gd name="connsiteX6" fmla="*/ 2894125 w 3659085"/>
              <a:gd name="connsiteY6" fmla="*/ 2729040 h 3081331"/>
              <a:gd name="connsiteX7" fmla="*/ 2195625 w 3659085"/>
              <a:gd name="connsiteY7" fmla="*/ 2681415 h 3081331"/>
              <a:gd name="connsiteX8" fmla="*/ 2285327 w 3659085"/>
              <a:gd name="connsiteY8" fmla="*/ 3077389 h 3081331"/>
              <a:gd name="connsiteX9" fmla="*/ 1849964 w 3659085"/>
              <a:gd name="connsiteY9" fmla="*/ 2854658 h 3081331"/>
              <a:gd name="connsiteX10" fmla="*/ 1465375 w 3659085"/>
              <a:gd name="connsiteY10" fmla="*/ 2379791 h 3081331"/>
              <a:gd name="connsiteX11" fmla="*/ 1005001 w 3659085"/>
              <a:gd name="connsiteY11" fmla="*/ 1363791 h 3081331"/>
              <a:gd name="connsiteX12" fmla="*/ 97760 w 3659085"/>
              <a:gd name="connsiteY12" fmla="*/ 1206297 h 3081331"/>
              <a:gd name="connsiteX0" fmla="*/ 97760 w 3659085"/>
              <a:gd name="connsiteY0" fmla="*/ 1206297 h 3151683"/>
              <a:gd name="connsiteX1" fmla="*/ 348577 w 3659085"/>
              <a:gd name="connsiteY1" fmla="*/ 240080 h 3151683"/>
              <a:gd name="connsiteX2" fmla="*/ 2964769 w 3659085"/>
              <a:gd name="connsiteY2" fmla="*/ 95047 h 3151683"/>
              <a:gd name="connsiteX3" fmla="*/ 3402125 w 3659085"/>
              <a:gd name="connsiteY3" fmla="*/ 824040 h 3151683"/>
              <a:gd name="connsiteX4" fmla="*/ 3656124 w 3659085"/>
              <a:gd name="connsiteY4" fmla="*/ 1760665 h 3151683"/>
              <a:gd name="connsiteX5" fmla="*/ 3148124 w 3659085"/>
              <a:gd name="connsiteY5" fmla="*/ 2157539 h 3151683"/>
              <a:gd name="connsiteX6" fmla="*/ 2894125 w 3659085"/>
              <a:gd name="connsiteY6" fmla="*/ 2729040 h 3151683"/>
              <a:gd name="connsiteX7" fmla="*/ 2195625 w 3659085"/>
              <a:gd name="connsiteY7" fmla="*/ 2681415 h 3151683"/>
              <a:gd name="connsiteX8" fmla="*/ 2301230 w 3659085"/>
              <a:gd name="connsiteY8" fmla="*/ 3148951 h 3151683"/>
              <a:gd name="connsiteX9" fmla="*/ 1849964 w 3659085"/>
              <a:gd name="connsiteY9" fmla="*/ 2854658 h 3151683"/>
              <a:gd name="connsiteX10" fmla="*/ 1465375 w 3659085"/>
              <a:gd name="connsiteY10" fmla="*/ 2379791 h 3151683"/>
              <a:gd name="connsiteX11" fmla="*/ 1005001 w 3659085"/>
              <a:gd name="connsiteY11" fmla="*/ 1363791 h 3151683"/>
              <a:gd name="connsiteX12" fmla="*/ 97760 w 3659085"/>
              <a:gd name="connsiteY12" fmla="*/ 1206297 h 3151683"/>
              <a:gd name="connsiteX0" fmla="*/ 97760 w 3659085"/>
              <a:gd name="connsiteY0" fmla="*/ 1206297 h 3150848"/>
              <a:gd name="connsiteX1" fmla="*/ 348577 w 3659085"/>
              <a:gd name="connsiteY1" fmla="*/ 240080 h 3150848"/>
              <a:gd name="connsiteX2" fmla="*/ 2964769 w 3659085"/>
              <a:gd name="connsiteY2" fmla="*/ 95047 h 3150848"/>
              <a:gd name="connsiteX3" fmla="*/ 3402125 w 3659085"/>
              <a:gd name="connsiteY3" fmla="*/ 824040 h 3150848"/>
              <a:gd name="connsiteX4" fmla="*/ 3656124 w 3659085"/>
              <a:gd name="connsiteY4" fmla="*/ 1760665 h 3150848"/>
              <a:gd name="connsiteX5" fmla="*/ 3148124 w 3659085"/>
              <a:gd name="connsiteY5" fmla="*/ 2157539 h 3150848"/>
              <a:gd name="connsiteX6" fmla="*/ 2894125 w 3659085"/>
              <a:gd name="connsiteY6" fmla="*/ 2729040 h 3150848"/>
              <a:gd name="connsiteX7" fmla="*/ 2314895 w 3659085"/>
              <a:gd name="connsiteY7" fmla="*/ 2713220 h 3150848"/>
              <a:gd name="connsiteX8" fmla="*/ 2301230 w 3659085"/>
              <a:gd name="connsiteY8" fmla="*/ 3148951 h 3150848"/>
              <a:gd name="connsiteX9" fmla="*/ 1849964 w 3659085"/>
              <a:gd name="connsiteY9" fmla="*/ 2854658 h 3150848"/>
              <a:gd name="connsiteX10" fmla="*/ 1465375 w 3659085"/>
              <a:gd name="connsiteY10" fmla="*/ 2379791 h 3150848"/>
              <a:gd name="connsiteX11" fmla="*/ 1005001 w 3659085"/>
              <a:gd name="connsiteY11" fmla="*/ 1363791 h 3150848"/>
              <a:gd name="connsiteX12" fmla="*/ 97760 w 3659085"/>
              <a:gd name="connsiteY12" fmla="*/ 1206297 h 315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59085" h="3150848">
                <a:moveTo>
                  <a:pt x="97760" y="1206297"/>
                </a:moveTo>
                <a:cubicBezTo>
                  <a:pt x="-11644" y="1019012"/>
                  <a:pt x="-129258" y="425288"/>
                  <a:pt x="348577" y="240080"/>
                </a:cubicBezTo>
                <a:cubicBezTo>
                  <a:pt x="826412" y="54872"/>
                  <a:pt x="2604011" y="-110759"/>
                  <a:pt x="2964769" y="95047"/>
                </a:cubicBezTo>
                <a:cubicBezTo>
                  <a:pt x="3325527" y="300853"/>
                  <a:pt x="3390087" y="575541"/>
                  <a:pt x="3402125" y="824040"/>
                </a:cubicBezTo>
                <a:cubicBezTo>
                  <a:pt x="3414163" y="1072539"/>
                  <a:pt x="3690520" y="1501374"/>
                  <a:pt x="3656124" y="1760665"/>
                </a:cubicBezTo>
                <a:cubicBezTo>
                  <a:pt x="3621728" y="2019956"/>
                  <a:pt x="3304228" y="2004081"/>
                  <a:pt x="3148124" y="2157539"/>
                </a:cubicBezTo>
                <a:cubicBezTo>
                  <a:pt x="2992020" y="2310997"/>
                  <a:pt x="2978791" y="2588811"/>
                  <a:pt x="2894125" y="2729040"/>
                </a:cubicBezTo>
                <a:cubicBezTo>
                  <a:pt x="2809459" y="2869269"/>
                  <a:pt x="2829111" y="2528162"/>
                  <a:pt x="2314895" y="2713220"/>
                </a:cubicBezTo>
                <a:cubicBezTo>
                  <a:pt x="2213429" y="2771278"/>
                  <a:pt x="2378718" y="3125378"/>
                  <a:pt x="2301230" y="3148951"/>
                </a:cubicBezTo>
                <a:cubicBezTo>
                  <a:pt x="2223742" y="3172524"/>
                  <a:pt x="1986622" y="2970924"/>
                  <a:pt x="1849964" y="2854658"/>
                </a:cubicBezTo>
                <a:cubicBezTo>
                  <a:pt x="1713306" y="2738392"/>
                  <a:pt x="1614154" y="2592488"/>
                  <a:pt x="1465375" y="2379791"/>
                </a:cubicBezTo>
                <a:cubicBezTo>
                  <a:pt x="1474237" y="1871941"/>
                  <a:pt x="1240874" y="1540852"/>
                  <a:pt x="1005001" y="1363791"/>
                </a:cubicBezTo>
                <a:cubicBezTo>
                  <a:pt x="656282" y="1057234"/>
                  <a:pt x="207164" y="1393582"/>
                  <a:pt x="97760" y="1206297"/>
                </a:cubicBezTo>
                <a:close/>
              </a:path>
            </a:pathLst>
          </a:cu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!!Oval 2">
            <a:extLst>
              <a:ext uri="{FF2B5EF4-FFF2-40B4-BE49-F238E27FC236}">
                <a16:creationId xmlns:a16="http://schemas.microsoft.com/office/drawing/2014/main" id="{FB18EDB3-D7D1-4AF4-8ED0-A1F34AF19D16}"/>
              </a:ext>
            </a:extLst>
          </p:cNvPr>
          <p:cNvSpPr/>
          <p:nvPr/>
        </p:nvSpPr>
        <p:spPr>
          <a:xfrm>
            <a:off x="1903101" y="3946544"/>
            <a:ext cx="2005473" cy="2834038"/>
          </a:xfrm>
          <a:custGeom>
            <a:avLst/>
            <a:gdLst>
              <a:gd name="connsiteX0" fmla="*/ 0 w 1200133"/>
              <a:gd name="connsiteY0" fmla="*/ 586736 h 1173472"/>
              <a:gd name="connsiteX1" fmla="*/ 600067 w 1200133"/>
              <a:gd name="connsiteY1" fmla="*/ 0 h 1173472"/>
              <a:gd name="connsiteX2" fmla="*/ 1200134 w 1200133"/>
              <a:gd name="connsiteY2" fmla="*/ 586736 h 1173472"/>
              <a:gd name="connsiteX3" fmla="*/ 600067 w 1200133"/>
              <a:gd name="connsiteY3" fmla="*/ 1173472 h 1173472"/>
              <a:gd name="connsiteX4" fmla="*/ 0 w 1200133"/>
              <a:gd name="connsiteY4" fmla="*/ 586736 h 1173472"/>
              <a:gd name="connsiteX0" fmla="*/ 590323 w 1790457"/>
              <a:gd name="connsiteY0" fmla="*/ 1167181 h 1753917"/>
              <a:gd name="connsiteX1" fmla="*/ 93110 w 1790457"/>
              <a:gd name="connsiteY1" fmla="*/ 0 h 1753917"/>
              <a:gd name="connsiteX2" fmla="*/ 1790457 w 1790457"/>
              <a:gd name="connsiteY2" fmla="*/ 1167181 h 1753917"/>
              <a:gd name="connsiteX3" fmla="*/ 1190390 w 1790457"/>
              <a:gd name="connsiteY3" fmla="*/ 1753917 h 1753917"/>
              <a:gd name="connsiteX4" fmla="*/ 590323 w 1790457"/>
              <a:gd name="connsiteY4" fmla="*/ 1167181 h 1753917"/>
              <a:gd name="connsiteX0" fmla="*/ 627119 w 1827253"/>
              <a:gd name="connsiteY0" fmla="*/ 1186326 h 1773062"/>
              <a:gd name="connsiteX1" fmla="*/ 173172 w 1827253"/>
              <a:gd name="connsiteY1" fmla="*/ 512053 h 1773062"/>
              <a:gd name="connsiteX2" fmla="*/ 129906 w 1827253"/>
              <a:gd name="connsiteY2" fmla="*/ 19145 h 1773062"/>
              <a:gd name="connsiteX3" fmla="*/ 1827253 w 1827253"/>
              <a:gd name="connsiteY3" fmla="*/ 1186326 h 1773062"/>
              <a:gd name="connsiteX4" fmla="*/ 1227186 w 1827253"/>
              <a:gd name="connsiteY4" fmla="*/ 1773062 h 1773062"/>
              <a:gd name="connsiteX5" fmla="*/ 627119 w 1827253"/>
              <a:gd name="connsiteY5" fmla="*/ 1186326 h 1773062"/>
              <a:gd name="connsiteX0" fmla="*/ 538794 w 1738928"/>
              <a:gd name="connsiteY0" fmla="*/ 1190694 h 1777430"/>
              <a:gd name="connsiteX1" fmla="*/ 522169 w 1738928"/>
              <a:gd name="connsiteY1" fmla="*/ 468714 h 1777430"/>
              <a:gd name="connsiteX2" fmla="*/ 41581 w 1738928"/>
              <a:gd name="connsiteY2" fmla="*/ 23513 h 1777430"/>
              <a:gd name="connsiteX3" fmla="*/ 1738928 w 1738928"/>
              <a:gd name="connsiteY3" fmla="*/ 1190694 h 1777430"/>
              <a:gd name="connsiteX4" fmla="*/ 1138861 w 1738928"/>
              <a:gd name="connsiteY4" fmla="*/ 1777430 h 1777430"/>
              <a:gd name="connsiteX5" fmla="*/ 538794 w 1738928"/>
              <a:gd name="connsiteY5" fmla="*/ 1190694 h 1777430"/>
              <a:gd name="connsiteX0" fmla="*/ 497591 w 1711333"/>
              <a:gd name="connsiteY0" fmla="*/ 1170402 h 1757138"/>
              <a:gd name="connsiteX1" fmla="*/ 480966 w 1711333"/>
              <a:gd name="connsiteY1" fmla="*/ 448422 h 1757138"/>
              <a:gd name="connsiteX2" fmla="*/ 378 w 1711333"/>
              <a:gd name="connsiteY2" fmla="*/ 3221 h 1757138"/>
              <a:gd name="connsiteX3" fmla="*/ 568429 w 1711333"/>
              <a:gd name="connsiteY3" fmla="*/ 297346 h 1757138"/>
              <a:gd name="connsiteX4" fmla="*/ 1697725 w 1711333"/>
              <a:gd name="connsiteY4" fmla="*/ 1170402 h 1757138"/>
              <a:gd name="connsiteX5" fmla="*/ 1097658 w 1711333"/>
              <a:gd name="connsiteY5" fmla="*/ 1757138 h 1757138"/>
              <a:gd name="connsiteX6" fmla="*/ 497591 w 1711333"/>
              <a:gd name="connsiteY6" fmla="*/ 1170402 h 1757138"/>
              <a:gd name="connsiteX0" fmla="*/ 498402 w 1712144"/>
              <a:gd name="connsiteY0" fmla="*/ 1170402 h 1757138"/>
              <a:gd name="connsiteX1" fmla="*/ 481777 w 1712144"/>
              <a:gd name="connsiteY1" fmla="*/ 448422 h 1757138"/>
              <a:gd name="connsiteX2" fmla="*/ 1189 w 1712144"/>
              <a:gd name="connsiteY2" fmla="*/ 3221 h 1757138"/>
              <a:gd name="connsiteX3" fmla="*/ 640801 w 1712144"/>
              <a:gd name="connsiteY3" fmla="*/ 297346 h 1757138"/>
              <a:gd name="connsiteX4" fmla="*/ 1698536 w 1712144"/>
              <a:gd name="connsiteY4" fmla="*/ 1170402 h 1757138"/>
              <a:gd name="connsiteX5" fmla="*/ 1098469 w 1712144"/>
              <a:gd name="connsiteY5" fmla="*/ 1757138 h 1757138"/>
              <a:gd name="connsiteX6" fmla="*/ 498402 w 1712144"/>
              <a:gd name="connsiteY6" fmla="*/ 1170402 h 1757138"/>
              <a:gd name="connsiteX0" fmla="*/ 498402 w 1701321"/>
              <a:gd name="connsiteY0" fmla="*/ 1169006 h 1755742"/>
              <a:gd name="connsiteX1" fmla="*/ 481777 w 1701321"/>
              <a:gd name="connsiteY1" fmla="*/ 447026 h 1755742"/>
              <a:gd name="connsiteX2" fmla="*/ 1189 w 1701321"/>
              <a:gd name="connsiteY2" fmla="*/ 1825 h 1755742"/>
              <a:gd name="connsiteX3" fmla="*/ 640801 w 1701321"/>
              <a:gd name="connsiteY3" fmla="*/ 295950 h 1755742"/>
              <a:gd name="connsiteX4" fmla="*/ 887292 w 1701321"/>
              <a:gd name="connsiteY4" fmla="*/ 462928 h 1755742"/>
              <a:gd name="connsiteX5" fmla="*/ 1698536 w 1701321"/>
              <a:gd name="connsiteY5" fmla="*/ 1169006 h 1755742"/>
              <a:gd name="connsiteX6" fmla="*/ 1098469 w 1701321"/>
              <a:gd name="connsiteY6" fmla="*/ 1755742 h 1755742"/>
              <a:gd name="connsiteX7" fmla="*/ 498402 w 1701321"/>
              <a:gd name="connsiteY7" fmla="*/ 1169006 h 1755742"/>
              <a:gd name="connsiteX0" fmla="*/ 498402 w 1701321"/>
              <a:gd name="connsiteY0" fmla="*/ 1169006 h 1755742"/>
              <a:gd name="connsiteX1" fmla="*/ 481777 w 1701321"/>
              <a:gd name="connsiteY1" fmla="*/ 447026 h 1755742"/>
              <a:gd name="connsiteX2" fmla="*/ 1189 w 1701321"/>
              <a:gd name="connsiteY2" fmla="*/ 1825 h 1755742"/>
              <a:gd name="connsiteX3" fmla="*/ 640801 w 1701321"/>
              <a:gd name="connsiteY3" fmla="*/ 295950 h 1755742"/>
              <a:gd name="connsiteX4" fmla="*/ 831633 w 1701321"/>
              <a:gd name="connsiteY4" fmla="*/ 208487 h 1755742"/>
              <a:gd name="connsiteX5" fmla="*/ 1698536 w 1701321"/>
              <a:gd name="connsiteY5" fmla="*/ 1169006 h 1755742"/>
              <a:gd name="connsiteX6" fmla="*/ 1098469 w 1701321"/>
              <a:gd name="connsiteY6" fmla="*/ 1755742 h 1755742"/>
              <a:gd name="connsiteX7" fmla="*/ 498402 w 1701321"/>
              <a:gd name="connsiteY7" fmla="*/ 1169006 h 1755742"/>
              <a:gd name="connsiteX0" fmla="*/ 498402 w 1701011"/>
              <a:gd name="connsiteY0" fmla="*/ 1169006 h 1755742"/>
              <a:gd name="connsiteX1" fmla="*/ 481777 w 1701011"/>
              <a:gd name="connsiteY1" fmla="*/ 447026 h 1755742"/>
              <a:gd name="connsiteX2" fmla="*/ 1189 w 1701011"/>
              <a:gd name="connsiteY2" fmla="*/ 1825 h 1755742"/>
              <a:gd name="connsiteX3" fmla="*/ 640801 w 1701011"/>
              <a:gd name="connsiteY3" fmla="*/ 295950 h 1755742"/>
              <a:gd name="connsiteX4" fmla="*/ 831633 w 1701011"/>
              <a:gd name="connsiteY4" fmla="*/ 208487 h 1755742"/>
              <a:gd name="connsiteX5" fmla="*/ 1292810 w 1701011"/>
              <a:gd name="connsiteY5" fmla="*/ 637856 h 1755742"/>
              <a:gd name="connsiteX6" fmla="*/ 1698536 w 1701011"/>
              <a:gd name="connsiteY6" fmla="*/ 1169006 h 1755742"/>
              <a:gd name="connsiteX7" fmla="*/ 1098469 w 1701011"/>
              <a:gd name="connsiteY7" fmla="*/ 1755742 h 1755742"/>
              <a:gd name="connsiteX8" fmla="*/ 498402 w 1701011"/>
              <a:gd name="connsiteY8" fmla="*/ 1169006 h 1755742"/>
              <a:gd name="connsiteX0" fmla="*/ 498402 w 1993756"/>
              <a:gd name="connsiteY0" fmla="*/ 1169006 h 1755742"/>
              <a:gd name="connsiteX1" fmla="*/ 481777 w 1993756"/>
              <a:gd name="connsiteY1" fmla="*/ 447026 h 1755742"/>
              <a:gd name="connsiteX2" fmla="*/ 1189 w 1993756"/>
              <a:gd name="connsiteY2" fmla="*/ 1825 h 1755742"/>
              <a:gd name="connsiteX3" fmla="*/ 640801 w 1993756"/>
              <a:gd name="connsiteY3" fmla="*/ 295950 h 1755742"/>
              <a:gd name="connsiteX4" fmla="*/ 831633 w 1993756"/>
              <a:gd name="connsiteY4" fmla="*/ 208487 h 1755742"/>
              <a:gd name="connsiteX5" fmla="*/ 1960719 w 1993756"/>
              <a:gd name="connsiteY5" fmla="*/ 773029 h 1755742"/>
              <a:gd name="connsiteX6" fmla="*/ 1698536 w 1993756"/>
              <a:gd name="connsiteY6" fmla="*/ 1169006 h 1755742"/>
              <a:gd name="connsiteX7" fmla="*/ 1098469 w 1993756"/>
              <a:gd name="connsiteY7" fmla="*/ 1755742 h 1755742"/>
              <a:gd name="connsiteX8" fmla="*/ 498402 w 1993756"/>
              <a:gd name="connsiteY8" fmla="*/ 1169006 h 1755742"/>
              <a:gd name="connsiteX0" fmla="*/ 498402 w 1999565"/>
              <a:gd name="connsiteY0" fmla="*/ 1169006 h 1757793"/>
              <a:gd name="connsiteX1" fmla="*/ 481777 w 1999565"/>
              <a:gd name="connsiteY1" fmla="*/ 447026 h 1757793"/>
              <a:gd name="connsiteX2" fmla="*/ 1189 w 1999565"/>
              <a:gd name="connsiteY2" fmla="*/ 1825 h 1757793"/>
              <a:gd name="connsiteX3" fmla="*/ 640801 w 1999565"/>
              <a:gd name="connsiteY3" fmla="*/ 295950 h 1757793"/>
              <a:gd name="connsiteX4" fmla="*/ 831633 w 1999565"/>
              <a:gd name="connsiteY4" fmla="*/ 208487 h 1757793"/>
              <a:gd name="connsiteX5" fmla="*/ 1960719 w 1999565"/>
              <a:gd name="connsiteY5" fmla="*/ 773029 h 1757793"/>
              <a:gd name="connsiteX6" fmla="*/ 1770098 w 1999565"/>
              <a:gd name="connsiteY6" fmla="*/ 1335984 h 1757793"/>
              <a:gd name="connsiteX7" fmla="*/ 1098469 w 1999565"/>
              <a:gd name="connsiteY7" fmla="*/ 1755742 h 1757793"/>
              <a:gd name="connsiteX8" fmla="*/ 498402 w 1999565"/>
              <a:gd name="connsiteY8" fmla="*/ 1169006 h 1757793"/>
              <a:gd name="connsiteX0" fmla="*/ 498402 w 2005473"/>
              <a:gd name="connsiteY0" fmla="*/ 1169006 h 1782425"/>
              <a:gd name="connsiteX1" fmla="*/ 481777 w 2005473"/>
              <a:gd name="connsiteY1" fmla="*/ 447026 h 1782425"/>
              <a:gd name="connsiteX2" fmla="*/ 1189 w 2005473"/>
              <a:gd name="connsiteY2" fmla="*/ 1825 h 1782425"/>
              <a:gd name="connsiteX3" fmla="*/ 640801 w 2005473"/>
              <a:gd name="connsiteY3" fmla="*/ 295950 h 1782425"/>
              <a:gd name="connsiteX4" fmla="*/ 831633 w 2005473"/>
              <a:gd name="connsiteY4" fmla="*/ 208487 h 1782425"/>
              <a:gd name="connsiteX5" fmla="*/ 1960719 w 2005473"/>
              <a:gd name="connsiteY5" fmla="*/ 773029 h 1782425"/>
              <a:gd name="connsiteX6" fmla="*/ 1770098 w 2005473"/>
              <a:gd name="connsiteY6" fmla="*/ 1335984 h 1782425"/>
              <a:gd name="connsiteX7" fmla="*/ 1412078 w 2005473"/>
              <a:gd name="connsiteY7" fmla="*/ 1647672 h 1782425"/>
              <a:gd name="connsiteX8" fmla="*/ 1098469 w 2005473"/>
              <a:gd name="connsiteY8" fmla="*/ 1755742 h 1782425"/>
              <a:gd name="connsiteX9" fmla="*/ 498402 w 2005473"/>
              <a:gd name="connsiteY9" fmla="*/ 1169006 h 1782425"/>
              <a:gd name="connsiteX0" fmla="*/ 498402 w 2005473"/>
              <a:gd name="connsiteY0" fmla="*/ 1169006 h 1969044"/>
              <a:gd name="connsiteX1" fmla="*/ 481777 w 2005473"/>
              <a:gd name="connsiteY1" fmla="*/ 447026 h 1969044"/>
              <a:gd name="connsiteX2" fmla="*/ 1189 w 2005473"/>
              <a:gd name="connsiteY2" fmla="*/ 1825 h 1969044"/>
              <a:gd name="connsiteX3" fmla="*/ 640801 w 2005473"/>
              <a:gd name="connsiteY3" fmla="*/ 295950 h 1969044"/>
              <a:gd name="connsiteX4" fmla="*/ 831633 w 2005473"/>
              <a:gd name="connsiteY4" fmla="*/ 208487 h 1969044"/>
              <a:gd name="connsiteX5" fmla="*/ 1960719 w 2005473"/>
              <a:gd name="connsiteY5" fmla="*/ 773029 h 1969044"/>
              <a:gd name="connsiteX6" fmla="*/ 1770098 w 2005473"/>
              <a:gd name="connsiteY6" fmla="*/ 1335984 h 1969044"/>
              <a:gd name="connsiteX7" fmla="*/ 1181490 w 2005473"/>
              <a:gd name="connsiteY7" fmla="*/ 1949822 h 1969044"/>
              <a:gd name="connsiteX8" fmla="*/ 1098469 w 2005473"/>
              <a:gd name="connsiteY8" fmla="*/ 1755742 h 1969044"/>
              <a:gd name="connsiteX9" fmla="*/ 498402 w 2005473"/>
              <a:gd name="connsiteY9" fmla="*/ 1169006 h 1969044"/>
              <a:gd name="connsiteX0" fmla="*/ 498402 w 2005473"/>
              <a:gd name="connsiteY0" fmla="*/ 1169006 h 2833663"/>
              <a:gd name="connsiteX1" fmla="*/ 481777 w 2005473"/>
              <a:gd name="connsiteY1" fmla="*/ 447026 h 2833663"/>
              <a:gd name="connsiteX2" fmla="*/ 1189 w 2005473"/>
              <a:gd name="connsiteY2" fmla="*/ 1825 h 2833663"/>
              <a:gd name="connsiteX3" fmla="*/ 640801 w 2005473"/>
              <a:gd name="connsiteY3" fmla="*/ 295950 h 2833663"/>
              <a:gd name="connsiteX4" fmla="*/ 831633 w 2005473"/>
              <a:gd name="connsiteY4" fmla="*/ 208487 h 2833663"/>
              <a:gd name="connsiteX5" fmla="*/ 1960719 w 2005473"/>
              <a:gd name="connsiteY5" fmla="*/ 773029 h 2833663"/>
              <a:gd name="connsiteX6" fmla="*/ 1770098 w 2005473"/>
              <a:gd name="connsiteY6" fmla="*/ 1335984 h 2833663"/>
              <a:gd name="connsiteX7" fmla="*/ 1181490 w 2005473"/>
              <a:gd name="connsiteY7" fmla="*/ 1949822 h 2833663"/>
              <a:gd name="connsiteX8" fmla="*/ 955346 w 2005473"/>
              <a:gd name="connsiteY8" fmla="*/ 2821216 h 2833663"/>
              <a:gd name="connsiteX9" fmla="*/ 498402 w 2005473"/>
              <a:gd name="connsiteY9" fmla="*/ 1169006 h 2833663"/>
              <a:gd name="connsiteX0" fmla="*/ 498402 w 2005473"/>
              <a:gd name="connsiteY0" fmla="*/ 1169006 h 2839286"/>
              <a:gd name="connsiteX1" fmla="*/ 481777 w 2005473"/>
              <a:gd name="connsiteY1" fmla="*/ 447026 h 2839286"/>
              <a:gd name="connsiteX2" fmla="*/ 1189 w 2005473"/>
              <a:gd name="connsiteY2" fmla="*/ 1825 h 2839286"/>
              <a:gd name="connsiteX3" fmla="*/ 640801 w 2005473"/>
              <a:gd name="connsiteY3" fmla="*/ 295950 h 2839286"/>
              <a:gd name="connsiteX4" fmla="*/ 831633 w 2005473"/>
              <a:gd name="connsiteY4" fmla="*/ 208487 h 2839286"/>
              <a:gd name="connsiteX5" fmla="*/ 1960719 w 2005473"/>
              <a:gd name="connsiteY5" fmla="*/ 773029 h 2839286"/>
              <a:gd name="connsiteX6" fmla="*/ 1770098 w 2005473"/>
              <a:gd name="connsiteY6" fmla="*/ 1335984 h 2839286"/>
              <a:gd name="connsiteX7" fmla="*/ 1181490 w 2005473"/>
              <a:gd name="connsiteY7" fmla="*/ 1949822 h 2839286"/>
              <a:gd name="connsiteX8" fmla="*/ 955346 w 2005473"/>
              <a:gd name="connsiteY8" fmla="*/ 2821216 h 2839286"/>
              <a:gd name="connsiteX9" fmla="*/ 498402 w 2005473"/>
              <a:gd name="connsiteY9" fmla="*/ 1169006 h 2839286"/>
              <a:gd name="connsiteX0" fmla="*/ 498402 w 2005473"/>
              <a:gd name="connsiteY0" fmla="*/ 1169006 h 2881354"/>
              <a:gd name="connsiteX1" fmla="*/ 481777 w 2005473"/>
              <a:gd name="connsiteY1" fmla="*/ 447026 h 2881354"/>
              <a:gd name="connsiteX2" fmla="*/ 1189 w 2005473"/>
              <a:gd name="connsiteY2" fmla="*/ 1825 h 2881354"/>
              <a:gd name="connsiteX3" fmla="*/ 640801 w 2005473"/>
              <a:gd name="connsiteY3" fmla="*/ 295950 h 2881354"/>
              <a:gd name="connsiteX4" fmla="*/ 831633 w 2005473"/>
              <a:gd name="connsiteY4" fmla="*/ 208487 h 2881354"/>
              <a:gd name="connsiteX5" fmla="*/ 1960719 w 2005473"/>
              <a:gd name="connsiteY5" fmla="*/ 773029 h 2881354"/>
              <a:gd name="connsiteX6" fmla="*/ 1770098 w 2005473"/>
              <a:gd name="connsiteY6" fmla="*/ 1335984 h 2881354"/>
              <a:gd name="connsiteX7" fmla="*/ 1181490 w 2005473"/>
              <a:gd name="connsiteY7" fmla="*/ 1949822 h 2881354"/>
              <a:gd name="connsiteX8" fmla="*/ 1054269 w 2005473"/>
              <a:gd name="connsiteY8" fmla="*/ 2466654 h 2881354"/>
              <a:gd name="connsiteX9" fmla="*/ 955346 w 2005473"/>
              <a:gd name="connsiteY9" fmla="*/ 2821216 h 2881354"/>
              <a:gd name="connsiteX10" fmla="*/ 498402 w 2005473"/>
              <a:gd name="connsiteY10" fmla="*/ 1169006 h 2881354"/>
              <a:gd name="connsiteX0" fmla="*/ 498402 w 2005473"/>
              <a:gd name="connsiteY0" fmla="*/ 1169006 h 2866583"/>
              <a:gd name="connsiteX1" fmla="*/ 481777 w 2005473"/>
              <a:gd name="connsiteY1" fmla="*/ 447026 h 2866583"/>
              <a:gd name="connsiteX2" fmla="*/ 1189 w 2005473"/>
              <a:gd name="connsiteY2" fmla="*/ 1825 h 2866583"/>
              <a:gd name="connsiteX3" fmla="*/ 640801 w 2005473"/>
              <a:gd name="connsiteY3" fmla="*/ 295950 h 2866583"/>
              <a:gd name="connsiteX4" fmla="*/ 831633 w 2005473"/>
              <a:gd name="connsiteY4" fmla="*/ 208487 h 2866583"/>
              <a:gd name="connsiteX5" fmla="*/ 1960719 w 2005473"/>
              <a:gd name="connsiteY5" fmla="*/ 773029 h 2866583"/>
              <a:gd name="connsiteX6" fmla="*/ 1770098 w 2005473"/>
              <a:gd name="connsiteY6" fmla="*/ 1335984 h 2866583"/>
              <a:gd name="connsiteX7" fmla="*/ 1181490 w 2005473"/>
              <a:gd name="connsiteY7" fmla="*/ 1949822 h 2866583"/>
              <a:gd name="connsiteX8" fmla="*/ 966805 w 2005473"/>
              <a:gd name="connsiteY8" fmla="*/ 2363287 h 2866583"/>
              <a:gd name="connsiteX9" fmla="*/ 955346 w 2005473"/>
              <a:gd name="connsiteY9" fmla="*/ 2821216 h 2866583"/>
              <a:gd name="connsiteX10" fmla="*/ 498402 w 2005473"/>
              <a:gd name="connsiteY10" fmla="*/ 1169006 h 2866583"/>
              <a:gd name="connsiteX0" fmla="*/ 498402 w 2005473"/>
              <a:gd name="connsiteY0" fmla="*/ 1169006 h 2823121"/>
              <a:gd name="connsiteX1" fmla="*/ 481777 w 2005473"/>
              <a:gd name="connsiteY1" fmla="*/ 447026 h 2823121"/>
              <a:gd name="connsiteX2" fmla="*/ 1189 w 2005473"/>
              <a:gd name="connsiteY2" fmla="*/ 1825 h 2823121"/>
              <a:gd name="connsiteX3" fmla="*/ 640801 w 2005473"/>
              <a:gd name="connsiteY3" fmla="*/ 295950 h 2823121"/>
              <a:gd name="connsiteX4" fmla="*/ 831633 w 2005473"/>
              <a:gd name="connsiteY4" fmla="*/ 208487 h 2823121"/>
              <a:gd name="connsiteX5" fmla="*/ 1960719 w 2005473"/>
              <a:gd name="connsiteY5" fmla="*/ 773029 h 2823121"/>
              <a:gd name="connsiteX6" fmla="*/ 1770098 w 2005473"/>
              <a:gd name="connsiteY6" fmla="*/ 1335984 h 2823121"/>
              <a:gd name="connsiteX7" fmla="*/ 1181490 w 2005473"/>
              <a:gd name="connsiteY7" fmla="*/ 1949822 h 2823121"/>
              <a:gd name="connsiteX8" fmla="*/ 966805 w 2005473"/>
              <a:gd name="connsiteY8" fmla="*/ 2363287 h 2823121"/>
              <a:gd name="connsiteX9" fmla="*/ 955346 w 2005473"/>
              <a:gd name="connsiteY9" fmla="*/ 2821216 h 2823121"/>
              <a:gd name="connsiteX10" fmla="*/ 768022 w 2005473"/>
              <a:gd name="connsiteY10" fmla="*/ 2180408 h 2823121"/>
              <a:gd name="connsiteX11" fmla="*/ 498402 w 2005473"/>
              <a:gd name="connsiteY11" fmla="*/ 1169006 h 2823121"/>
              <a:gd name="connsiteX0" fmla="*/ 498402 w 2005473"/>
              <a:gd name="connsiteY0" fmla="*/ 1169006 h 2851312"/>
              <a:gd name="connsiteX1" fmla="*/ 481777 w 2005473"/>
              <a:gd name="connsiteY1" fmla="*/ 447026 h 2851312"/>
              <a:gd name="connsiteX2" fmla="*/ 1189 w 2005473"/>
              <a:gd name="connsiteY2" fmla="*/ 1825 h 2851312"/>
              <a:gd name="connsiteX3" fmla="*/ 640801 w 2005473"/>
              <a:gd name="connsiteY3" fmla="*/ 295950 h 2851312"/>
              <a:gd name="connsiteX4" fmla="*/ 831633 w 2005473"/>
              <a:gd name="connsiteY4" fmla="*/ 208487 h 2851312"/>
              <a:gd name="connsiteX5" fmla="*/ 1960719 w 2005473"/>
              <a:gd name="connsiteY5" fmla="*/ 773029 h 2851312"/>
              <a:gd name="connsiteX6" fmla="*/ 1770098 w 2005473"/>
              <a:gd name="connsiteY6" fmla="*/ 1335984 h 2851312"/>
              <a:gd name="connsiteX7" fmla="*/ 1181490 w 2005473"/>
              <a:gd name="connsiteY7" fmla="*/ 1949822 h 2851312"/>
              <a:gd name="connsiteX8" fmla="*/ 966805 w 2005473"/>
              <a:gd name="connsiteY8" fmla="*/ 2363287 h 2851312"/>
              <a:gd name="connsiteX9" fmla="*/ 955346 w 2005473"/>
              <a:gd name="connsiteY9" fmla="*/ 2821216 h 2851312"/>
              <a:gd name="connsiteX10" fmla="*/ 688509 w 2005473"/>
              <a:gd name="connsiteY10" fmla="*/ 2625681 h 2851312"/>
              <a:gd name="connsiteX11" fmla="*/ 498402 w 2005473"/>
              <a:gd name="connsiteY11" fmla="*/ 1169006 h 2851312"/>
              <a:gd name="connsiteX0" fmla="*/ 498402 w 2005473"/>
              <a:gd name="connsiteY0" fmla="*/ 1169006 h 2834038"/>
              <a:gd name="connsiteX1" fmla="*/ 481777 w 2005473"/>
              <a:gd name="connsiteY1" fmla="*/ 447026 h 2834038"/>
              <a:gd name="connsiteX2" fmla="*/ 1189 w 2005473"/>
              <a:gd name="connsiteY2" fmla="*/ 1825 h 2834038"/>
              <a:gd name="connsiteX3" fmla="*/ 640801 w 2005473"/>
              <a:gd name="connsiteY3" fmla="*/ 295950 h 2834038"/>
              <a:gd name="connsiteX4" fmla="*/ 831633 w 2005473"/>
              <a:gd name="connsiteY4" fmla="*/ 208487 h 2834038"/>
              <a:gd name="connsiteX5" fmla="*/ 1960719 w 2005473"/>
              <a:gd name="connsiteY5" fmla="*/ 773029 h 2834038"/>
              <a:gd name="connsiteX6" fmla="*/ 1770098 w 2005473"/>
              <a:gd name="connsiteY6" fmla="*/ 1335984 h 2834038"/>
              <a:gd name="connsiteX7" fmla="*/ 1181490 w 2005473"/>
              <a:gd name="connsiteY7" fmla="*/ 1949822 h 2834038"/>
              <a:gd name="connsiteX8" fmla="*/ 966805 w 2005473"/>
              <a:gd name="connsiteY8" fmla="*/ 2363287 h 2834038"/>
              <a:gd name="connsiteX9" fmla="*/ 955346 w 2005473"/>
              <a:gd name="connsiteY9" fmla="*/ 2821216 h 2834038"/>
              <a:gd name="connsiteX10" fmla="*/ 688509 w 2005473"/>
              <a:gd name="connsiteY10" fmla="*/ 2625681 h 2834038"/>
              <a:gd name="connsiteX11" fmla="*/ 553337 w 2005473"/>
              <a:gd name="connsiteY11" fmla="*/ 1798745 h 2834038"/>
              <a:gd name="connsiteX12" fmla="*/ 498402 w 2005473"/>
              <a:gd name="connsiteY12" fmla="*/ 1169006 h 2834038"/>
              <a:gd name="connsiteX0" fmla="*/ 498402 w 2005473"/>
              <a:gd name="connsiteY0" fmla="*/ 1169006 h 2834038"/>
              <a:gd name="connsiteX1" fmla="*/ 481777 w 2005473"/>
              <a:gd name="connsiteY1" fmla="*/ 447026 h 2834038"/>
              <a:gd name="connsiteX2" fmla="*/ 1189 w 2005473"/>
              <a:gd name="connsiteY2" fmla="*/ 1825 h 2834038"/>
              <a:gd name="connsiteX3" fmla="*/ 640801 w 2005473"/>
              <a:gd name="connsiteY3" fmla="*/ 295950 h 2834038"/>
              <a:gd name="connsiteX4" fmla="*/ 831633 w 2005473"/>
              <a:gd name="connsiteY4" fmla="*/ 208487 h 2834038"/>
              <a:gd name="connsiteX5" fmla="*/ 1960719 w 2005473"/>
              <a:gd name="connsiteY5" fmla="*/ 773029 h 2834038"/>
              <a:gd name="connsiteX6" fmla="*/ 1770098 w 2005473"/>
              <a:gd name="connsiteY6" fmla="*/ 1335984 h 2834038"/>
              <a:gd name="connsiteX7" fmla="*/ 1181490 w 2005473"/>
              <a:gd name="connsiteY7" fmla="*/ 1949822 h 2834038"/>
              <a:gd name="connsiteX8" fmla="*/ 966805 w 2005473"/>
              <a:gd name="connsiteY8" fmla="*/ 2363287 h 2834038"/>
              <a:gd name="connsiteX9" fmla="*/ 955346 w 2005473"/>
              <a:gd name="connsiteY9" fmla="*/ 2821216 h 2834038"/>
              <a:gd name="connsiteX10" fmla="*/ 688509 w 2005473"/>
              <a:gd name="connsiteY10" fmla="*/ 2625681 h 2834038"/>
              <a:gd name="connsiteX11" fmla="*/ 974756 w 2005473"/>
              <a:gd name="connsiteY11" fmla="*/ 1711280 h 2834038"/>
              <a:gd name="connsiteX12" fmla="*/ 498402 w 2005473"/>
              <a:gd name="connsiteY12" fmla="*/ 1169006 h 2834038"/>
              <a:gd name="connsiteX0" fmla="*/ 498402 w 2005473"/>
              <a:gd name="connsiteY0" fmla="*/ 1169006 h 2834038"/>
              <a:gd name="connsiteX1" fmla="*/ 481777 w 2005473"/>
              <a:gd name="connsiteY1" fmla="*/ 447026 h 2834038"/>
              <a:gd name="connsiteX2" fmla="*/ 1189 w 2005473"/>
              <a:gd name="connsiteY2" fmla="*/ 1825 h 2834038"/>
              <a:gd name="connsiteX3" fmla="*/ 640801 w 2005473"/>
              <a:gd name="connsiteY3" fmla="*/ 295950 h 2834038"/>
              <a:gd name="connsiteX4" fmla="*/ 831633 w 2005473"/>
              <a:gd name="connsiteY4" fmla="*/ 208487 h 2834038"/>
              <a:gd name="connsiteX5" fmla="*/ 1960719 w 2005473"/>
              <a:gd name="connsiteY5" fmla="*/ 773029 h 2834038"/>
              <a:gd name="connsiteX6" fmla="*/ 1770098 w 2005473"/>
              <a:gd name="connsiteY6" fmla="*/ 1335984 h 2834038"/>
              <a:gd name="connsiteX7" fmla="*/ 1181490 w 2005473"/>
              <a:gd name="connsiteY7" fmla="*/ 1949822 h 2834038"/>
              <a:gd name="connsiteX8" fmla="*/ 966805 w 2005473"/>
              <a:gd name="connsiteY8" fmla="*/ 2363287 h 2834038"/>
              <a:gd name="connsiteX9" fmla="*/ 955346 w 2005473"/>
              <a:gd name="connsiteY9" fmla="*/ 2821216 h 2834038"/>
              <a:gd name="connsiteX10" fmla="*/ 688509 w 2005473"/>
              <a:gd name="connsiteY10" fmla="*/ 2625681 h 2834038"/>
              <a:gd name="connsiteX11" fmla="*/ 760071 w 2005473"/>
              <a:gd name="connsiteY11" fmla="*/ 1576108 h 2834038"/>
              <a:gd name="connsiteX12" fmla="*/ 498402 w 2005473"/>
              <a:gd name="connsiteY12" fmla="*/ 1169006 h 2834038"/>
              <a:gd name="connsiteX0" fmla="*/ 458646 w 2005473"/>
              <a:gd name="connsiteY0" fmla="*/ 763490 h 2834038"/>
              <a:gd name="connsiteX1" fmla="*/ 481777 w 2005473"/>
              <a:gd name="connsiteY1" fmla="*/ 447026 h 2834038"/>
              <a:gd name="connsiteX2" fmla="*/ 1189 w 2005473"/>
              <a:gd name="connsiteY2" fmla="*/ 1825 h 2834038"/>
              <a:gd name="connsiteX3" fmla="*/ 640801 w 2005473"/>
              <a:gd name="connsiteY3" fmla="*/ 295950 h 2834038"/>
              <a:gd name="connsiteX4" fmla="*/ 831633 w 2005473"/>
              <a:gd name="connsiteY4" fmla="*/ 208487 h 2834038"/>
              <a:gd name="connsiteX5" fmla="*/ 1960719 w 2005473"/>
              <a:gd name="connsiteY5" fmla="*/ 773029 h 2834038"/>
              <a:gd name="connsiteX6" fmla="*/ 1770098 w 2005473"/>
              <a:gd name="connsiteY6" fmla="*/ 1335984 h 2834038"/>
              <a:gd name="connsiteX7" fmla="*/ 1181490 w 2005473"/>
              <a:gd name="connsiteY7" fmla="*/ 1949822 h 2834038"/>
              <a:gd name="connsiteX8" fmla="*/ 966805 w 2005473"/>
              <a:gd name="connsiteY8" fmla="*/ 2363287 h 2834038"/>
              <a:gd name="connsiteX9" fmla="*/ 955346 w 2005473"/>
              <a:gd name="connsiteY9" fmla="*/ 2821216 h 2834038"/>
              <a:gd name="connsiteX10" fmla="*/ 688509 w 2005473"/>
              <a:gd name="connsiteY10" fmla="*/ 2625681 h 2834038"/>
              <a:gd name="connsiteX11" fmla="*/ 760071 w 2005473"/>
              <a:gd name="connsiteY11" fmla="*/ 1576108 h 2834038"/>
              <a:gd name="connsiteX12" fmla="*/ 458646 w 2005473"/>
              <a:gd name="connsiteY12" fmla="*/ 763490 h 2834038"/>
              <a:gd name="connsiteX0" fmla="*/ 458646 w 2005473"/>
              <a:gd name="connsiteY0" fmla="*/ 763490 h 2834038"/>
              <a:gd name="connsiteX1" fmla="*/ 481777 w 2005473"/>
              <a:gd name="connsiteY1" fmla="*/ 447026 h 2834038"/>
              <a:gd name="connsiteX2" fmla="*/ 1189 w 2005473"/>
              <a:gd name="connsiteY2" fmla="*/ 1825 h 2834038"/>
              <a:gd name="connsiteX3" fmla="*/ 640801 w 2005473"/>
              <a:gd name="connsiteY3" fmla="*/ 295950 h 2834038"/>
              <a:gd name="connsiteX4" fmla="*/ 831633 w 2005473"/>
              <a:gd name="connsiteY4" fmla="*/ 208487 h 2834038"/>
              <a:gd name="connsiteX5" fmla="*/ 1960719 w 2005473"/>
              <a:gd name="connsiteY5" fmla="*/ 773029 h 2834038"/>
              <a:gd name="connsiteX6" fmla="*/ 1770098 w 2005473"/>
              <a:gd name="connsiteY6" fmla="*/ 1335984 h 2834038"/>
              <a:gd name="connsiteX7" fmla="*/ 1181490 w 2005473"/>
              <a:gd name="connsiteY7" fmla="*/ 1949822 h 2834038"/>
              <a:gd name="connsiteX8" fmla="*/ 966805 w 2005473"/>
              <a:gd name="connsiteY8" fmla="*/ 2363287 h 2834038"/>
              <a:gd name="connsiteX9" fmla="*/ 955346 w 2005473"/>
              <a:gd name="connsiteY9" fmla="*/ 2821216 h 2834038"/>
              <a:gd name="connsiteX10" fmla="*/ 688509 w 2005473"/>
              <a:gd name="connsiteY10" fmla="*/ 2625681 h 2834038"/>
              <a:gd name="connsiteX11" fmla="*/ 760071 w 2005473"/>
              <a:gd name="connsiteY11" fmla="*/ 1576108 h 2834038"/>
              <a:gd name="connsiteX12" fmla="*/ 616948 w 2005473"/>
              <a:gd name="connsiteY12" fmla="*/ 1138787 h 2834038"/>
              <a:gd name="connsiteX13" fmla="*/ 458646 w 2005473"/>
              <a:gd name="connsiteY13" fmla="*/ 763490 h 2834038"/>
              <a:gd name="connsiteX0" fmla="*/ 458646 w 2005473"/>
              <a:gd name="connsiteY0" fmla="*/ 763490 h 2834038"/>
              <a:gd name="connsiteX1" fmla="*/ 481777 w 2005473"/>
              <a:gd name="connsiteY1" fmla="*/ 447026 h 2834038"/>
              <a:gd name="connsiteX2" fmla="*/ 1189 w 2005473"/>
              <a:gd name="connsiteY2" fmla="*/ 1825 h 2834038"/>
              <a:gd name="connsiteX3" fmla="*/ 640801 w 2005473"/>
              <a:gd name="connsiteY3" fmla="*/ 295950 h 2834038"/>
              <a:gd name="connsiteX4" fmla="*/ 831633 w 2005473"/>
              <a:gd name="connsiteY4" fmla="*/ 208487 h 2834038"/>
              <a:gd name="connsiteX5" fmla="*/ 1960719 w 2005473"/>
              <a:gd name="connsiteY5" fmla="*/ 773029 h 2834038"/>
              <a:gd name="connsiteX6" fmla="*/ 1770098 w 2005473"/>
              <a:gd name="connsiteY6" fmla="*/ 1335984 h 2834038"/>
              <a:gd name="connsiteX7" fmla="*/ 1181490 w 2005473"/>
              <a:gd name="connsiteY7" fmla="*/ 1949822 h 2834038"/>
              <a:gd name="connsiteX8" fmla="*/ 966805 w 2005473"/>
              <a:gd name="connsiteY8" fmla="*/ 2363287 h 2834038"/>
              <a:gd name="connsiteX9" fmla="*/ 955346 w 2005473"/>
              <a:gd name="connsiteY9" fmla="*/ 2821216 h 2834038"/>
              <a:gd name="connsiteX10" fmla="*/ 688509 w 2005473"/>
              <a:gd name="connsiteY10" fmla="*/ 2625681 h 2834038"/>
              <a:gd name="connsiteX11" fmla="*/ 760071 w 2005473"/>
              <a:gd name="connsiteY11" fmla="*/ 1576108 h 2834038"/>
              <a:gd name="connsiteX12" fmla="*/ 974757 w 2005473"/>
              <a:gd name="connsiteY12" fmla="*/ 963858 h 2834038"/>
              <a:gd name="connsiteX13" fmla="*/ 458646 w 2005473"/>
              <a:gd name="connsiteY13" fmla="*/ 763490 h 2834038"/>
              <a:gd name="connsiteX0" fmla="*/ 458646 w 2005473"/>
              <a:gd name="connsiteY0" fmla="*/ 763490 h 2834038"/>
              <a:gd name="connsiteX1" fmla="*/ 481777 w 2005473"/>
              <a:gd name="connsiteY1" fmla="*/ 447026 h 2834038"/>
              <a:gd name="connsiteX2" fmla="*/ 1189 w 2005473"/>
              <a:gd name="connsiteY2" fmla="*/ 1825 h 2834038"/>
              <a:gd name="connsiteX3" fmla="*/ 640801 w 2005473"/>
              <a:gd name="connsiteY3" fmla="*/ 295950 h 2834038"/>
              <a:gd name="connsiteX4" fmla="*/ 831633 w 2005473"/>
              <a:gd name="connsiteY4" fmla="*/ 208487 h 2834038"/>
              <a:gd name="connsiteX5" fmla="*/ 1960719 w 2005473"/>
              <a:gd name="connsiteY5" fmla="*/ 773029 h 2834038"/>
              <a:gd name="connsiteX6" fmla="*/ 1770098 w 2005473"/>
              <a:gd name="connsiteY6" fmla="*/ 1335984 h 2834038"/>
              <a:gd name="connsiteX7" fmla="*/ 1181490 w 2005473"/>
              <a:gd name="connsiteY7" fmla="*/ 1949822 h 2834038"/>
              <a:gd name="connsiteX8" fmla="*/ 966805 w 2005473"/>
              <a:gd name="connsiteY8" fmla="*/ 2363287 h 2834038"/>
              <a:gd name="connsiteX9" fmla="*/ 955346 w 2005473"/>
              <a:gd name="connsiteY9" fmla="*/ 2821216 h 2834038"/>
              <a:gd name="connsiteX10" fmla="*/ 688509 w 2005473"/>
              <a:gd name="connsiteY10" fmla="*/ 2625681 h 2834038"/>
              <a:gd name="connsiteX11" fmla="*/ 760071 w 2005473"/>
              <a:gd name="connsiteY11" fmla="*/ 1576108 h 2834038"/>
              <a:gd name="connsiteX12" fmla="*/ 720315 w 2005473"/>
              <a:gd name="connsiteY12" fmla="*/ 1154689 h 2834038"/>
              <a:gd name="connsiteX13" fmla="*/ 458646 w 2005473"/>
              <a:gd name="connsiteY13" fmla="*/ 763490 h 2834038"/>
              <a:gd name="connsiteX0" fmla="*/ 458646 w 2005473"/>
              <a:gd name="connsiteY0" fmla="*/ 763490 h 2834038"/>
              <a:gd name="connsiteX1" fmla="*/ 481777 w 2005473"/>
              <a:gd name="connsiteY1" fmla="*/ 447026 h 2834038"/>
              <a:gd name="connsiteX2" fmla="*/ 1189 w 2005473"/>
              <a:gd name="connsiteY2" fmla="*/ 1825 h 2834038"/>
              <a:gd name="connsiteX3" fmla="*/ 640801 w 2005473"/>
              <a:gd name="connsiteY3" fmla="*/ 295950 h 2834038"/>
              <a:gd name="connsiteX4" fmla="*/ 831633 w 2005473"/>
              <a:gd name="connsiteY4" fmla="*/ 208487 h 2834038"/>
              <a:gd name="connsiteX5" fmla="*/ 1960719 w 2005473"/>
              <a:gd name="connsiteY5" fmla="*/ 773029 h 2834038"/>
              <a:gd name="connsiteX6" fmla="*/ 1770098 w 2005473"/>
              <a:gd name="connsiteY6" fmla="*/ 1335984 h 2834038"/>
              <a:gd name="connsiteX7" fmla="*/ 1181490 w 2005473"/>
              <a:gd name="connsiteY7" fmla="*/ 1949822 h 2834038"/>
              <a:gd name="connsiteX8" fmla="*/ 966805 w 2005473"/>
              <a:gd name="connsiteY8" fmla="*/ 2363287 h 2834038"/>
              <a:gd name="connsiteX9" fmla="*/ 955346 w 2005473"/>
              <a:gd name="connsiteY9" fmla="*/ 2821216 h 2834038"/>
              <a:gd name="connsiteX10" fmla="*/ 688509 w 2005473"/>
              <a:gd name="connsiteY10" fmla="*/ 2625681 h 2834038"/>
              <a:gd name="connsiteX11" fmla="*/ 783925 w 2005473"/>
              <a:gd name="connsiteY11" fmla="*/ 1671523 h 2834038"/>
              <a:gd name="connsiteX12" fmla="*/ 720315 w 2005473"/>
              <a:gd name="connsiteY12" fmla="*/ 1154689 h 2834038"/>
              <a:gd name="connsiteX13" fmla="*/ 458646 w 2005473"/>
              <a:gd name="connsiteY13" fmla="*/ 763490 h 2834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05473" h="2834038">
                <a:moveTo>
                  <a:pt x="458646" y="763490"/>
                </a:moveTo>
                <a:cubicBezTo>
                  <a:pt x="418890" y="645546"/>
                  <a:pt x="564646" y="641556"/>
                  <a:pt x="481777" y="447026"/>
                </a:cubicBezTo>
                <a:cubicBezTo>
                  <a:pt x="398908" y="252496"/>
                  <a:pt x="-25315" y="27004"/>
                  <a:pt x="1189" y="1825"/>
                </a:cubicBezTo>
                <a:cubicBezTo>
                  <a:pt x="27693" y="-23354"/>
                  <a:pt x="493117" y="219100"/>
                  <a:pt x="640801" y="295950"/>
                </a:cubicBezTo>
                <a:cubicBezTo>
                  <a:pt x="788485" y="372801"/>
                  <a:pt x="722965" y="151503"/>
                  <a:pt x="831633" y="208487"/>
                </a:cubicBezTo>
                <a:cubicBezTo>
                  <a:pt x="940301" y="265471"/>
                  <a:pt x="1816235" y="612943"/>
                  <a:pt x="1960719" y="773029"/>
                </a:cubicBezTo>
                <a:cubicBezTo>
                  <a:pt x="2105203" y="933115"/>
                  <a:pt x="1861538" y="1190210"/>
                  <a:pt x="1770098" y="1335984"/>
                </a:cubicBezTo>
                <a:cubicBezTo>
                  <a:pt x="1678658" y="1481758"/>
                  <a:pt x="1300795" y="1761377"/>
                  <a:pt x="1181490" y="1949822"/>
                </a:cubicBezTo>
                <a:cubicBezTo>
                  <a:pt x="1062185" y="2138267"/>
                  <a:pt x="1004496" y="2218055"/>
                  <a:pt x="966805" y="2363287"/>
                </a:cubicBezTo>
                <a:cubicBezTo>
                  <a:pt x="929114" y="2508519"/>
                  <a:pt x="1001729" y="2777484"/>
                  <a:pt x="955346" y="2821216"/>
                </a:cubicBezTo>
                <a:cubicBezTo>
                  <a:pt x="908963" y="2864948"/>
                  <a:pt x="755510" y="2796093"/>
                  <a:pt x="688509" y="2625681"/>
                </a:cubicBezTo>
                <a:cubicBezTo>
                  <a:pt x="621508" y="2455269"/>
                  <a:pt x="795852" y="1919339"/>
                  <a:pt x="783925" y="1671523"/>
                </a:cubicBezTo>
                <a:cubicBezTo>
                  <a:pt x="771998" y="1423707"/>
                  <a:pt x="770552" y="1290125"/>
                  <a:pt x="720315" y="1154689"/>
                </a:cubicBezTo>
                <a:cubicBezTo>
                  <a:pt x="670078" y="1019253"/>
                  <a:pt x="498402" y="881434"/>
                  <a:pt x="458646" y="763490"/>
                </a:cubicBezTo>
                <a:close/>
              </a:path>
            </a:pathLst>
          </a:cu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!!Oval 3">
            <a:extLst>
              <a:ext uri="{FF2B5EF4-FFF2-40B4-BE49-F238E27FC236}">
                <a16:creationId xmlns:a16="http://schemas.microsoft.com/office/drawing/2014/main" id="{1C86F541-3112-4C93-B26B-9E929CDE0F7E}"/>
              </a:ext>
            </a:extLst>
          </p:cNvPr>
          <p:cNvSpPr/>
          <p:nvPr/>
        </p:nvSpPr>
        <p:spPr>
          <a:xfrm>
            <a:off x="6210424" y="3340934"/>
            <a:ext cx="2491372" cy="2606145"/>
          </a:xfrm>
          <a:custGeom>
            <a:avLst/>
            <a:gdLst>
              <a:gd name="connsiteX0" fmla="*/ 0 w 1200133"/>
              <a:gd name="connsiteY0" fmla="*/ 601092 h 1202183"/>
              <a:gd name="connsiteX1" fmla="*/ 600067 w 1200133"/>
              <a:gd name="connsiteY1" fmla="*/ 0 h 1202183"/>
              <a:gd name="connsiteX2" fmla="*/ 1200134 w 1200133"/>
              <a:gd name="connsiteY2" fmla="*/ 601092 h 1202183"/>
              <a:gd name="connsiteX3" fmla="*/ 600067 w 1200133"/>
              <a:gd name="connsiteY3" fmla="*/ 1202184 h 1202183"/>
              <a:gd name="connsiteX4" fmla="*/ 0 w 1200133"/>
              <a:gd name="connsiteY4" fmla="*/ 601092 h 1202183"/>
              <a:gd name="connsiteX0" fmla="*/ 7884 w 1226594"/>
              <a:gd name="connsiteY0" fmla="*/ 1006608 h 1607700"/>
              <a:gd name="connsiteX1" fmla="*/ 989613 w 1226594"/>
              <a:gd name="connsiteY1" fmla="*/ 0 h 1607700"/>
              <a:gd name="connsiteX2" fmla="*/ 1208018 w 1226594"/>
              <a:gd name="connsiteY2" fmla="*/ 1006608 h 1607700"/>
              <a:gd name="connsiteX3" fmla="*/ 607951 w 1226594"/>
              <a:gd name="connsiteY3" fmla="*/ 1607700 h 1607700"/>
              <a:gd name="connsiteX4" fmla="*/ 7884 w 1226594"/>
              <a:gd name="connsiteY4" fmla="*/ 1006608 h 1607700"/>
              <a:gd name="connsiteX0" fmla="*/ 7884 w 1208018"/>
              <a:gd name="connsiteY0" fmla="*/ 1037933 h 1639025"/>
              <a:gd name="connsiteX1" fmla="*/ 499319 w 1208018"/>
              <a:gd name="connsiteY1" fmla="*/ 325556 h 1639025"/>
              <a:gd name="connsiteX2" fmla="*/ 989613 w 1208018"/>
              <a:gd name="connsiteY2" fmla="*/ 31325 h 1639025"/>
              <a:gd name="connsiteX3" fmla="*/ 1208018 w 1208018"/>
              <a:gd name="connsiteY3" fmla="*/ 1037933 h 1639025"/>
              <a:gd name="connsiteX4" fmla="*/ 607951 w 1208018"/>
              <a:gd name="connsiteY4" fmla="*/ 1639025 h 1639025"/>
              <a:gd name="connsiteX5" fmla="*/ 7884 w 1208018"/>
              <a:gd name="connsiteY5" fmla="*/ 1037933 h 1639025"/>
              <a:gd name="connsiteX0" fmla="*/ 38928 w 1239062"/>
              <a:gd name="connsiteY0" fmla="*/ 1136946 h 1738038"/>
              <a:gd name="connsiteX1" fmla="*/ 164603 w 1239062"/>
              <a:gd name="connsiteY1" fmla="*/ 122420 h 1738038"/>
              <a:gd name="connsiteX2" fmla="*/ 1020657 w 1239062"/>
              <a:gd name="connsiteY2" fmla="*/ 130338 h 1738038"/>
              <a:gd name="connsiteX3" fmla="*/ 1239062 w 1239062"/>
              <a:gd name="connsiteY3" fmla="*/ 1136946 h 1738038"/>
              <a:gd name="connsiteX4" fmla="*/ 638995 w 1239062"/>
              <a:gd name="connsiteY4" fmla="*/ 1738038 h 1738038"/>
              <a:gd name="connsiteX5" fmla="*/ 38928 w 1239062"/>
              <a:gd name="connsiteY5" fmla="*/ 1136946 h 1738038"/>
              <a:gd name="connsiteX0" fmla="*/ 47098 w 1247232"/>
              <a:gd name="connsiteY0" fmla="*/ 1093967 h 1695059"/>
              <a:gd name="connsiteX1" fmla="*/ 53503 w 1247232"/>
              <a:gd name="connsiteY1" fmla="*/ 325932 h 1695059"/>
              <a:gd name="connsiteX2" fmla="*/ 172773 w 1247232"/>
              <a:gd name="connsiteY2" fmla="*/ 79441 h 1695059"/>
              <a:gd name="connsiteX3" fmla="*/ 1028827 w 1247232"/>
              <a:gd name="connsiteY3" fmla="*/ 87359 h 1695059"/>
              <a:gd name="connsiteX4" fmla="*/ 1247232 w 1247232"/>
              <a:gd name="connsiteY4" fmla="*/ 1093967 h 1695059"/>
              <a:gd name="connsiteX5" fmla="*/ 647165 w 1247232"/>
              <a:gd name="connsiteY5" fmla="*/ 1695059 h 1695059"/>
              <a:gd name="connsiteX6" fmla="*/ 47098 w 1247232"/>
              <a:gd name="connsiteY6" fmla="*/ 1093967 h 1695059"/>
              <a:gd name="connsiteX0" fmla="*/ 368657 w 1568791"/>
              <a:gd name="connsiteY0" fmla="*/ 1093967 h 1695059"/>
              <a:gd name="connsiteX1" fmla="*/ 1351 w 1568791"/>
              <a:gd name="connsiteY1" fmla="*/ 198711 h 1695059"/>
              <a:gd name="connsiteX2" fmla="*/ 494332 w 1568791"/>
              <a:gd name="connsiteY2" fmla="*/ 79441 h 1695059"/>
              <a:gd name="connsiteX3" fmla="*/ 1350386 w 1568791"/>
              <a:gd name="connsiteY3" fmla="*/ 87359 h 1695059"/>
              <a:gd name="connsiteX4" fmla="*/ 1568791 w 1568791"/>
              <a:gd name="connsiteY4" fmla="*/ 1093967 h 1695059"/>
              <a:gd name="connsiteX5" fmla="*/ 968724 w 1568791"/>
              <a:gd name="connsiteY5" fmla="*/ 1695059 h 1695059"/>
              <a:gd name="connsiteX6" fmla="*/ 368657 w 1568791"/>
              <a:gd name="connsiteY6" fmla="*/ 1093967 h 1695059"/>
              <a:gd name="connsiteX0" fmla="*/ 383449 w 1583583"/>
              <a:gd name="connsiteY0" fmla="*/ 1093967 h 1695059"/>
              <a:gd name="connsiteX1" fmla="*/ 143365 w 1583583"/>
              <a:gd name="connsiteY1" fmla="*/ 643984 h 1695059"/>
              <a:gd name="connsiteX2" fmla="*/ 16143 w 1583583"/>
              <a:gd name="connsiteY2" fmla="*/ 198711 h 1695059"/>
              <a:gd name="connsiteX3" fmla="*/ 509124 w 1583583"/>
              <a:gd name="connsiteY3" fmla="*/ 79441 h 1695059"/>
              <a:gd name="connsiteX4" fmla="*/ 1365178 w 1583583"/>
              <a:gd name="connsiteY4" fmla="*/ 87359 h 1695059"/>
              <a:gd name="connsiteX5" fmla="*/ 1583583 w 1583583"/>
              <a:gd name="connsiteY5" fmla="*/ 1093967 h 1695059"/>
              <a:gd name="connsiteX6" fmla="*/ 983516 w 1583583"/>
              <a:gd name="connsiteY6" fmla="*/ 1695059 h 1695059"/>
              <a:gd name="connsiteX7" fmla="*/ 383449 w 1583583"/>
              <a:gd name="connsiteY7" fmla="*/ 1093967 h 1695059"/>
              <a:gd name="connsiteX0" fmla="*/ 409345 w 1609479"/>
              <a:gd name="connsiteY0" fmla="*/ 1093967 h 1695059"/>
              <a:gd name="connsiteX1" fmla="*/ 169261 w 1609479"/>
              <a:gd name="connsiteY1" fmla="*/ 643984 h 1695059"/>
              <a:gd name="connsiteX2" fmla="*/ 42039 w 1609479"/>
              <a:gd name="connsiteY2" fmla="*/ 198711 h 1695059"/>
              <a:gd name="connsiteX3" fmla="*/ 535020 w 1609479"/>
              <a:gd name="connsiteY3" fmla="*/ 79441 h 1695059"/>
              <a:gd name="connsiteX4" fmla="*/ 1391074 w 1609479"/>
              <a:gd name="connsiteY4" fmla="*/ 87359 h 1695059"/>
              <a:gd name="connsiteX5" fmla="*/ 1609479 w 1609479"/>
              <a:gd name="connsiteY5" fmla="*/ 1093967 h 1695059"/>
              <a:gd name="connsiteX6" fmla="*/ 1009412 w 1609479"/>
              <a:gd name="connsiteY6" fmla="*/ 1695059 h 1695059"/>
              <a:gd name="connsiteX7" fmla="*/ 409345 w 1609479"/>
              <a:gd name="connsiteY7" fmla="*/ 1093967 h 1695059"/>
              <a:gd name="connsiteX0" fmla="*/ 730989 w 1931123"/>
              <a:gd name="connsiteY0" fmla="*/ 1093967 h 1695059"/>
              <a:gd name="connsiteX1" fmla="*/ 125145 w 1931123"/>
              <a:gd name="connsiteY1" fmla="*/ 699643 h 1695059"/>
              <a:gd name="connsiteX2" fmla="*/ 363683 w 1931123"/>
              <a:gd name="connsiteY2" fmla="*/ 198711 h 1695059"/>
              <a:gd name="connsiteX3" fmla="*/ 856664 w 1931123"/>
              <a:gd name="connsiteY3" fmla="*/ 79441 h 1695059"/>
              <a:gd name="connsiteX4" fmla="*/ 1712718 w 1931123"/>
              <a:gd name="connsiteY4" fmla="*/ 87359 h 1695059"/>
              <a:gd name="connsiteX5" fmla="*/ 1931123 w 1931123"/>
              <a:gd name="connsiteY5" fmla="*/ 1093967 h 1695059"/>
              <a:gd name="connsiteX6" fmla="*/ 1331056 w 1931123"/>
              <a:gd name="connsiteY6" fmla="*/ 1695059 h 1695059"/>
              <a:gd name="connsiteX7" fmla="*/ 730989 w 1931123"/>
              <a:gd name="connsiteY7" fmla="*/ 1093967 h 1695059"/>
              <a:gd name="connsiteX0" fmla="*/ 615795 w 1815929"/>
              <a:gd name="connsiteY0" fmla="*/ 1093967 h 1695059"/>
              <a:gd name="connsiteX1" fmla="*/ 9951 w 1815929"/>
              <a:gd name="connsiteY1" fmla="*/ 699643 h 1695059"/>
              <a:gd name="connsiteX2" fmla="*/ 248489 w 1815929"/>
              <a:gd name="connsiteY2" fmla="*/ 198711 h 1695059"/>
              <a:gd name="connsiteX3" fmla="*/ 741470 w 1815929"/>
              <a:gd name="connsiteY3" fmla="*/ 79441 h 1695059"/>
              <a:gd name="connsiteX4" fmla="*/ 1597524 w 1815929"/>
              <a:gd name="connsiteY4" fmla="*/ 87359 h 1695059"/>
              <a:gd name="connsiteX5" fmla="*/ 1815929 w 1815929"/>
              <a:gd name="connsiteY5" fmla="*/ 1093967 h 1695059"/>
              <a:gd name="connsiteX6" fmla="*/ 1215862 w 1815929"/>
              <a:gd name="connsiteY6" fmla="*/ 1695059 h 1695059"/>
              <a:gd name="connsiteX7" fmla="*/ 615795 w 1815929"/>
              <a:gd name="connsiteY7" fmla="*/ 1093967 h 1695059"/>
              <a:gd name="connsiteX0" fmla="*/ 615795 w 1815929"/>
              <a:gd name="connsiteY0" fmla="*/ 1093967 h 1695059"/>
              <a:gd name="connsiteX1" fmla="*/ 264392 w 1815929"/>
              <a:gd name="connsiteY1" fmla="*/ 1033598 h 1695059"/>
              <a:gd name="connsiteX2" fmla="*/ 9951 w 1815929"/>
              <a:gd name="connsiteY2" fmla="*/ 699643 h 1695059"/>
              <a:gd name="connsiteX3" fmla="*/ 248489 w 1815929"/>
              <a:gd name="connsiteY3" fmla="*/ 198711 h 1695059"/>
              <a:gd name="connsiteX4" fmla="*/ 741470 w 1815929"/>
              <a:gd name="connsiteY4" fmla="*/ 79441 h 1695059"/>
              <a:gd name="connsiteX5" fmla="*/ 1597524 w 1815929"/>
              <a:gd name="connsiteY5" fmla="*/ 87359 h 1695059"/>
              <a:gd name="connsiteX6" fmla="*/ 1815929 w 1815929"/>
              <a:gd name="connsiteY6" fmla="*/ 1093967 h 1695059"/>
              <a:gd name="connsiteX7" fmla="*/ 1215862 w 1815929"/>
              <a:gd name="connsiteY7" fmla="*/ 1695059 h 1695059"/>
              <a:gd name="connsiteX8" fmla="*/ 615795 w 1815929"/>
              <a:gd name="connsiteY8" fmla="*/ 1093967 h 1695059"/>
              <a:gd name="connsiteX0" fmla="*/ 615795 w 1815929"/>
              <a:gd name="connsiteY0" fmla="*/ 1093967 h 1695059"/>
              <a:gd name="connsiteX1" fmla="*/ 113317 w 1815929"/>
              <a:gd name="connsiteY1" fmla="*/ 1160819 h 1695059"/>
              <a:gd name="connsiteX2" fmla="*/ 9951 w 1815929"/>
              <a:gd name="connsiteY2" fmla="*/ 699643 h 1695059"/>
              <a:gd name="connsiteX3" fmla="*/ 248489 w 1815929"/>
              <a:gd name="connsiteY3" fmla="*/ 198711 h 1695059"/>
              <a:gd name="connsiteX4" fmla="*/ 741470 w 1815929"/>
              <a:gd name="connsiteY4" fmla="*/ 79441 h 1695059"/>
              <a:gd name="connsiteX5" fmla="*/ 1597524 w 1815929"/>
              <a:gd name="connsiteY5" fmla="*/ 87359 h 1695059"/>
              <a:gd name="connsiteX6" fmla="*/ 1815929 w 1815929"/>
              <a:gd name="connsiteY6" fmla="*/ 1093967 h 1695059"/>
              <a:gd name="connsiteX7" fmla="*/ 1215862 w 1815929"/>
              <a:gd name="connsiteY7" fmla="*/ 1695059 h 1695059"/>
              <a:gd name="connsiteX8" fmla="*/ 615795 w 1815929"/>
              <a:gd name="connsiteY8" fmla="*/ 1093967 h 1695059"/>
              <a:gd name="connsiteX0" fmla="*/ 798675 w 1815929"/>
              <a:gd name="connsiteY0" fmla="*/ 1268896 h 1696706"/>
              <a:gd name="connsiteX1" fmla="*/ 113317 w 1815929"/>
              <a:gd name="connsiteY1" fmla="*/ 1160819 h 1696706"/>
              <a:gd name="connsiteX2" fmla="*/ 9951 w 1815929"/>
              <a:gd name="connsiteY2" fmla="*/ 699643 h 1696706"/>
              <a:gd name="connsiteX3" fmla="*/ 248489 w 1815929"/>
              <a:gd name="connsiteY3" fmla="*/ 198711 h 1696706"/>
              <a:gd name="connsiteX4" fmla="*/ 741470 w 1815929"/>
              <a:gd name="connsiteY4" fmla="*/ 79441 h 1696706"/>
              <a:gd name="connsiteX5" fmla="*/ 1597524 w 1815929"/>
              <a:gd name="connsiteY5" fmla="*/ 87359 h 1696706"/>
              <a:gd name="connsiteX6" fmla="*/ 1815929 w 1815929"/>
              <a:gd name="connsiteY6" fmla="*/ 1093967 h 1696706"/>
              <a:gd name="connsiteX7" fmla="*/ 1215862 w 1815929"/>
              <a:gd name="connsiteY7" fmla="*/ 1695059 h 1696706"/>
              <a:gd name="connsiteX8" fmla="*/ 798675 w 1815929"/>
              <a:gd name="connsiteY8" fmla="*/ 1268896 h 1696706"/>
              <a:gd name="connsiteX0" fmla="*/ 798675 w 1815929"/>
              <a:gd name="connsiteY0" fmla="*/ 1268896 h 1723565"/>
              <a:gd name="connsiteX1" fmla="*/ 113317 w 1815929"/>
              <a:gd name="connsiteY1" fmla="*/ 1160819 h 1723565"/>
              <a:gd name="connsiteX2" fmla="*/ 9951 w 1815929"/>
              <a:gd name="connsiteY2" fmla="*/ 699643 h 1723565"/>
              <a:gd name="connsiteX3" fmla="*/ 248489 w 1815929"/>
              <a:gd name="connsiteY3" fmla="*/ 198711 h 1723565"/>
              <a:gd name="connsiteX4" fmla="*/ 741470 w 1815929"/>
              <a:gd name="connsiteY4" fmla="*/ 79441 h 1723565"/>
              <a:gd name="connsiteX5" fmla="*/ 1597524 w 1815929"/>
              <a:gd name="connsiteY5" fmla="*/ 87359 h 1723565"/>
              <a:gd name="connsiteX6" fmla="*/ 1815929 w 1815929"/>
              <a:gd name="connsiteY6" fmla="*/ 1093967 h 1723565"/>
              <a:gd name="connsiteX7" fmla="*/ 1215862 w 1815929"/>
              <a:gd name="connsiteY7" fmla="*/ 1695059 h 1723565"/>
              <a:gd name="connsiteX8" fmla="*/ 1067474 w 1815929"/>
              <a:gd name="connsiteY8" fmla="*/ 1590188 h 1723565"/>
              <a:gd name="connsiteX9" fmla="*/ 798675 w 1815929"/>
              <a:gd name="connsiteY9" fmla="*/ 1268896 h 1723565"/>
              <a:gd name="connsiteX0" fmla="*/ 798675 w 1815929"/>
              <a:gd name="connsiteY0" fmla="*/ 1268896 h 2047701"/>
              <a:gd name="connsiteX1" fmla="*/ 113317 w 1815929"/>
              <a:gd name="connsiteY1" fmla="*/ 1160819 h 2047701"/>
              <a:gd name="connsiteX2" fmla="*/ 9951 w 1815929"/>
              <a:gd name="connsiteY2" fmla="*/ 699643 h 2047701"/>
              <a:gd name="connsiteX3" fmla="*/ 248489 w 1815929"/>
              <a:gd name="connsiteY3" fmla="*/ 198711 h 2047701"/>
              <a:gd name="connsiteX4" fmla="*/ 741470 w 1815929"/>
              <a:gd name="connsiteY4" fmla="*/ 79441 h 2047701"/>
              <a:gd name="connsiteX5" fmla="*/ 1597524 w 1815929"/>
              <a:gd name="connsiteY5" fmla="*/ 87359 h 2047701"/>
              <a:gd name="connsiteX6" fmla="*/ 1815929 w 1815929"/>
              <a:gd name="connsiteY6" fmla="*/ 1093967 h 2047701"/>
              <a:gd name="connsiteX7" fmla="*/ 1215862 w 1815929"/>
              <a:gd name="connsiteY7" fmla="*/ 1695059 h 2047701"/>
              <a:gd name="connsiteX8" fmla="*/ 972058 w 1815929"/>
              <a:gd name="connsiteY8" fmla="*/ 2035461 h 2047701"/>
              <a:gd name="connsiteX9" fmla="*/ 798675 w 1815929"/>
              <a:gd name="connsiteY9" fmla="*/ 1268896 h 2047701"/>
              <a:gd name="connsiteX0" fmla="*/ 798675 w 1815929"/>
              <a:gd name="connsiteY0" fmla="*/ 1268896 h 2656633"/>
              <a:gd name="connsiteX1" fmla="*/ 113317 w 1815929"/>
              <a:gd name="connsiteY1" fmla="*/ 1160819 h 2656633"/>
              <a:gd name="connsiteX2" fmla="*/ 9951 w 1815929"/>
              <a:gd name="connsiteY2" fmla="*/ 699643 h 2656633"/>
              <a:gd name="connsiteX3" fmla="*/ 248489 w 1815929"/>
              <a:gd name="connsiteY3" fmla="*/ 198711 h 2656633"/>
              <a:gd name="connsiteX4" fmla="*/ 741470 w 1815929"/>
              <a:gd name="connsiteY4" fmla="*/ 79441 h 2656633"/>
              <a:gd name="connsiteX5" fmla="*/ 1597524 w 1815929"/>
              <a:gd name="connsiteY5" fmla="*/ 87359 h 2656633"/>
              <a:gd name="connsiteX6" fmla="*/ 1815929 w 1815929"/>
              <a:gd name="connsiteY6" fmla="*/ 1093967 h 2656633"/>
              <a:gd name="connsiteX7" fmla="*/ 1223813 w 1815929"/>
              <a:gd name="connsiteY7" fmla="*/ 2633313 h 2656633"/>
              <a:gd name="connsiteX8" fmla="*/ 972058 w 1815929"/>
              <a:gd name="connsiteY8" fmla="*/ 2035461 h 2656633"/>
              <a:gd name="connsiteX9" fmla="*/ 798675 w 1815929"/>
              <a:gd name="connsiteY9" fmla="*/ 1268896 h 2656633"/>
              <a:gd name="connsiteX0" fmla="*/ 798675 w 1824016"/>
              <a:gd name="connsiteY0" fmla="*/ 1268896 h 2646757"/>
              <a:gd name="connsiteX1" fmla="*/ 113317 w 1824016"/>
              <a:gd name="connsiteY1" fmla="*/ 1160819 h 2646757"/>
              <a:gd name="connsiteX2" fmla="*/ 9951 w 1824016"/>
              <a:gd name="connsiteY2" fmla="*/ 699643 h 2646757"/>
              <a:gd name="connsiteX3" fmla="*/ 248489 w 1824016"/>
              <a:gd name="connsiteY3" fmla="*/ 198711 h 2646757"/>
              <a:gd name="connsiteX4" fmla="*/ 741470 w 1824016"/>
              <a:gd name="connsiteY4" fmla="*/ 79441 h 2646757"/>
              <a:gd name="connsiteX5" fmla="*/ 1597524 w 1824016"/>
              <a:gd name="connsiteY5" fmla="*/ 87359 h 2646757"/>
              <a:gd name="connsiteX6" fmla="*/ 1815929 w 1824016"/>
              <a:gd name="connsiteY6" fmla="*/ 1093967 h 2646757"/>
              <a:gd name="connsiteX7" fmla="*/ 1393478 w 1824016"/>
              <a:gd name="connsiteY7" fmla="*/ 2337611 h 2646757"/>
              <a:gd name="connsiteX8" fmla="*/ 1223813 w 1824016"/>
              <a:gd name="connsiteY8" fmla="*/ 2633313 h 2646757"/>
              <a:gd name="connsiteX9" fmla="*/ 972058 w 1824016"/>
              <a:gd name="connsiteY9" fmla="*/ 2035461 h 2646757"/>
              <a:gd name="connsiteX10" fmla="*/ 798675 w 1824016"/>
              <a:gd name="connsiteY10" fmla="*/ 1268896 h 2646757"/>
              <a:gd name="connsiteX0" fmla="*/ 798675 w 1824016"/>
              <a:gd name="connsiteY0" fmla="*/ 1268896 h 2650561"/>
              <a:gd name="connsiteX1" fmla="*/ 113317 w 1824016"/>
              <a:gd name="connsiteY1" fmla="*/ 1160819 h 2650561"/>
              <a:gd name="connsiteX2" fmla="*/ 9951 w 1824016"/>
              <a:gd name="connsiteY2" fmla="*/ 699643 h 2650561"/>
              <a:gd name="connsiteX3" fmla="*/ 248489 w 1824016"/>
              <a:gd name="connsiteY3" fmla="*/ 198711 h 2650561"/>
              <a:gd name="connsiteX4" fmla="*/ 741470 w 1824016"/>
              <a:gd name="connsiteY4" fmla="*/ 79441 h 2650561"/>
              <a:gd name="connsiteX5" fmla="*/ 1597524 w 1824016"/>
              <a:gd name="connsiteY5" fmla="*/ 87359 h 2650561"/>
              <a:gd name="connsiteX6" fmla="*/ 1815929 w 1824016"/>
              <a:gd name="connsiteY6" fmla="*/ 1093967 h 2650561"/>
              <a:gd name="connsiteX7" fmla="*/ 1592260 w 1824016"/>
              <a:gd name="connsiteY7" fmla="*/ 2361465 h 2650561"/>
              <a:gd name="connsiteX8" fmla="*/ 1223813 w 1824016"/>
              <a:gd name="connsiteY8" fmla="*/ 2633313 h 2650561"/>
              <a:gd name="connsiteX9" fmla="*/ 972058 w 1824016"/>
              <a:gd name="connsiteY9" fmla="*/ 2035461 h 2650561"/>
              <a:gd name="connsiteX10" fmla="*/ 798675 w 1824016"/>
              <a:gd name="connsiteY10" fmla="*/ 1268896 h 2650561"/>
              <a:gd name="connsiteX0" fmla="*/ 798675 w 1819202"/>
              <a:gd name="connsiteY0" fmla="*/ 1268896 h 2642754"/>
              <a:gd name="connsiteX1" fmla="*/ 113317 w 1819202"/>
              <a:gd name="connsiteY1" fmla="*/ 1160819 h 2642754"/>
              <a:gd name="connsiteX2" fmla="*/ 9951 w 1819202"/>
              <a:gd name="connsiteY2" fmla="*/ 699643 h 2642754"/>
              <a:gd name="connsiteX3" fmla="*/ 248489 w 1819202"/>
              <a:gd name="connsiteY3" fmla="*/ 198711 h 2642754"/>
              <a:gd name="connsiteX4" fmla="*/ 741470 w 1819202"/>
              <a:gd name="connsiteY4" fmla="*/ 79441 h 2642754"/>
              <a:gd name="connsiteX5" fmla="*/ 1597524 w 1819202"/>
              <a:gd name="connsiteY5" fmla="*/ 87359 h 2642754"/>
              <a:gd name="connsiteX6" fmla="*/ 1815929 w 1819202"/>
              <a:gd name="connsiteY6" fmla="*/ 1093967 h 2642754"/>
              <a:gd name="connsiteX7" fmla="*/ 1719480 w 1819202"/>
              <a:gd name="connsiteY7" fmla="*/ 1828727 h 2642754"/>
              <a:gd name="connsiteX8" fmla="*/ 1592260 w 1819202"/>
              <a:gd name="connsiteY8" fmla="*/ 2361465 h 2642754"/>
              <a:gd name="connsiteX9" fmla="*/ 1223813 w 1819202"/>
              <a:gd name="connsiteY9" fmla="*/ 2633313 h 2642754"/>
              <a:gd name="connsiteX10" fmla="*/ 972058 w 1819202"/>
              <a:gd name="connsiteY10" fmla="*/ 2035461 h 2642754"/>
              <a:gd name="connsiteX11" fmla="*/ 798675 w 1819202"/>
              <a:gd name="connsiteY11" fmla="*/ 1268896 h 2642754"/>
              <a:gd name="connsiteX0" fmla="*/ 798675 w 1854102"/>
              <a:gd name="connsiteY0" fmla="*/ 1268896 h 2642754"/>
              <a:gd name="connsiteX1" fmla="*/ 113317 w 1854102"/>
              <a:gd name="connsiteY1" fmla="*/ 1160819 h 2642754"/>
              <a:gd name="connsiteX2" fmla="*/ 9951 w 1854102"/>
              <a:gd name="connsiteY2" fmla="*/ 699643 h 2642754"/>
              <a:gd name="connsiteX3" fmla="*/ 248489 w 1854102"/>
              <a:gd name="connsiteY3" fmla="*/ 198711 h 2642754"/>
              <a:gd name="connsiteX4" fmla="*/ 741470 w 1854102"/>
              <a:gd name="connsiteY4" fmla="*/ 79441 h 2642754"/>
              <a:gd name="connsiteX5" fmla="*/ 1597524 w 1854102"/>
              <a:gd name="connsiteY5" fmla="*/ 87359 h 2642754"/>
              <a:gd name="connsiteX6" fmla="*/ 1815929 w 1854102"/>
              <a:gd name="connsiteY6" fmla="*/ 1093967 h 2642754"/>
              <a:gd name="connsiteX7" fmla="*/ 1838750 w 1854102"/>
              <a:gd name="connsiteY7" fmla="*/ 1836679 h 2642754"/>
              <a:gd name="connsiteX8" fmla="*/ 1592260 w 1854102"/>
              <a:gd name="connsiteY8" fmla="*/ 2361465 h 2642754"/>
              <a:gd name="connsiteX9" fmla="*/ 1223813 w 1854102"/>
              <a:gd name="connsiteY9" fmla="*/ 2633313 h 2642754"/>
              <a:gd name="connsiteX10" fmla="*/ 972058 w 1854102"/>
              <a:gd name="connsiteY10" fmla="*/ 2035461 h 2642754"/>
              <a:gd name="connsiteX11" fmla="*/ 798675 w 1854102"/>
              <a:gd name="connsiteY11" fmla="*/ 1268896 h 2642754"/>
              <a:gd name="connsiteX0" fmla="*/ 798675 w 2222261"/>
              <a:gd name="connsiteY0" fmla="*/ 1262548 h 2636406"/>
              <a:gd name="connsiteX1" fmla="*/ 113317 w 2222261"/>
              <a:gd name="connsiteY1" fmla="*/ 1154471 h 2636406"/>
              <a:gd name="connsiteX2" fmla="*/ 9951 w 2222261"/>
              <a:gd name="connsiteY2" fmla="*/ 693295 h 2636406"/>
              <a:gd name="connsiteX3" fmla="*/ 248489 w 2222261"/>
              <a:gd name="connsiteY3" fmla="*/ 192363 h 2636406"/>
              <a:gd name="connsiteX4" fmla="*/ 741470 w 2222261"/>
              <a:gd name="connsiteY4" fmla="*/ 73093 h 2636406"/>
              <a:gd name="connsiteX5" fmla="*/ 1597524 w 2222261"/>
              <a:gd name="connsiteY5" fmla="*/ 81011 h 2636406"/>
              <a:gd name="connsiteX6" fmla="*/ 2221445 w 2222261"/>
              <a:gd name="connsiteY6" fmla="*/ 1000154 h 2636406"/>
              <a:gd name="connsiteX7" fmla="*/ 1838750 w 2222261"/>
              <a:gd name="connsiteY7" fmla="*/ 1830331 h 2636406"/>
              <a:gd name="connsiteX8" fmla="*/ 1592260 w 2222261"/>
              <a:gd name="connsiteY8" fmla="*/ 2355117 h 2636406"/>
              <a:gd name="connsiteX9" fmla="*/ 1223813 w 2222261"/>
              <a:gd name="connsiteY9" fmla="*/ 2626965 h 2636406"/>
              <a:gd name="connsiteX10" fmla="*/ 972058 w 2222261"/>
              <a:gd name="connsiteY10" fmla="*/ 2029113 h 2636406"/>
              <a:gd name="connsiteX11" fmla="*/ 798675 w 2222261"/>
              <a:gd name="connsiteY11" fmla="*/ 1262548 h 2636406"/>
              <a:gd name="connsiteX0" fmla="*/ 798675 w 2237792"/>
              <a:gd name="connsiteY0" fmla="*/ 1262548 h 2636406"/>
              <a:gd name="connsiteX1" fmla="*/ 113317 w 2237792"/>
              <a:gd name="connsiteY1" fmla="*/ 1154471 h 2636406"/>
              <a:gd name="connsiteX2" fmla="*/ 9951 w 2237792"/>
              <a:gd name="connsiteY2" fmla="*/ 693295 h 2636406"/>
              <a:gd name="connsiteX3" fmla="*/ 248489 w 2237792"/>
              <a:gd name="connsiteY3" fmla="*/ 192363 h 2636406"/>
              <a:gd name="connsiteX4" fmla="*/ 741470 w 2237792"/>
              <a:gd name="connsiteY4" fmla="*/ 73093 h 2636406"/>
              <a:gd name="connsiteX5" fmla="*/ 1597524 w 2237792"/>
              <a:gd name="connsiteY5" fmla="*/ 81011 h 2636406"/>
              <a:gd name="connsiteX6" fmla="*/ 2221445 w 2237792"/>
              <a:gd name="connsiteY6" fmla="*/ 1000154 h 2636406"/>
              <a:gd name="connsiteX7" fmla="*/ 2037532 w 2237792"/>
              <a:gd name="connsiteY7" fmla="*/ 1488424 h 2636406"/>
              <a:gd name="connsiteX8" fmla="*/ 1838750 w 2237792"/>
              <a:gd name="connsiteY8" fmla="*/ 1830331 h 2636406"/>
              <a:gd name="connsiteX9" fmla="*/ 1592260 w 2237792"/>
              <a:gd name="connsiteY9" fmla="*/ 2355117 h 2636406"/>
              <a:gd name="connsiteX10" fmla="*/ 1223813 w 2237792"/>
              <a:gd name="connsiteY10" fmla="*/ 2626965 h 2636406"/>
              <a:gd name="connsiteX11" fmla="*/ 972058 w 2237792"/>
              <a:gd name="connsiteY11" fmla="*/ 2029113 h 2636406"/>
              <a:gd name="connsiteX12" fmla="*/ 798675 w 2237792"/>
              <a:gd name="connsiteY12" fmla="*/ 1262548 h 2636406"/>
              <a:gd name="connsiteX0" fmla="*/ 798675 w 2231837"/>
              <a:gd name="connsiteY0" fmla="*/ 1262548 h 2636406"/>
              <a:gd name="connsiteX1" fmla="*/ 113317 w 2231837"/>
              <a:gd name="connsiteY1" fmla="*/ 1154471 h 2636406"/>
              <a:gd name="connsiteX2" fmla="*/ 9951 w 2231837"/>
              <a:gd name="connsiteY2" fmla="*/ 693295 h 2636406"/>
              <a:gd name="connsiteX3" fmla="*/ 248489 w 2231837"/>
              <a:gd name="connsiteY3" fmla="*/ 192363 h 2636406"/>
              <a:gd name="connsiteX4" fmla="*/ 741470 w 2231837"/>
              <a:gd name="connsiteY4" fmla="*/ 73093 h 2636406"/>
              <a:gd name="connsiteX5" fmla="*/ 1597524 w 2231837"/>
              <a:gd name="connsiteY5" fmla="*/ 81011 h 2636406"/>
              <a:gd name="connsiteX6" fmla="*/ 2221445 w 2231837"/>
              <a:gd name="connsiteY6" fmla="*/ 1000154 h 2636406"/>
              <a:gd name="connsiteX7" fmla="*/ 1894408 w 2231837"/>
              <a:gd name="connsiteY7" fmla="*/ 1408911 h 2636406"/>
              <a:gd name="connsiteX8" fmla="*/ 1838750 w 2231837"/>
              <a:gd name="connsiteY8" fmla="*/ 1830331 h 2636406"/>
              <a:gd name="connsiteX9" fmla="*/ 1592260 w 2231837"/>
              <a:gd name="connsiteY9" fmla="*/ 2355117 h 2636406"/>
              <a:gd name="connsiteX10" fmla="*/ 1223813 w 2231837"/>
              <a:gd name="connsiteY10" fmla="*/ 2626965 h 2636406"/>
              <a:gd name="connsiteX11" fmla="*/ 972058 w 2231837"/>
              <a:gd name="connsiteY11" fmla="*/ 2029113 h 2636406"/>
              <a:gd name="connsiteX12" fmla="*/ 798675 w 2231837"/>
              <a:gd name="connsiteY12" fmla="*/ 1262548 h 2636406"/>
              <a:gd name="connsiteX0" fmla="*/ 798675 w 2233694"/>
              <a:gd name="connsiteY0" fmla="*/ 1245074 h 2618932"/>
              <a:gd name="connsiteX1" fmla="*/ 113317 w 2233694"/>
              <a:gd name="connsiteY1" fmla="*/ 1136997 h 2618932"/>
              <a:gd name="connsiteX2" fmla="*/ 9951 w 2233694"/>
              <a:gd name="connsiteY2" fmla="*/ 675821 h 2618932"/>
              <a:gd name="connsiteX3" fmla="*/ 248489 w 2233694"/>
              <a:gd name="connsiteY3" fmla="*/ 174889 h 2618932"/>
              <a:gd name="connsiteX4" fmla="*/ 741470 w 2233694"/>
              <a:gd name="connsiteY4" fmla="*/ 55619 h 2618932"/>
              <a:gd name="connsiteX5" fmla="*/ 1597524 w 2233694"/>
              <a:gd name="connsiteY5" fmla="*/ 63537 h 2618932"/>
              <a:gd name="connsiteX6" fmla="*/ 2109094 w 2233694"/>
              <a:gd name="connsiteY6" fmla="*/ 739430 h 2618932"/>
              <a:gd name="connsiteX7" fmla="*/ 2221445 w 2233694"/>
              <a:gd name="connsiteY7" fmla="*/ 982680 h 2618932"/>
              <a:gd name="connsiteX8" fmla="*/ 1894408 w 2233694"/>
              <a:gd name="connsiteY8" fmla="*/ 1391437 h 2618932"/>
              <a:gd name="connsiteX9" fmla="*/ 1838750 w 2233694"/>
              <a:gd name="connsiteY9" fmla="*/ 1812857 h 2618932"/>
              <a:gd name="connsiteX10" fmla="*/ 1592260 w 2233694"/>
              <a:gd name="connsiteY10" fmla="*/ 2337643 h 2618932"/>
              <a:gd name="connsiteX11" fmla="*/ 1223813 w 2233694"/>
              <a:gd name="connsiteY11" fmla="*/ 2609491 h 2618932"/>
              <a:gd name="connsiteX12" fmla="*/ 972058 w 2233694"/>
              <a:gd name="connsiteY12" fmla="*/ 2011639 h 2618932"/>
              <a:gd name="connsiteX13" fmla="*/ 798675 w 2233694"/>
              <a:gd name="connsiteY13" fmla="*/ 1245074 h 2618932"/>
              <a:gd name="connsiteX0" fmla="*/ 798675 w 2224202"/>
              <a:gd name="connsiteY0" fmla="*/ 1246769 h 2620627"/>
              <a:gd name="connsiteX1" fmla="*/ 113317 w 2224202"/>
              <a:gd name="connsiteY1" fmla="*/ 1138692 h 2620627"/>
              <a:gd name="connsiteX2" fmla="*/ 9951 w 2224202"/>
              <a:gd name="connsiteY2" fmla="*/ 677516 h 2620627"/>
              <a:gd name="connsiteX3" fmla="*/ 248489 w 2224202"/>
              <a:gd name="connsiteY3" fmla="*/ 176584 h 2620627"/>
              <a:gd name="connsiteX4" fmla="*/ 741470 w 2224202"/>
              <a:gd name="connsiteY4" fmla="*/ 57314 h 2620627"/>
              <a:gd name="connsiteX5" fmla="*/ 1597524 w 2224202"/>
              <a:gd name="connsiteY5" fmla="*/ 65232 h 2620627"/>
              <a:gd name="connsiteX6" fmla="*/ 1830798 w 2224202"/>
              <a:gd name="connsiteY6" fmla="*/ 764979 h 2620627"/>
              <a:gd name="connsiteX7" fmla="*/ 2221445 w 2224202"/>
              <a:gd name="connsiteY7" fmla="*/ 984375 h 2620627"/>
              <a:gd name="connsiteX8" fmla="*/ 1894408 w 2224202"/>
              <a:gd name="connsiteY8" fmla="*/ 1393132 h 2620627"/>
              <a:gd name="connsiteX9" fmla="*/ 1838750 w 2224202"/>
              <a:gd name="connsiteY9" fmla="*/ 1814552 h 2620627"/>
              <a:gd name="connsiteX10" fmla="*/ 1592260 w 2224202"/>
              <a:gd name="connsiteY10" fmla="*/ 2339338 h 2620627"/>
              <a:gd name="connsiteX11" fmla="*/ 1223813 w 2224202"/>
              <a:gd name="connsiteY11" fmla="*/ 2611186 h 2620627"/>
              <a:gd name="connsiteX12" fmla="*/ 972058 w 2224202"/>
              <a:gd name="connsiteY12" fmla="*/ 2013334 h 2620627"/>
              <a:gd name="connsiteX13" fmla="*/ 798675 w 2224202"/>
              <a:gd name="connsiteY13" fmla="*/ 1246769 h 2620627"/>
              <a:gd name="connsiteX0" fmla="*/ 798675 w 2224016"/>
              <a:gd name="connsiteY0" fmla="*/ 1231202 h 2605060"/>
              <a:gd name="connsiteX1" fmla="*/ 113317 w 2224016"/>
              <a:gd name="connsiteY1" fmla="*/ 1123125 h 2605060"/>
              <a:gd name="connsiteX2" fmla="*/ 9951 w 2224016"/>
              <a:gd name="connsiteY2" fmla="*/ 661949 h 2605060"/>
              <a:gd name="connsiteX3" fmla="*/ 248489 w 2224016"/>
              <a:gd name="connsiteY3" fmla="*/ 161017 h 2605060"/>
              <a:gd name="connsiteX4" fmla="*/ 741470 w 2224016"/>
              <a:gd name="connsiteY4" fmla="*/ 41747 h 2605060"/>
              <a:gd name="connsiteX5" fmla="*/ 1597524 w 2224016"/>
              <a:gd name="connsiteY5" fmla="*/ 49665 h 2605060"/>
              <a:gd name="connsiteX6" fmla="*/ 1751284 w 2224016"/>
              <a:gd name="connsiteY6" fmla="*/ 526777 h 2605060"/>
              <a:gd name="connsiteX7" fmla="*/ 1830798 w 2224016"/>
              <a:gd name="connsiteY7" fmla="*/ 749412 h 2605060"/>
              <a:gd name="connsiteX8" fmla="*/ 2221445 w 2224016"/>
              <a:gd name="connsiteY8" fmla="*/ 968808 h 2605060"/>
              <a:gd name="connsiteX9" fmla="*/ 1894408 w 2224016"/>
              <a:gd name="connsiteY9" fmla="*/ 1377565 h 2605060"/>
              <a:gd name="connsiteX10" fmla="*/ 1838750 w 2224016"/>
              <a:gd name="connsiteY10" fmla="*/ 1798985 h 2605060"/>
              <a:gd name="connsiteX11" fmla="*/ 1592260 w 2224016"/>
              <a:gd name="connsiteY11" fmla="*/ 2323771 h 2605060"/>
              <a:gd name="connsiteX12" fmla="*/ 1223813 w 2224016"/>
              <a:gd name="connsiteY12" fmla="*/ 2595619 h 2605060"/>
              <a:gd name="connsiteX13" fmla="*/ 972058 w 2224016"/>
              <a:gd name="connsiteY13" fmla="*/ 1997767 h 2605060"/>
              <a:gd name="connsiteX14" fmla="*/ 798675 w 2224016"/>
              <a:gd name="connsiteY14" fmla="*/ 1231202 h 2605060"/>
              <a:gd name="connsiteX0" fmla="*/ 798675 w 2333491"/>
              <a:gd name="connsiteY0" fmla="*/ 1246769 h 2620627"/>
              <a:gd name="connsiteX1" fmla="*/ 113317 w 2333491"/>
              <a:gd name="connsiteY1" fmla="*/ 1138692 h 2620627"/>
              <a:gd name="connsiteX2" fmla="*/ 9951 w 2333491"/>
              <a:gd name="connsiteY2" fmla="*/ 677516 h 2620627"/>
              <a:gd name="connsiteX3" fmla="*/ 248489 w 2333491"/>
              <a:gd name="connsiteY3" fmla="*/ 176584 h 2620627"/>
              <a:gd name="connsiteX4" fmla="*/ 741470 w 2333491"/>
              <a:gd name="connsiteY4" fmla="*/ 57314 h 2620627"/>
              <a:gd name="connsiteX5" fmla="*/ 1597524 w 2333491"/>
              <a:gd name="connsiteY5" fmla="*/ 65232 h 2620627"/>
              <a:gd name="connsiteX6" fmla="*/ 2331729 w 2333491"/>
              <a:gd name="connsiteY6" fmla="*/ 764981 h 2620627"/>
              <a:gd name="connsiteX7" fmla="*/ 1830798 w 2333491"/>
              <a:gd name="connsiteY7" fmla="*/ 764979 h 2620627"/>
              <a:gd name="connsiteX8" fmla="*/ 2221445 w 2333491"/>
              <a:gd name="connsiteY8" fmla="*/ 984375 h 2620627"/>
              <a:gd name="connsiteX9" fmla="*/ 1894408 w 2333491"/>
              <a:gd name="connsiteY9" fmla="*/ 1393132 h 2620627"/>
              <a:gd name="connsiteX10" fmla="*/ 1838750 w 2333491"/>
              <a:gd name="connsiteY10" fmla="*/ 1814552 h 2620627"/>
              <a:gd name="connsiteX11" fmla="*/ 1592260 w 2333491"/>
              <a:gd name="connsiteY11" fmla="*/ 2339338 h 2620627"/>
              <a:gd name="connsiteX12" fmla="*/ 1223813 w 2333491"/>
              <a:gd name="connsiteY12" fmla="*/ 2611186 h 2620627"/>
              <a:gd name="connsiteX13" fmla="*/ 972058 w 2333491"/>
              <a:gd name="connsiteY13" fmla="*/ 2013334 h 2620627"/>
              <a:gd name="connsiteX14" fmla="*/ 798675 w 2333491"/>
              <a:gd name="connsiteY14" fmla="*/ 1246769 h 2620627"/>
              <a:gd name="connsiteX0" fmla="*/ 798675 w 2344040"/>
              <a:gd name="connsiteY0" fmla="*/ 1229586 h 2603444"/>
              <a:gd name="connsiteX1" fmla="*/ 113317 w 2344040"/>
              <a:gd name="connsiteY1" fmla="*/ 1121509 h 2603444"/>
              <a:gd name="connsiteX2" fmla="*/ 9951 w 2344040"/>
              <a:gd name="connsiteY2" fmla="*/ 660333 h 2603444"/>
              <a:gd name="connsiteX3" fmla="*/ 248489 w 2344040"/>
              <a:gd name="connsiteY3" fmla="*/ 159401 h 2603444"/>
              <a:gd name="connsiteX4" fmla="*/ 741470 w 2344040"/>
              <a:gd name="connsiteY4" fmla="*/ 40131 h 2603444"/>
              <a:gd name="connsiteX5" fmla="*/ 1597524 w 2344040"/>
              <a:gd name="connsiteY5" fmla="*/ 48049 h 2603444"/>
              <a:gd name="connsiteX6" fmla="*/ 2140898 w 2344040"/>
              <a:gd name="connsiteY6" fmla="*/ 501307 h 2603444"/>
              <a:gd name="connsiteX7" fmla="*/ 2331729 w 2344040"/>
              <a:gd name="connsiteY7" fmla="*/ 747798 h 2603444"/>
              <a:gd name="connsiteX8" fmla="*/ 1830798 w 2344040"/>
              <a:gd name="connsiteY8" fmla="*/ 747796 h 2603444"/>
              <a:gd name="connsiteX9" fmla="*/ 2221445 w 2344040"/>
              <a:gd name="connsiteY9" fmla="*/ 967192 h 2603444"/>
              <a:gd name="connsiteX10" fmla="*/ 1894408 w 2344040"/>
              <a:gd name="connsiteY10" fmla="*/ 1375949 h 2603444"/>
              <a:gd name="connsiteX11" fmla="*/ 1838750 w 2344040"/>
              <a:gd name="connsiteY11" fmla="*/ 1797369 h 2603444"/>
              <a:gd name="connsiteX12" fmla="*/ 1592260 w 2344040"/>
              <a:gd name="connsiteY12" fmla="*/ 2322155 h 2603444"/>
              <a:gd name="connsiteX13" fmla="*/ 1223813 w 2344040"/>
              <a:gd name="connsiteY13" fmla="*/ 2594003 h 2603444"/>
              <a:gd name="connsiteX14" fmla="*/ 972058 w 2344040"/>
              <a:gd name="connsiteY14" fmla="*/ 1996151 h 2603444"/>
              <a:gd name="connsiteX15" fmla="*/ 798675 w 2344040"/>
              <a:gd name="connsiteY15" fmla="*/ 1229586 h 2603444"/>
              <a:gd name="connsiteX0" fmla="*/ 798675 w 2491372"/>
              <a:gd name="connsiteY0" fmla="*/ 1232287 h 2606145"/>
              <a:gd name="connsiteX1" fmla="*/ 113317 w 2491372"/>
              <a:gd name="connsiteY1" fmla="*/ 1124210 h 2606145"/>
              <a:gd name="connsiteX2" fmla="*/ 9951 w 2491372"/>
              <a:gd name="connsiteY2" fmla="*/ 663034 h 2606145"/>
              <a:gd name="connsiteX3" fmla="*/ 248489 w 2491372"/>
              <a:gd name="connsiteY3" fmla="*/ 162102 h 2606145"/>
              <a:gd name="connsiteX4" fmla="*/ 741470 w 2491372"/>
              <a:gd name="connsiteY4" fmla="*/ 42832 h 2606145"/>
              <a:gd name="connsiteX5" fmla="*/ 1597524 w 2491372"/>
              <a:gd name="connsiteY5" fmla="*/ 50750 h 2606145"/>
              <a:gd name="connsiteX6" fmla="*/ 2450999 w 2491372"/>
              <a:gd name="connsiteY6" fmla="*/ 543764 h 2606145"/>
              <a:gd name="connsiteX7" fmla="*/ 2331729 w 2491372"/>
              <a:gd name="connsiteY7" fmla="*/ 750499 h 2606145"/>
              <a:gd name="connsiteX8" fmla="*/ 1830798 w 2491372"/>
              <a:gd name="connsiteY8" fmla="*/ 750497 h 2606145"/>
              <a:gd name="connsiteX9" fmla="*/ 2221445 w 2491372"/>
              <a:gd name="connsiteY9" fmla="*/ 969893 h 2606145"/>
              <a:gd name="connsiteX10" fmla="*/ 1894408 w 2491372"/>
              <a:gd name="connsiteY10" fmla="*/ 1378650 h 2606145"/>
              <a:gd name="connsiteX11" fmla="*/ 1838750 w 2491372"/>
              <a:gd name="connsiteY11" fmla="*/ 1800070 h 2606145"/>
              <a:gd name="connsiteX12" fmla="*/ 1592260 w 2491372"/>
              <a:gd name="connsiteY12" fmla="*/ 2324856 h 2606145"/>
              <a:gd name="connsiteX13" fmla="*/ 1223813 w 2491372"/>
              <a:gd name="connsiteY13" fmla="*/ 2596704 h 2606145"/>
              <a:gd name="connsiteX14" fmla="*/ 972058 w 2491372"/>
              <a:gd name="connsiteY14" fmla="*/ 1998852 h 2606145"/>
              <a:gd name="connsiteX15" fmla="*/ 798675 w 2491372"/>
              <a:gd name="connsiteY15" fmla="*/ 1232287 h 2606145"/>
              <a:gd name="connsiteX0" fmla="*/ 798675 w 2491372"/>
              <a:gd name="connsiteY0" fmla="*/ 1232287 h 2606145"/>
              <a:gd name="connsiteX1" fmla="*/ 113317 w 2491372"/>
              <a:gd name="connsiteY1" fmla="*/ 1124210 h 2606145"/>
              <a:gd name="connsiteX2" fmla="*/ 9951 w 2491372"/>
              <a:gd name="connsiteY2" fmla="*/ 663034 h 2606145"/>
              <a:gd name="connsiteX3" fmla="*/ 248489 w 2491372"/>
              <a:gd name="connsiteY3" fmla="*/ 162102 h 2606145"/>
              <a:gd name="connsiteX4" fmla="*/ 741470 w 2491372"/>
              <a:gd name="connsiteY4" fmla="*/ 42832 h 2606145"/>
              <a:gd name="connsiteX5" fmla="*/ 1597524 w 2491372"/>
              <a:gd name="connsiteY5" fmla="*/ 50750 h 2606145"/>
              <a:gd name="connsiteX6" fmla="*/ 2450999 w 2491372"/>
              <a:gd name="connsiteY6" fmla="*/ 543764 h 2606145"/>
              <a:gd name="connsiteX7" fmla="*/ 2331729 w 2491372"/>
              <a:gd name="connsiteY7" fmla="*/ 750499 h 2606145"/>
              <a:gd name="connsiteX8" fmla="*/ 1830798 w 2491372"/>
              <a:gd name="connsiteY8" fmla="*/ 750497 h 2606145"/>
              <a:gd name="connsiteX9" fmla="*/ 2221445 w 2491372"/>
              <a:gd name="connsiteY9" fmla="*/ 969893 h 2606145"/>
              <a:gd name="connsiteX10" fmla="*/ 1894408 w 2491372"/>
              <a:gd name="connsiteY10" fmla="*/ 1378650 h 2606145"/>
              <a:gd name="connsiteX11" fmla="*/ 1838750 w 2491372"/>
              <a:gd name="connsiteY11" fmla="*/ 1800070 h 2606145"/>
              <a:gd name="connsiteX12" fmla="*/ 1592260 w 2491372"/>
              <a:gd name="connsiteY12" fmla="*/ 2324856 h 2606145"/>
              <a:gd name="connsiteX13" fmla="*/ 1223813 w 2491372"/>
              <a:gd name="connsiteY13" fmla="*/ 2596704 h 2606145"/>
              <a:gd name="connsiteX14" fmla="*/ 972058 w 2491372"/>
              <a:gd name="connsiteY14" fmla="*/ 1998852 h 2606145"/>
              <a:gd name="connsiteX15" fmla="*/ 798675 w 2491372"/>
              <a:gd name="connsiteY15" fmla="*/ 1232287 h 260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91372" h="2606145">
                <a:moveTo>
                  <a:pt x="798675" y="1232287"/>
                </a:moveTo>
                <a:cubicBezTo>
                  <a:pt x="655552" y="1086513"/>
                  <a:pt x="214291" y="1189931"/>
                  <a:pt x="113317" y="1124210"/>
                </a:cubicBezTo>
                <a:cubicBezTo>
                  <a:pt x="12343" y="1058489"/>
                  <a:pt x="12601" y="802182"/>
                  <a:pt x="9951" y="663034"/>
                </a:cubicBezTo>
                <a:cubicBezTo>
                  <a:pt x="-51267" y="513825"/>
                  <a:pt x="187529" y="256192"/>
                  <a:pt x="248489" y="162102"/>
                </a:cubicBezTo>
                <a:cubicBezTo>
                  <a:pt x="309449" y="68012"/>
                  <a:pt x="578916" y="82594"/>
                  <a:pt x="741470" y="42832"/>
                </a:cubicBezTo>
                <a:cubicBezTo>
                  <a:pt x="904024" y="3070"/>
                  <a:pt x="1312603" y="-32739"/>
                  <a:pt x="1597524" y="50750"/>
                </a:cubicBezTo>
                <a:cubicBezTo>
                  <a:pt x="1882446" y="134239"/>
                  <a:pt x="1915164" y="602067"/>
                  <a:pt x="2450999" y="543764"/>
                </a:cubicBezTo>
                <a:cubicBezTo>
                  <a:pt x="2573366" y="660389"/>
                  <a:pt x="2383412" y="709418"/>
                  <a:pt x="2331729" y="750499"/>
                </a:cubicBezTo>
                <a:cubicBezTo>
                  <a:pt x="2280046" y="791580"/>
                  <a:pt x="1752438" y="676825"/>
                  <a:pt x="1830798" y="750497"/>
                </a:cubicBezTo>
                <a:cubicBezTo>
                  <a:pt x="1909158" y="824169"/>
                  <a:pt x="2257226" y="861225"/>
                  <a:pt x="2221445" y="969893"/>
                </a:cubicBezTo>
                <a:cubicBezTo>
                  <a:pt x="2185664" y="1078561"/>
                  <a:pt x="1958190" y="1240287"/>
                  <a:pt x="1894408" y="1378650"/>
                </a:cubicBezTo>
                <a:cubicBezTo>
                  <a:pt x="1830626" y="1517013"/>
                  <a:pt x="1912962" y="1655621"/>
                  <a:pt x="1838750" y="1800070"/>
                </a:cubicBezTo>
                <a:cubicBezTo>
                  <a:pt x="1764538" y="1944519"/>
                  <a:pt x="1674871" y="2190758"/>
                  <a:pt x="1592260" y="2324856"/>
                </a:cubicBezTo>
                <a:cubicBezTo>
                  <a:pt x="1509649" y="2458954"/>
                  <a:pt x="1327180" y="2651038"/>
                  <a:pt x="1223813" y="2596704"/>
                </a:cubicBezTo>
                <a:cubicBezTo>
                  <a:pt x="1120446" y="2542370"/>
                  <a:pt x="1041589" y="2069879"/>
                  <a:pt x="972058" y="1998852"/>
                </a:cubicBezTo>
                <a:cubicBezTo>
                  <a:pt x="902527" y="1927825"/>
                  <a:pt x="941799" y="1378061"/>
                  <a:pt x="798675" y="1232287"/>
                </a:cubicBezTo>
                <a:close/>
              </a:path>
            </a:pathLst>
          </a:cu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!!Oval 4">
            <a:extLst>
              <a:ext uri="{FF2B5EF4-FFF2-40B4-BE49-F238E27FC236}">
                <a16:creationId xmlns:a16="http://schemas.microsoft.com/office/drawing/2014/main" id="{012F96CE-7B3C-43EB-B451-94F7EC64713C}"/>
              </a:ext>
            </a:extLst>
          </p:cNvPr>
          <p:cNvSpPr/>
          <p:nvPr/>
        </p:nvSpPr>
        <p:spPr>
          <a:xfrm>
            <a:off x="6607486" y="647445"/>
            <a:ext cx="6360155" cy="3788468"/>
          </a:xfrm>
          <a:custGeom>
            <a:avLst/>
            <a:gdLst>
              <a:gd name="connsiteX0" fmla="*/ 0 w 1200133"/>
              <a:gd name="connsiteY0" fmla="*/ 601092 h 1202183"/>
              <a:gd name="connsiteX1" fmla="*/ 600067 w 1200133"/>
              <a:gd name="connsiteY1" fmla="*/ 0 h 1202183"/>
              <a:gd name="connsiteX2" fmla="*/ 1200134 w 1200133"/>
              <a:gd name="connsiteY2" fmla="*/ 601092 h 1202183"/>
              <a:gd name="connsiteX3" fmla="*/ 600067 w 1200133"/>
              <a:gd name="connsiteY3" fmla="*/ 1202184 h 1202183"/>
              <a:gd name="connsiteX4" fmla="*/ 0 w 1200133"/>
              <a:gd name="connsiteY4" fmla="*/ 601092 h 1202183"/>
              <a:gd name="connsiteX0" fmla="*/ 23773 w 4865605"/>
              <a:gd name="connsiteY0" fmla="*/ 985646 h 1616351"/>
              <a:gd name="connsiteX1" fmla="*/ 623840 w 4865605"/>
              <a:gd name="connsiteY1" fmla="*/ 384554 h 1616351"/>
              <a:gd name="connsiteX2" fmla="*/ 4865605 w 4865605"/>
              <a:gd name="connsiteY2" fmla="*/ 118954 h 1616351"/>
              <a:gd name="connsiteX3" fmla="*/ 623840 w 4865605"/>
              <a:gd name="connsiteY3" fmla="*/ 1586738 h 1616351"/>
              <a:gd name="connsiteX4" fmla="*/ 23773 w 4865605"/>
              <a:gd name="connsiteY4" fmla="*/ 985646 h 1616351"/>
              <a:gd name="connsiteX0" fmla="*/ 23773 w 4905290"/>
              <a:gd name="connsiteY0" fmla="*/ 981858 h 1612563"/>
              <a:gd name="connsiteX1" fmla="*/ 623840 w 4905290"/>
              <a:gd name="connsiteY1" fmla="*/ 380766 h 1612563"/>
              <a:gd name="connsiteX2" fmla="*/ 2628195 w 4905290"/>
              <a:gd name="connsiteY2" fmla="*/ 126251 h 1612563"/>
              <a:gd name="connsiteX3" fmla="*/ 4865605 w 4905290"/>
              <a:gd name="connsiteY3" fmla="*/ 115166 h 1612563"/>
              <a:gd name="connsiteX4" fmla="*/ 623840 w 4905290"/>
              <a:gd name="connsiteY4" fmla="*/ 1582950 h 1612563"/>
              <a:gd name="connsiteX5" fmla="*/ 23773 w 4905290"/>
              <a:gd name="connsiteY5" fmla="*/ 981858 h 1612563"/>
              <a:gd name="connsiteX0" fmla="*/ 23773 w 4949905"/>
              <a:gd name="connsiteY0" fmla="*/ 1205971 h 1836676"/>
              <a:gd name="connsiteX1" fmla="*/ 623840 w 4949905"/>
              <a:gd name="connsiteY1" fmla="*/ 604879 h 1836676"/>
              <a:gd name="connsiteX2" fmla="*/ 3773183 w 4949905"/>
              <a:gd name="connsiteY2" fmla="*/ 8458 h 1836676"/>
              <a:gd name="connsiteX3" fmla="*/ 4865605 w 4949905"/>
              <a:gd name="connsiteY3" fmla="*/ 339279 h 1836676"/>
              <a:gd name="connsiteX4" fmla="*/ 623840 w 4949905"/>
              <a:gd name="connsiteY4" fmla="*/ 1807063 h 1836676"/>
              <a:gd name="connsiteX5" fmla="*/ 23773 w 4949905"/>
              <a:gd name="connsiteY5" fmla="*/ 1205971 h 1836676"/>
              <a:gd name="connsiteX0" fmla="*/ 23773 w 4929398"/>
              <a:gd name="connsiteY0" fmla="*/ 1198540 h 1829245"/>
              <a:gd name="connsiteX1" fmla="*/ 623840 w 4929398"/>
              <a:gd name="connsiteY1" fmla="*/ 597448 h 1829245"/>
              <a:gd name="connsiteX2" fmla="*/ 3773183 w 4929398"/>
              <a:gd name="connsiteY2" fmla="*/ 1027 h 1829245"/>
              <a:gd name="connsiteX3" fmla="*/ 4865605 w 4929398"/>
              <a:gd name="connsiteY3" fmla="*/ 331848 h 1829245"/>
              <a:gd name="connsiteX4" fmla="*/ 623840 w 4929398"/>
              <a:gd name="connsiteY4" fmla="*/ 1799632 h 1829245"/>
              <a:gd name="connsiteX5" fmla="*/ 23773 w 4929398"/>
              <a:gd name="connsiteY5" fmla="*/ 1198540 h 1829245"/>
              <a:gd name="connsiteX0" fmla="*/ 23773 w 4929398"/>
              <a:gd name="connsiteY0" fmla="*/ 1219393 h 1850098"/>
              <a:gd name="connsiteX1" fmla="*/ 623840 w 4929398"/>
              <a:gd name="connsiteY1" fmla="*/ 618301 h 1850098"/>
              <a:gd name="connsiteX2" fmla="*/ 3032420 w 4929398"/>
              <a:gd name="connsiteY2" fmla="*/ 96025 h 1850098"/>
              <a:gd name="connsiteX3" fmla="*/ 3773183 w 4929398"/>
              <a:gd name="connsiteY3" fmla="*/ 21880 h 1850098"/>
              <a:gd name="connsiteX4" fmla="*/ 4865605 w 4929398"/>
              <a:gd name="connsiteY4" fmla="*/ 352701 h 1850098"/>
              <a:gd name="connsiteX5" fmla="*/ 623840 w 4929398"/>
              <a:gd name="connsiteY5" fmla="*/ 1820485 h 1850098"/>
              <a:gd name="connsiteX6" fmla="*/ 23773 w 4929398"/>
              <a:gd name="connsiteY6" fmla="*/ 1219393 h 1850098"/>
              <a:gd name="connsiteX0" fmla="*/ 23773 w 4929398"/>
              <a:gd name="connsiteY0" fmla="*/ 1217452 h 1848157"/>
              <a:gd name="connsiteX1" fmla="*/ 623840 w 4929398"/>
              <a:gd name="connsiteY1" fmla="*/ 616360 h 1848157"/>
              <a:gd name="connsiteX2" fmla="*/ 2976761 w 4929398"/>
              <a:gd name="connsiteY2" fmla="*/ 102035 h 1848157"/>
              <a:gd name="connsiteX3" fmla="*/ 3773183 w 4929398"/>
              <a:gd name="connsiteY3" fmla="*/ 19939 h 1848157"/>
              <a:gd name="connsiteX4" fmla="*/ 4865605 w 4929398"/>
              <a:gd name="connsiteY4" fmla="*/ 350760 h 1848157"/>
              <a:gd name="connsiteX5" fmla="*/ 623840 w 4929398"/>
              <a:gd name="connsiteY5" fmla="*/ 1818544 h 1848157"/>
              <a:gd name="connsiteX6" fmla="*/ 23773 w 4929398"/>
              <a:gd name="connsiteY6" fmla="*/ 1217452 h 1848157"/>
              <a:gd name="connsiteX0" fmla="*/ 23773 w 4929398"/>
              <a:gd name="connsiteY0" fmla="*/ 1208079 h 1838784"/>
              <a:gd name="connsiteX1" fmla="*/ 623840 w 4929398"/>
              <a:gd name="connsiteY1" fmla="*/ 606987 h 1838784"/>
              <a:gd name="connsiteX2" fmla="*/ 2579196 w 4929398"/>
              <a:gd name="connsiteY2" fmla="*/ 164224 h 1838784"/>
              <a:gd name="connsiteX3" fmla="*/ 2976761 w 4929398"/>
              <a:gd name="connsiteY3" fmla="*/ 92662 h 1838784"/>
              <a:gd name="connsiteX4" fmla="*/ 3773183 w 4929398"/>
              <a:gd name="connsiteY4" fmla="*/ 10566 h 1838784"/>
              <a:gd name="connsiteX5" fmla="*/ 4865605 w 4929398"/>
              <a:gd name="connsiteY5" fmla="*/ 341387 h 1838784"/>
              <a:gd name="connsiteX6" fmla="*/ 623840 w 4929398"/>
              <a:gd name="connsiteY6" fmla="*/ 1809171 h 1838784"/>
              <a:gd name="connsiteX7" fmla="*/ 23773 w 4929398"/>
              <a:gd name="connsiteY7" fmla="*/ 1208079 h 1838784"/>
              <a:gd name="connsiteX0" fmla="*/ 23773 w 4929398"/>
              <a:gd name="connsiteY0" fmla="*/ 1298851 h 1929556"/>
              <a:gd name="connsiteX1" fmla="*/ 623840 w 4929398"/>
              <a:gd name="connsiteY1" fmla="*/ 697759 h 1929556"/>
              <a:gd name="connsiteX2" fmla="*/ 2292949 w 4929398"/>
              <a:gd name="connsiteY2" fmla="*/ 16457 h 1929556"/>
              <a:gd name="connsiteX3" fmla="*/ 2976761 w 4929398"/>
              <a:gd name="connsiteY3" fmla="*/ 183434 h 1929556"/>
              <a:gd name="connsiteX4" fmla="*/ 3773183 w 4929398"/>
              <a:gd name="connsiteY4" fmla="*/ 101338 h 1929556"/>
              <a:gd name="connsiteX5" fmla="*/ 4865605 w 4929398"/>
              <a:gd name="connsiteY5" fmla="*/ 432159 h 1929556"/>
              <a:gd name="connsiteX6" fmla="*/ 623840 w 4929398"/>
              <a:gd name="connsiteY6" fmla="*/ 1899943 h 1929556"/>
              <a:gd name="connsiteX7" fmla="*/ 23773 w 4929398"/>
              <a:gd name="connsiteY7" fmla="*/ 1298851 h 1929556"/>
              <a:gd name="connsiteX0" fmla="*/ 23773 w 4929398"/>
              <a:gd name="connsiteY0" fmla="*/ 1313161 h 1943866"/>
              <a:gd name="connsiteX1" fmla="*/ 623840 w 4929398"/>
              <a:gd name="connsiteY1" fmla="*/ 712069 h 1943866"/>
              <a:gd name="connsiteX2" fmla="*/ 2141874 w 4929398"/>
              <a:gd name="connsiteY2" fmla="*/ 70522 h 1943866"/>
              <a:gd name="connsiteX3" fmla="*/ 2292949 w 4929398"/>
              <a:gd name="connsiteY3" fmla="*/ 30767 h 1943866"/>
              <a:gd name="connsiteX4" fmla="*/ 2976761 w 4929398"/>
              <a:gd name="connsiteY4" fmla="*/ 197744 h 1943866"/>
              <a:gd name="connsiteX5" fmla="*/ 3773183 w 4929398"/>
              <a:gd name="connsiteY5" fmla="*/ 115648 h 1943866"/>
              <a:gd name="connsiteX6" fmla="*/ 4865605 w 4929398"/>
              <a:gd name="connsiteY6" fmla="*/ 446469 h 1943866"/>
              <a:gd name="connsiteX7" fmla="*/ 623840 w 4929398"/>
              <a:gd name="connsiteY7" fmla="*/ 1914253 h 1943866"/>
              <a:gd name="connsiteX8" fmla="*/ 23773 w 4929398"/>
              <a:gd name="connsiteY8" fmla="*/ 1313161 h 1943866"/>
              <a:gd name="connsiteX0" fmla="*/ 23773 w 4929398"/>
              <a:gd name="connsiteY0" fmla="*/ 1627905 h 2258610"/>
              <a:gd name="connsiteX1" fmla="*/ 623840 w 4929398"/>
              <a:gd name="connsiteY1" fmla="*/ 1026813 h 2258610"/>
              <a:gd name="connsiteX2" fmla="*/ 2436073 w 4929398"/>
              <a:gd name="connsiteY2" fmla="*/ 19506 h 2258610"/>
              <a:gd name="connsiteX3" fmla="*/ 2292949 w 4929398"/>
              <a:gd name="connsiteY3" fmla="*/ 345511 h 2258610"/>
              <a:gd name="connsiteX4" fmla="*/ 2976761 w 4929398"/>
              <a:gd name="connsiteY4" fmla="*/ 512488 h 2258610"/>
              <a:gd name="connsiteX5" fmla="*/ 3773183 w 4929398"/>
              <a:gd name="connsiteY5" fmla="*/ 430392 h 2258610"/>
              <a:gd name="connsiteX6" fmla="*/ 4865605 w 4929398"/>
              <a:gd name="connsiteY6" fmla="*/ 761213 h 2258610"/>
              <a:gd name="connsiteX7" fmla="*/ 623840 w 4929398"/>
              <a:gd name="connsiteY7" fmla="*/ 2228997 h 2258610"/>
              <a:gd name="connsiteX8" fmla="*/ 23773 w 4929398"/>
              <a:gd name="connsiteY8" fmla="*/ 1627905 h 2258610"/>
              <a:gd name="connsiteX0" fmla="*/ 23773 w 4929398"/>
              <a:gd name="connsiteY0" fmla="*/ 1609133 h 2239838"/>
              <a:gd name="connsiteX1" fmla="*/ 623840 w 4929398"/>
              <a:gd name="connsiteY1" fmla="*/ 1008041 h 2239838"/>
              <a:gd name="connsiteX2" fmla="*/ 1927189 w 4929398"/>
              <a:gd name="connsiteY2" fmla="*/ 263127 h 2239838"/>
              <a:gd name="connsiteX3" fmla="*/ 2436073 w 4929398"/>
              <a:gd name="connsiteY3" fmla="*/ 734 h 2239838"/>
              <a:gd name="connsiteX4" fmla="*/ 2292949 w 4929398"/>
              <a:gd name="connsiteY4" fmla="*/ 326739 h 2239838"/>
              <a:gd name="connsiteX5" fmla="*/ 2976761 w 4929398"/>
              <a:gd name="connsiteY5" fmla="*/ 493716 h 2239838"/>
              <a:gd name="connsiteX6" fmla="*/ 3773183 w 4929398"/>
              <a:gd name="connsiteY6" fmla="*/ 411620 h 2239838"/>
              <a:gd name="connsiteX7" fmla="*/ 4865605 w 4929398"/>
              <a:gd name="connsiteY7" fmla="*/ 742441 h 2239838"/>
              <a:gd name="connsiteX8" fmla="*/ 623840 w 4929398"/>
              <a:gd name="connsiteY8" fmla="*/ 2210225 h 2239838"/>
              <a:gd name="connsiteX9" fmla="*/ 23773 w 4929398"/>
              <a:gd name="connsiteY9" fmla="*/ 1609133 h 2239838"/>
              <a:gd name="connsiteX0" fmla="*/ 23773 w 4929398"/>
              <a:gd name="connsiteY0" fmla="*/ 1715616 h 2346321"/>
              <a:gd name="connsiteX1" fmla="*/ 623840 w 4929398"/>
              <a:gd name="connsiteY1" fmla="*/ 1114524 h 2346321"/>
              <a:gd name="connsiteX2" fmla="*/ 1935140 w 4929398"/>
              <a:gd name="connsiteY2" fmla="*/ 67460 h 2346321"/>
              <a:gd name="connsiteX3" fmla="*/ 2436073 w 4929398"/>
              <a:gd name="connsiteY3" fmla="*/ 107217 h 2346321"/>
              <a:gd name="connsiteX4" fmla="*/ 2292949 w 4929398"/>
              <a:gd name="connsiteY4" fmla="*/ 433222 h 2346321"/>
              <a:gd name="connsiteX5" fmla="*/ 2976761 w 4929398"/>
              <a:gd name="connsiteY5" fmla="*/ 600199 h 2346321"/>
              <a:gd name="connsiteX6" fmla="*/ 3773183 w 4929398"/>
              <a:gd name="connsiteY6" fmla="*/ 518103 h 2346321"/>
              <a:gd name="connsiteX7" fmla="*/ 4865605 w 4929398"/>
              <a:gd name="connsiteY7" fmla="*/ 848924 h 2346321"/>
              <a:gd name="connsiteX8" fmla="*/ 623840 w 4929398"/>
              <a:gd name="connsiteY8" fmla="*/ 2316708 h 2346321"/>
              <a:gd name="connsiteX9" fmla="*/ 23773 w 4929398"/>
              <a:gd name="connsiteY9" fmla="*/ 1715616 h 2346321"/>
              <a:gd name="connsiteX0" fmla="*/ 23773 w 4929398"/>
              <a:gd name="connsiteY0" fmla="*/ 1673084 h 2303789"/>
              <a:gd name="connsiteX1" fmla="*/ 623840 w 4929398"/>
              <a:gd name="connsiteY1" fmla="*/ 1071992 h 2303789"/>
              <a:gd name="connsiteX2" fmla="*/ 1330841 w 4929398"/>
              <a:gd name="connsiteY2" fmla="*/ 486105 h 2303789"/>
              <a:gd name="connsiteX3" fmla="*/ 1935140 w 4929398"/>
              <a:gd name="connsiteY3" fmla="*/ 24928 h 2303789"/>
              <a:gd name="connsiteX4" fmla="*/ 2436073 w 4929398"/>
              <a:gd name="connsiteY4" fmla="*/ 64685 h 2303789"/>
              <a:gd name="connsiteX5" fmla="*/ 2292949 w 4929398"/>
              <a:gd name="connsiteY5" fmla="*/ 390690 h 2303789"/>
              <a:gd name="connsiteX6" fmla="*/ 2976761 w 4929398"/>
              <a:gd name="connsiteY6" fmla="*/ 557667 h 2303789"/>
              <a:gd name="connsiteX7" fmla="*/ 3773183 w 4929398"/>
              <a:gd name="connsiteY7" fmla="*/ 475571 h 2303789"/>
              <a:gd name="connsiteX8" fmla="*/ 4865605 w 4929398"/>
              <a:gd name="connsiteY8" fmla="*/ 806392 h 2303789"/>
              <a:gd name="connsiteX9" fmla="*/ 623840 w 4929398"/>
              <a:gd name="connsiteY9" fmla="*/ 2274176 h 2303789"/>
              <a:gd name="connsiteX10" fmla="*/ 23773 w 4929398"/>
              <a:gd name="connsiteY10" fmla="*/ 1673084 h 2303789"/>
              <a:gd name="connsiteX0" fmla="*/ 23773 w 4929398"/>
              <a:gd name="connsiteY0" fmla="*/ 1673084 h 2303789"/>
              <a:gd name="connsiteX1" fmla="*/ 623840 w 4929398"/>
              <a:gd name="connsiteY1" fmla="*/ 1071992 h 2303789"/>
              <a:gd name="connsiteX2" fmla="*/ 1330841 w 4929398"/>
              <a:gd name="connsiteY2" fmla="*/ 486105 h 2303789"/>
              <a:gd name="connsiteX3" fmla="*/ 1935140 w 4929398"/>
              <a:gd name="connsiteY3" fmla="*/ 24928 h 2303789"/>
              <a:gd name="connsiteX4" fmla="*/ 2436073 w 4929398"/>
              <a:gd name="connsiteY4" fmla="*/ 64685 h 2303789"/>
              <a:gd name="connsiteX5" fmla="*/ 2292949 w 4929398"/>
              <a:gd name="connsiteY5" fmla="*/ 390690 h 2303789"/>
              <a:gd name="connsiteX6" fmla="*/ 2976761 w 4929398"/>
              <a:gd name="connsiteY6" fmla="*/ 557667 h 2303789"/>
              <a:gd name="connsiteX7" fmla="*/ 3773183 w 4929398"/>
              <a:gd name="connsiteY7" fmla="*/ 475571 h 2303789"/>
              <a:gd name="connsiteX8" fmla="*/ 4865605 w 4929398"/>
              <a:gd name="connsiteY8" fmla="*/ 806392 h 2303789"/>
              <a:gd name="connsiteX9" fmla="*/ 623840 w 4929398"/>
              <a:gd name="connsiteY9" fmla="*/ 2274176 h 2303789"/>
              <a:gd name="connsiteX10" fmla="*/ 23773 w 4929398"/>
              <a:gd name="connsiteY10" fmla="*/ 1673084 h 2303789"/>
              <a:gd name="connsiteX0" fmla="*/ 12586 w 4918211"/>
              <a:gd name="connsiteY0" fmla="*/ 1673084 h 2299132"/>
              <a:gd name="connsiteX1" fmla="*/ 461578 w 4918211"/>
              <a:gd name="connsiteY1" fmla="*/ 920917 h 2299132"/>
              <a:gd name="connsiteX2" fmla="*/ 1319654 w 4918211"/>
              <a:gd name="connsiteY2" fmla="*/ 486105 h 2299132"/>
              <a:gd name="connsiteX3" fmla="*/ 1923953 w 4918211"/>
              <a:gd name="connsiteY3" fmla="*/ 24928 h 2299132"/>
              <a:gd name="connsiteX4" fmla="*/ 2424886 w 4918211"/>
              <a:gd name="connsiteY4" fmla="*/ 64685 h 2299132"/>
              <a:gd name="connsiteX5" fmla="*/ 2281762 w 4918211"/>
              <a:gd name="connsiteY5" fmla="*/ 390690 h 2299132"/>
              <a:gd name="connsiteX6" fmla="*/ 2965574 w 4918211"/>
              <a:gd name="connsiteY6" fmla="*/ 557667 h 2299132"/>
              <a:gd name="connsiteX7" fmla="*/ 3761996 w 4918211"/>
              <a:gd name="connsiteY7" fmla="*/ 475571 h 2299132"/>
              <a:gd name="connsiteX8" fmla="*/ 4854418 w 4918211"/>
              <a:gd name="connsiteY8" fmla="*/ 806392 h 2299132"/>
              <a:gd name="connsiteX9" fmla="*/ 612653 w 4918211"/>
              <a:gd name="connsiteY9" fmla="*/ 2274176 h 2299132"/>
              <a:gd name="connsiteX10" fmla="*/ 12586 w 4918211"/>
              <a:gd name="connsiteY10" fmla="*/ 1673084 h 2299132"/>
              <a:gd name="connsiteX0" fmla="*/ 30431 w 4936056"/>
              <a:gd name="connsiteY0" fmla="*/ 1673084 h 2299132"/>
              <a:gd name="connsiteX1" fmla="*/ 128901 w 4936056"/>
              <a:gd name="connsiteY1" fmla="*/ 1336895 h 2299132"/>
              <a:gd name="connsiteX2" fmla="*/ 479423 w 4936056"/>
              <a:gd name="connsiteY2" fmla="*/ 920917 h 2299132"/>
              <a:gd name="connsiteX3" fmla="*/ 1337499 w 4936056"/>
              <a:gd name="connsiteY3" fmla="*/ 486105 h 2299132"/>
              <a:gd name="connsiteX4" fmla="*/ 1941798 w 4936056"/>
              <a:gd name="connsiteY4" fmla="*/ 24928 h 2299132"/>
              <a:gd name="connsiteX5" fmla="*/ 2442731 w 4936056"/>
              <a:gd name="connsiteY5" fmla="*/ 64685 h 2299132"/>
              <a:gd name="connsiteX6" fmla="*/ 2299607 w 4936056"/>
              <a:gd name="connsiteY6" fmla="*/ 390690 h 2299132"/>
              <a:gd name="connsiteX7" fmla="*/ 2983419 w 4936056"/>
              <a:gd name="connsiteY7" fmla="*/ 557667 h 2299132"/>
              <a:gd name="connsiteX8" fmla="*/ 3779841 w 4936056"/>
              <a:gd name="connsiteY8" fmla="*/ 475571 h 2299132"/>
              <a:gd name="connsiteX9" fmla="*/ 4872263 w 4936056"/>
              <a:gd name="connsiteY9" fmla="*/ 806392 h 2299132"/>
              <a:gd name="connsiteX10" fmla="*/ 630498 w 4936056"/>
              <a:gd name="connsiteY10" fmla="*/ 2274176 h 2299132"/>
              <a:gd name="connsiteX11" fmla="*/ 30431 w 4936056"/>
              <a:gd name="connsiteY11" fmla="*/ 1673084 h 2299132"/>
              <a:gd name="connsiteX0" fmla="*/ 140202 w 5045827"/>
              <a:gd name="connsiteY0" fmla="*/ 1673084 h 2297062"/>
              <a:gd name="connsiteX1" fmla="*/ 31938 w 5045827"/>
              <a:gd name="connsiteY1" fmla="*/ 1281236 h 2297062"/>
              <a:gd name="connsiteX2" fmla="*/ 589194 w 5045827"/>
              <a:gd name="connsiteY2" fmla="*/ 920917 h 2297062"/>
              <a:gd name="connsiteX3" fmla="*/ 1447270 w 5045827"/>
              <a:gd name="connsiteY3" fmla="*/ 486105 h 2297062"/>
              <a:gd name="connsiteX4" fmla="*/ 2051569 w 5045827"/>
              <a:gd name="connsiteY4" fmla="*/ 24928 h 2297062"/>
              <a:gd name="connsiteX5" fmla="*/ 2552502 w 5045827"/>
              <a:gd name="connsiteY5" fmla="*/ 64685 h 2297062"/>
              <a:gd name="connsiteX6" fmla="*/ 2409378 w 5045827"/>
              <a:gd name="connsiteY6" fmla="*/ 390690 h 2297062"/>
              <a:gd name="connsiteX7" fmla="*/ 3093190 w 5045827"/>
              <a:gd name="connsiteY7" fmla="*/ 557667 h 2297062"/>
              <a:gd name="connsiteX8" fmla="*/ 3889612 w 5045827"/>
              <a:gd name="connsiteY8" fmla="*/ 475571 h 2297062"/>
              <a:gd name="connsiteX9" fmla="*/ 4982034 w 5045827"/>
              <a:gd name="connsiteY9" fmla="*/ 806392 h 2297062"/>
              <a:gd name="connsiteX10" fmla="*/ 740269 w 5045827"/>
              <a:gd name="connsiteY10" fmla="*/ 2274176 h 2297062"/>
              <a:gd name="connsiteX11" fmla="*/ 140202 w 5045827"/>
              <a:gd name="connsiteY11" fmla="*/ 1673084 h 2297062"/>
              <a:gd name="connsiteX0" fmla="*/ 153851 w 5059476"/>
              <a:gd name="connsiteY0" fmla="*/ 1673084 h 2297062"/>
              <a:gd name="connsiteX1" fmla="*/ 45588 w 5059476"/>
              <a:gd name="connsiteY1" fmla="*/ 1511823 h 2297062"/>
              <a:gd name="connsiteX2" fmla="*/ 45587 w 5059476"/>
              <a:gd name="connsiteY2" fmla="*/ 1281236 h 2297062"/>
              <a:gd name="connsiteX3" fmla="*/ 602843 w 5059476"/>
              <a:gd name="connsiteY3" fmla="*/ 920917 h 2297062"/>
              <a:gd name="connsiteX4" fmla="*/ 1460919 w 5059476"/>
              <a:gd name="connsiteY4" fmla="*/ 486105 h 2297062"/>
              <a:gd name="connsiteX5" fmla="*/ 2065218 w 5059476"/>
              <a:gd name="connsiteY5" fmla="*/ 24928 h 2297062"/>
              <a:gd name="connsiteX6" fmla="*/ 2566151 w 5059476"/>
              <a:gd name="connsiteY6" fmla="*/ 64685 h 2297062"/>
              <a:gd name="connsiteX7" fmla="*/ 2423027 w 5059476"/>
              <a:gd name="connsiteY7" fmla="*/ 390690 h 2297062"/>
              <a:gd name="connsiteX8" fmla="*/ 3106839 w 5059476"/>
              <a:gd name="connsiteY8" fmla="*/ 557667 h 2297062"/>
              <a:gd name="connsiteX9" fmla="*/ 3903261 w 5059476"/>
              <a:gd name="connsiteY9" fmla="*/ 475571 h 2297062"/>
              <a:gd name="connsiteX10" fmla="*/ 4995683 w 5059476"/>
              <a:gd name="connsiteY10" fmla="*/ 806392 h 2297062"/>
              <a:gd name="connsiteX11" fmla="*/ 753918 w 5059476"/>
              <a:gd name="connsiteY11" fmla="*/ 2274176 h 2297062"/>
              <a:gd name="connsiteX12" fmla="*/ 153851 w 5059476"/>
              <a:gd name="connsiteY12" fmla="*/ 1673084 h 2297062"/>
              <a:gd name="connsiteX0" fmla="*/ 824253 w 5729878"/>
              <a:gd name="connsiteY0" fmla="*/ 1673084 h 2299116"/>
              <a:gd name="connsiteX1" fmla="*/ 373 w 5729878"/>
              <a:gd name="connsiteY1" fmla="*/ 923426 h 2299116"/>
              <a:gd name="connsiteX2" fmla="*/ 715989 w 5729878"/>
              <a:gd name="connsiteY2" fmla="*/ 1281236 h 2299116"/>
              <a:gd name="connsiteX3" fmla="*/ 1273245 w 5729878"/>
              <a:gd name="connsiteY3" fmla="*/ 920917 h 2299116"/>
              <a:gd name="connsiteX4" fmla="*/ 2131321 w 5729878"/>
              <a:gd name="connsiteY4" fmla="*/ 486105 h 2299116"/>
              <a:gd name="connsiteX5" fmla="*/ 2735620 w 5729878"/>
              <a:gd name="connsiteY5" fmla="*/ 24928 h 2299116"/>
              <a:gd name="connsiteX6" fmla="*/ 3236553 w 5729878"/>
              <a:gd name="connsiteY6" fmla="*/ 64685 h 2299116"/>
              <a:gd name="connsiteX7" fmla="*/ 3093429 w 5729878"/>
              <a:gd name="connsiteY7" fmla="*/ 390690 h 2299116"/>
              <a:gd name="connsiteX8" fmla="*/ 3777241 w 5729878"/>
              <a:gd name="connsiteY8" fmla="*/ 557667 h 2299116"/>
              <a:gd name="connsiteX9" fmla="*/ 4573663 w 5729878"/>
              <a:gd name="connsiteY9" fmla="*/ 475571 h 2299116"/>
              <a:gd name="connsiteX10" fmla="*/ 5666085 w 5729878"/>
              <a:gd name="connsiteY10" fmla="*/ 806392 h 2299116"/>
              <a:gd name="connsiteX11" fmla="*/ 1424320 w 5729878"/>
              <a:gd name="connsiteY11" fmla="*/ 2274176 h 2299116"/>
              <a:gd name="connsiteX12" fmla="*/ 824253 w 5729878"/>
              <a:gd name="connsiteY12" fmla="*/ 1673084 h 2299116"/>
              <a:gd name="connsiteX0" fmla="*/ 831958 w 5737583"/>
              <a:gd name="connsiteY0" fmla="*/ 1673084 h 2299116"/>
              <a:gd name="connsiteX1" fmla="*/ 8078 w 5737583"/>
              <a:gd name="connsiteY1" fmla="*/ 923426 h 2299116"/>
              <a:gd name="connsiteX2" fmla="*/ 429497 w 5737583"/>
              <a:gd name="connsiteY2" fmla="*/ 1185820 h 2299116"/>
              <a:gd name="connsiteX3" fmla="*/ 723694 w 5737583"/>
              <a:gd name="connsiteY3" fmla="*/ 1281236 h 2299116"/>
              <a:gd name="connsiteX4" fmla="*/ 1280950 w 5737583"/>
              <a:gd name="connsiteY4" fmla="*/ 920917 h 2299116"/>
              <a:gd name="connsiteX5" fmla="*/ 2139026 w 5737583"/>
              <a:gd name="connsiteY5" fmla="*/ 486105 h 2299116"/>
              <a:gd name="connsiteX6" fmla="*/ 2743325 w 5737583"/>
              <a:gd name="connsiteY6" fmla="*/ 24928 h 2299116"/>
              <a:gd name="connsiteX7" fmla="*/ 3244258 w 5737583"/>
              <a:gd name="connsiteY7" fmla="*/ 64685 h 2299116"/>
              <a:gd name="connsiteX8" fmla="*/ 3101134 w 5737583"/>
              <a:gd name="connsiteY8" fmla="*/ 390690 h 2299116"/>
              <a:gd name="connsiteX9" fmla="*/ 3784946 w 5737583"/>
              <a:gd name="connsiteY9" fmla="*/ 557667 h 2299116"/>
              <a:gd name="connsiteX10" fmla="*/ 4581368 w 5737583"/>
              <a:gd name="connsiteY10" fmla="*/ 475571 h 2299116"/>
              <a:gd name="connsiteX11" fmla="*/ 5673790 w 5737583"/>
              <a:gd name="connsiteY11" fmla="*/ 806392 h 2299116"/>
              <a:gd name="connsiteX12" fmla="*/ 1432025 w 5737583"/>
              <a:gd name="connsiteY12" fmla="*/ 2274176 h 2299116"/>
              <a:gd name="connsiteX13" fmla="*/ 831958 w 5737583"/>
              <a:gd name="connsiteY13" fmla="*/ 1673084 h 2299116"/>
              <a:gd name="connsiteX0" fmla="*/ 828198 w 5733823"/>
              <a:gd name="connsiteY0" fmla="*/ 1673084 h 2299116"/>
              <a:gd name="connsiteX1" fmla="*/ 4318 w 5733823"/>
              <a:gd name="connsiteY1" fmla="*/ 923426 h 2299116"/>
              <a:gd name="connsiteX2" fmla="*/ 791497 w 5733823"/>
              <a:gd name="connsiteY2" fmla="*/ 963183 h 2299116"/>
              <a:gd name="connsiteX3" fmla="*/ 719934 w 5733823"/>
              <a:gd name="connsiteY3" fmla="*/ 1281236 h 2299116"/>
              <a:gd name="connsiteX4" fmla="*/ 1277190 w 5733823"/>
              <a:gd name="connsiteY4" fmla="*/ 920917 h 2299116"/>
              <a:gd name="connsiteX5" fmla="*/ 2135266 w 5733823"/>
              <a:gd name="connsiteY5" fmla="*/ 486105 h 2299116"/>
              <a:gd name="connsiteX6" fmla="*/ 2739565 w 5733823"/>
              <a:gd name="connsiteY6" fmla="*/ 24928 h 2299116"/>
              <a:gd name="connsiteX7" fmla="*/ 3240498 w 5733823"/>
              <a:gd name="connsiteY7" fmla="*/ 64685 h 2299116"/>
              <a:gd name="connsiteX8" fmla="*/ 3097374 w 5733823"/>
              <a:gd name="connsiteY8" fmla="*/ 390690 h 2299116"/>
              <a:gd name="connsiteX9" fmla="*/ 3781186 w 5733823"/>
              <a:gd name="connsiteY9" fmla="*/ 557667 h 2299116"/>
              <a:gd name="connsiteX10" fmla="*/ 4577608 w 5733823"/>
              <a:gd name="connsiteY10" fmla="*/ 475571 h 2299116"/>
              <a:gd name="connsiteX11" fmla="*/ 5670030 w 5733823"/>
              <a:gd name="connsiteY11" fmla="*/ 806392 h 2299116"/>
              <a:gd name="connsiteX12" fmla="*/ 1428265 w 5733823"/>
              <a:gd name="connsiteY12" fmla="*/ 2274176 h 2299116"/>
              <a:gd name="connsiteX13" fmla="*/ 828198 w 5733823"/>
              <a:gd name="connsiteY13" fmla="*/ 1673084 h 2299116"/>
              <a:gd name="connsiteX0" fmla="*/ 830939 w 5736564"/>
              <a:gd name="connsiteY0" fmla="*/ 1673084 h 2299116"/>
              <a:gd name="connsiteX1" fmla="*/ 7059 w 5736564"/>
              <a:gd name="connsiteY1" fmla="*/ 923426 h 2299116"/>
              <a:gd name="connsiteX2" fmla="*/ 452333 w 5736564"/>
              <a:gd name="connsiteY2" fmla="*/ 915476 h 2299116"/>
              <a:gd name="connsiteX3" fmla="*/ 794238 w 5736564"/>
              <a:gd name="connsiteY3" fmla="*/ 963183 h 2299116"/>
              <a:gd name="connsiteX4" fmla="*/ 722675 w 5736564"/>
              <a:gd name="connsiteY4" fmla="*/ 1281236 h 2299116"/>
              <a:gd name="connsiteX5" fmla="*/ 1279931 w 5736564"/>
              <a:gd name="connsiteY5" fmla="*/ 920917 h 2299116"/>
              <a:gd name="connsiteX6" fmla="*/ 2138007 w 5736564"/>
              <a:gd name="connsiteY6" fmla="*/ 486105 h 2299116"/>
              <a:gd name="connsiteX7" fmla="*/ 2742306 w 5736564"/>
              <a:gd name="connsiteY7" fmla="*/ 24928 h 2299116"/>
              <a:gd name="connsiteX8" fmla="*/ 3243239 w 5736564"/>
              <a:gd name="connsiteY8" fmla="*/ 64685 h 2299116"/>
              <a:gd name="connsiteX9" fmla="*/ 3100115 w 5736564"/>
              <a:gd name="connsiteY9" fmla="*/ 390690 h 2299116"/>
              <a:gd name="connsiteX10" fmla="*/ 3783927 w 5736564"/>
              <a:gd name="connsiteY10" fmla="*/ 557667 h 2299116"/>
              <a:gd name="connsiteX11" fmla="*/ 4580349 w 5736564"/>
              <a:gd name="connsiteY11" fmla="*/ 475571 h 2299116"/>
              <a:gd name="connsiteX12" fmla="*/ 5672771 w 5736564"/>
              <a:gd name="connsiteY12" fmla="*/ 806392 h 2299116"/>
              <a:gd name="connsiteX13" fmla="*/ 1431006 w 5736564"/>
              <a:gd name="connsiteY13" fmla="*/ 2274176 h 2299116"/>
              <a:gd name="connsiteX14" fmla="*/ 830939 w 5736564"/>
              <a:gd name="connsiteY14" fmla="*/ 1673084 h 2299116"/>
              <a:gd name="connsiteX0" fmla="*/ 832171 w 5737796"/>
              <a:gd name="connsiteY0" fmla="*/ 1673084 h 2299116"/>
              <a:gd name="connsiteX1" fmla="*/ 8291 w 5737796"/>
              <a:gd name="connsiteY1" fmla="*/ 923426 h 2299116"/>
              <a:gd name="connsiteX2" fmla="*/ 389954 w 5737796"/>
              <a:gd name="connsiteY2" fmla="*/ 700790 h 2299116"/>
              <a:gd name="connsiteX3" fmla="*/ 795470 w 5737796"/>
              <a:gd name="connsiteY3" fmla="*/ 963183 h 2299116"/>
              <a:gd name="connsiteX4" fmla="*/ 723907 w 5737796"/>
              <a:gd name="connsiteY4" fmla="*/ 1281236 h 2299116"/>
              <a:gd name="connsiteX5" fmla="*/ 1281163 w 5737796"/>
              <a:gd name="connsiteY5" fmla="*/ 920917 h 2299116"/>
              <a:gd name="connsiteX6" fmla="*/ 2139239 w 5737796"/>
              <a:gd name="connsiteY6" fmla="*/ 486105 h 2299116"/>
              <a:gd name="connsiteX7" fmla="*/ 2743538 w 5737796"/>
              <a:gd name="connsiteY7" fmla="*/ 24928 h 2299116"/>
              <a:gd name="connsiteX8" fmla="*/ 3244471 w 5737796"/>
              <a:gd name="connsiteY8" fmla="*/ 64685 h 2299116"/>
              <a:gd name="connsiteX9" fmla="*/ 3101347 w 5737796"/>
              <a:gd name="connsiteY9" fmla="*/ 390690 h 2299116"/>
              <a:gd name="connsiteX10" fmla="*/ 3785159 w 5737796"/>
              <a:gd name="connsiteY10" fmla="*/ 557667 h 2299116"/>
              <a:gd name="connsiteX11" fmla="*/ 4581581 w 5737796"/>
              <a:gd name="connsiteY11" fmla="*/ 475571 h 2299116"/>
              <a:gd name="connsiteX12" fmla="*/ 5674003 w 5737796"/>
              <a:gd name="connsiteY12" fmla="*/ 806392 h 2299116"/>
              <a:gd name="connsiteX13" fmla="*/ 1432238 w 5737796"/>
              <a:gd name="connsiteY13" fmla="*/ 2274176 h 2299116"/>
              <a:gd name="connsiteX14" fmla="*/ 832171 w 5737796"/>
              <a:gd name="connsiteY14" fmla="*/ 1673084 h 2299116"/>
              <a:gd name="connsiteX0" fmla="*/ 832171 w 5737796"/>
              <a:gd name="connsiteY0" fmla="*/ 1673084 h 2299116"/>
              <a:gd name="connsiteX1" fmla="*/ 366100 w 5737796"/>
              <a:gd name="connsiteY1" fmla="*/ 1265333 h 2299116"/>
              <a:gd name="connsiteX2" fmla="*/ 8291 w 5737796"/>
              <a:gd name="connsiteY2" fmla="*/ 923426 h 2299116"/>
              <a:gd name="connsiteX3" fmla="*/ 389954 w 5737796"/>
              <a:gd name="connsiteY3" fmla="*/ 700790 h 2299116"/>
              <a:gd name="connsiteX4" fmla="*/ 795470 w 5737796"/>
              <a:gd name="connsiteY4" fmla="*/ 963183 h 2299116"/>
              <a:gd name="connsiteX5" fmla="*/ 723907 w 5737796"/>
              <a:gd name="connsiteY5" fmla="*/ 1281236 h 2299116"/>
              <a:gd name="connsiteX6" fmla="*/ 1281163 w 5737796"/>
              <a:gd name="connsiteY6" fmla="*/ 920917 h 2299116"/>
              <a:gd name="connsiteX7" fmla="*/ 2139239 w 5737796"/>
              <a:gd name="connsiteY7" fmla="*/ 486105 h 2299116"/>
              <a:gd name="connsiteX8" fmla="*/ 2743538 w 5737796"/>
              <a:gd name="connsiteY8" fmla="*/ 24928 h 2299116"/>
              <a:gd name="connsiteX9" fmla="*/ 3244471 w 5737796"/>
              <a:gd name="connsiteY9" fmla="*/ 64685 h 2299116"/>
              <a:gd name="connsiteX10" fmla="*/ 3101347 w 5737796"/>
              <a:gd name="connsiteY10" fmla="*/ 390690 h 2299116"/>
              <a:gd name="connsiteX11" fmla="*/ 3785159 w 5737796"/>
              <a:gd name="connsiteY11" fmla="*/ 557667 h 2299116"/>
              <a:gd name="connsiteX12" fmla="*/ 4581581 w 5737796"/>
              <a:gd name="connsiteY12" fmla="*/ 475571 h 2299116"/>
              <a:gd name="connsiteX13" fmla="*/ 5674003 w 5737796"/>
              <a:gd name="connsiteY13" fmla="*/ 806392 h 2299116"/>
              <a:gd name="connsiteX14" fmla="*/ 1432238 w 5737796"/>
              <a:gd name="connsiteY14" fmla="*/ 2274176 h 2299116"/>
              <a:gd name="connsiteX15" fmla="*/ 832171 w 5737796"/>
              <a:gd name="connsiteY15" fmla="*/ 1673084 h 2299116"/>
              <a:gd name="connsiteX0" fmla="*/ 1183084 w 6088709"/>
              <a:gd name="connsiteY0" fmla="*/ 1673084 h 2295197"/>
              <a:gd name="connsiteX1" fmla="*/ 25250 w 6088709"/>
              <a:gd name="connsiteY1" fmla="*/ 1662898 h 2295197"/>
              <a:gd name="connsiteX2" fmla="*/ 359204 w 6088709"/>
              <a:gd name="connsiteY2" fmla="*/ 923426 h 2295197"/>
              <a:gd name="connsiteX3" fmla="*/ 740867 w 6088709"/>
              <a:gd name="connsiteY3" fmla="*/ 700790 h 2295197"/>
              <a:gd name="connsiteX4" fmla="*/ 1146383 w 6088709"/>
              <a:gd name="connsiteY4" fmla="*/ 963183 h 2295197"/>
              <a:gd name="connsiteX5" fmla="*/ 1074820 w 6088709"/>
              <a:gd name="connsiteY5" fmla="*/ 1281236 h 2295197"/>
              <a:gd name="connsiteX6" fmla="*/ 1632076 w 6088709"/>
              <a:gd name="connsiteY6" fmla="*/ 920917 h 2295197"/>
              <a:gd name="connsiteX7" fmla="*/ 2490152 w 6088709"/>
              <a:gd name="connsiteY7" fmla="*/ 486105 h 2295197"/>
              <a:gd name="connsiteX8" fmla="*/ 3094451 w 6088709"/>
              <a:gd name="connsiteY8" fmla="*/ 24928 h 2295197"/>
              <a:gd name="connsiteX9" fmla="*/ 3595384 w 6088709"/>
              <a:gd name="connsiteY9" fmla="*/ 64685 h 2295197"/>
              <a:gd name="connsiteX10" fmla="*/ 3452260 w 6088709"/>
              <a:gd name="connsiteY10" fmla="*/ 390690 h 2295197"/>
              <a:gd name="connsiteX11" fmla="*/ 4136072 w 6088709"/>
              <a:gd name="connsiteY11" fmla="*/ 557667 h 2295197"/>
              <a:gd name="connsiteX12" fmla="*/ 4932494 w 6088709"/>
              <a:gd name="connsiteY12" fmla="*/ 475571 h 2295197"/>
              <a:gd name="connsiteX13" fmla="*/ 6024916 w 6088709"/>
              <a:gd name="connsiteY13" fmla="*/ 806392 h 2295197"/>
              <a:gd name="connsiteX14" fmla="*/ 1783151 w 6088709"/>
              <a:gd name="connsiteY14" fmla="*/ 2274176 h 2295197"/>
              <a:gd name="connsiteX15" fmla="*/ 1183084 w 6088709"/>
              <a:gd name="connsiteY15" fmla="*/ 1673084 h 2295197"/>
              <a:gd name="connsiteX0" fmla="*/ 308440 w 6088709"/>
              <a:gd name="connsiteY0" fmla="*/ 1760548 h 2301970"/>
              <a:gd name="connsiteX1" fmla="*/ 25250 w 6088709"/>
              <a:gd name="connsiteY1" fmla="*/ 1662898 h 2301970"/>
              <a:gd name="connsiteX2" fmla="*/ 359204 w 6088709"/>
              <a:gd name="connsiteY2" fmla="*/ 923426 h 2301970"/>
              <a:gd name="connsiteX3" fmla="*/ 740867 w 6088709"/>
              <a:gd name="connsiteY3" fmla="*/ 700790 h 2301970"/>
              <a:gd name="connsiteX4" fmla="*/ 1146383 w 6088709"/>
              <a:gd name="connsiteY4" fmla="*/ 963183 h 2301970"/>
              <a:gd name="connsiteX5" fmla="*/ 1074820 w 6088709"/>
              <a:gd name="connsiteY5" fmla="*/ 1281236 h 2301970"/>
              <a:gd name="connsiteX6" fmla="*/ 1632076 w 6088709"/>
              <a:gd name="connsiteY6" fmla="*/ 920917 h 2301970"/>
              <a:gd name="connsiteX7" fmla="*/ 2490152 w 6088709"/>
              <a:gd name="connsiteY7" fmla="*/ 486105 h 2301970"/>
              <a:gd name="connsiteX8" fmla="*/ 3094451 w 6088709"/>
              <a:gd name="connsiteY8" fmla="*/ 24928 h 2301970"/>
              <a:gd name="connsiteX9" fmla="*/ 3595384 w 6088709"/>
              <a:gd name="connsiteY9" fmla="*/ 64685 h 2301970"/>
              <a:gd name="connsiteX10" fmla="*/ 3452260 w 6088709"/>
              <a:gd name="connsiteY10" fmla="*/ 390690 h 2301970"/>
              <a:gd name="connsiteX11" fmla="*/ 4136072 w 6088709"/>
              <a:gd name="connsiteY11" fmla="*/ 557667 h 2301970"/>
              <a:gd name="connsiteX12" fmla="*/ 4932494 w 6088709"/>
              <a:gd name="connsiteY12" fmla="*/ 475571 h 2301970"/>
              <a:gd name="connsiteX13" fmla="*/ 6024916 w 6088709"/>
              <a:gd name="connsiteY13" fmla="*/ 806392 h 2301970"/>
              <a:gd name="connsiteX14" fmla="*/ 1783151 w 6088709"/>
              <a:gd name="connsiteY14" fmla="*/ 2274176 h 2301970"/>
              <a:gd name="connsiteX15" fmla="*/ 308440 w 6088709"/>
              <a:gd name="connsiteY15" fmla="*/ 1760548 h 2301970"/>
              <a:gd name="connsiteX0" fmla="*/ 308440 w 6088709"/>
              <a:gd name="connsiteY0" fmla="*/ 1760548 h 2327163"/>
              <a:gd name="connsiteX1" fmla="*/ 25250 w 6088709"/>
              <a:gd name="connsiteY1" fmla="*/ 1662898 h 2327163"/>
              <a:gd name="connsiteX2" fmla="*/ 359204 w 6088709"/>
              <a:gd name="connsiteY2" fmla="*/ 923426 h 2327163"/>
              <a:gd name="connsiteX3" fmla="*/ 740867 w 6088709"/>
              <a:gd name="connsiteY3" fmla="*/ 700790 h 2327163"/>
              <a:gd name="connsiteX4" fmla="*/ 1146383 w 6088709"/>
              <a:gd name="connsiteY4" fmla="*/ 963183 h 2327163"/>
              <a:gd name="connsiteX5" fmla="*/ 1074820 w 6088709"/>
              <a:gd name="connsiteY5" fmla="*/ 1281236 h 2327163"/>
              <a:gd name="connsiteX6" fmla="*/ 1632076 w 6088709"/>
              <a:gd name="connsiteY6" fmla="*/ 920917 h 2327163"/>
              <a:gd name="connsiteX7" fmla="*/ 2490152 w 6088709"/>
              <a:gd name="connsiteY7" fmla="*/ 486105 h 2327163"/>
              <a:gd name="connsiteX8" fmla="*/ 3094451 w 6088709"/>
              <a:gd name="connsiteY8" fmla="*/ 24928 h 2327163"/>
              <a:gd name="connsiteX9" fmla="*/ 3595384 w 6088709"/>
              <a:gd name="connsiteY9" fmla="*/ 64685 h 2327163"/>
              <a:gd name="connsiteX10" fmla="*/ 3452260 w 6088709"/>
              <a:gd name="connsiteY10" fmla="*/ 390690 h 2327163"/>
              <a:gd name="connsiteX11" fmla="*/ 4136072 w 6088709"/>
              <a:gd name="connsiteY11" fmla="*/ 557667 h 2327163"/>
              <a:gd name="connsiteX12" fmla="*/ 4932494 w 6088709"/>
              <a:gd name="connsiteY12" fmla="*/ 475571 h 2327163"/>
              <a:gd name="connsiteX13" fmla="*/ 6024916 w 6088709"/>
              <a:gd name="connsiteY13" fmla="*/ 806392 h 2327163"/>
              <a:gd name="connsiteX14" fmla="*/ 1783151 w 6088709"/>
              <a:gd name="connsiteY14" fmla="*/ 2274176 h 2327163"/>
              <a:gd name="connsiteX15" fmla="*/ 629550 w 6088709"/>
              <a:gd name="connsiteY15" fmla="*/ 1980950 h 2327163"/>
              <a:gd name="connsiteX16" fmla="*/ 308440 w 6088709"/>
              <a:gd name="connsiteY16" fmla="*/ 1760548 h 2327163"/>
              <a:gd name="connsiteX0" fmla="*/ 579885 w 6360154"/>
              <a:gd name="connsiteY0" fmla="*/ 1760548 h 2415360"/>
              <a:gd name="connsiteX1" fmla="*/ 296695 w 6360154"/>
              <a:gd name="connsiteY1" fmla="*/ 1662898 h 2415360"/>
              <a:gd name="connsiteX2" fmla="*/ 630649 w 6360154"/>
              <a:gd name="connsiteY2" fmla="*/ 923426 h 2415360"/>
              <a:gd name="connsiteX3" fmla="*/ 1012312 w 6360154"/>
              <a:gd name="connsiteY3" fmla="*/ 700790 h 2415360"/>
              <a:gd name="connsiteX4" fmla="*/ 1417828 w 6360154"/>
              <a:gd name="connsiteY4" fmla="*/ 963183 h 2415360"/>
              <a:gd name="connsiteX5" fmla="*/ 1346265 w 6360154"/>
              <a:gd name="connsiteY5" fmla="*/ 1281236 h 2415360"/>
              <a:gd name="connsiteX6" fmla="*/ 1903521 w 6360154"/>
              <a:gd name="connsiteY6" fmla="*/ 920917 h 2415360"/>
              <a:gd name="connsiteX7" fmla="*/ 2761597 w 6360154"/>
              <a:gd name="connsiteY7" fmla="*/ 486105 h 2415360"/>
              <a:gd name="connsiteX8" fmla="*/ 3365896 w 6360154"/>
              <a:gd name="connsiteY8" fmla="*/ 24928 h 2415360"/>
              <a:gd name="connsiteX9" fmla="*/ 3866829 w 6360154"/>
              <a:gd name="connsiteY9" fmla="*/ 64685 h 2415360"/>
              <a:gd name="connsiteX10" fmla="*/ 3723705 w 6360154"/>
              <a:gd name="connsiteY10" fmla="*/ 390690 h 2415360"/>
              <a:gd name="connsiteX11" fmla="*/ 4407517 w 6360154"/>
              <a:gd name="connsiteY11" fmla="*/ 557667 h 2415360"/>
              <a:gd name="connsiteX12" fmla="*/ 5203939 w 6360154"/>
              <a:gd name="connsiteY12" fmla="*/ 475571 h 2415360"/>
              <a:gd name="connsiteX13" fmla="*/ 6296361 w 6360154"/>
              <a:gd name="connsiteY13" fmla="*/ 806392 h 2415360"/>
              <a:gd name="connsiteX14" fmla="*/ 2054596 w 6360154"/>
              <a:gd name="connsiteY14" fmla="*/ 2274176 h 2415360"/>
              <a:gd name="connsiteX15" fmla="*/ 50205 w 6360154"/>
              <a:gd name="connsiteY15" fmla="*/ 2299003 h 2415360"/>
              <a:gd name="connsiteX16" fmla="*/ 579885 w 6360154"/>
              <a:gd name="connsiteY16" fmla="*/ 1760548 h 2415360"/>
              <a:gd name="connsiteX0" fmla="*/ 579885 w 6360154"/>
              <a:gd name="connsiteY0" fmla="*/ 1760548 h 2424165"/>
              <a:gd name="connsiteX1" fmla="*/ 296695 w 6360154"/>
              <a:gd name="connsiteY1" fmla="*/ 1662898 h 2424165"/>
              <a:gd name="connsiteX2" fmla="*/ 630649 w 6360154"/>
              <a:gd name="connsiteY2" fmla="*/ 923426 h 2424165"/>
              <a:gd name="connsiteX3" fmla="*/ 1012312 w 6360154"/>
              <a:gd name="connsiteY3" fmla="*/ 700790 h 2424165"/>
              <a:gd name="connsiteX4" fmla="*/ 1417828 w 6360154"/>
              <a:gd name="connsiteY4" fmla="*/ 963183 h 2424165"/>
              <a:gd name="connsiteX5" fmla="*/ 1346265 w 6360154"/>
              <a:gd name="connsiteY5" fmla="*/ 1281236 h 2424165"/>
              <a:gd name="connsiteX6" fmla="*/ 1903521 w 6360154"/>
              <a:gd name="connsiteY6" fmla="*/ 920917 h 2424165"/>
              <a:gd name="connsiteX7" fmla="*/ 2761597 w 6360154"/>
              <a:gd name="connsiteY7" fmla="*/ 486105 h 2424165"/>
              <a:gd name="connsiteX8" fmla="*/ 3365896 w 6360154"/>
              <a:gd name="connsiteY8" fmla="*/ 24928 h 2424165"/>
              <a:gd name="connsiteX9" fmla="*/ 3866829 w 6360154"/>
              <a:gd name="connsiteY9" fmla="*/ 64685 h 2424165"/>
              <a:gd name="connsiteX10" fmla="*/ 3723705 w 6360154"/>
              <a:gd name="connsiteY10" fmla="*/ 390690 h 2424165"/>
              <a:gd name="connsiteX11" fmla="*/ 4407517 w 6360154"/>
              <a:gd name="connsiteY11" fmla="*/ 557667 h 2424165"/>
              <a:gd name="connsiteX12" fmla="*/ 5203939 w 6360154"/>
              <a:gd name="connsiteY12" fmla="*/ 475571 h 2424165"/>
              <a:gd name="connsiteX13" fmla="*/ 6296361 w 6360154"/>
              <a:gd name="connsiteY13" fmla="*/ 806392 h 2424165"/>
              <a:gd name="connsiteX14" fmla="*/ 2054596 w 6360154"/>
              <a:gd name="connsiteY14" fmla="*/ 2274176 h 2424165"/>
              <a:gd name="connsiteX15" fmla="*/ 598845 w 6360154"/>
              <a:gd name="connsiteY15" fmla="*/ 2378515 h 2424165"/>
              <a:gd name="connsiteX16" fmla="*/ 50205 w 6360154"/>
              <a:gd name="connsiteY16" fmla="*/ 2299003 h 2424165"/>
              <a:gd name="connsiteX17" fmla="*/ 579885 w 6360154"/>
              <a:gd name="connsiteY17" fmla="*/ 1760548 h 2424165"/>
              <a:gd name="connsiteX0" fmla="*/ 648664 w 6428933"/>
              <a:gd name="connsiteY0" fmla="*/ 1760548 h 2488255"/>
              <a:gd name="connsiteX1" fmla="*/ 365474 w 6428933"/>
              <a:gd name="connsiteY1" fmla="*/ 1662898 h 2488255"/>
              <a:gd name="connsiteX2" fmla="*/ 699428 w 6428933"/>
              <a:gd name="connsiteY2" fmla="*/ 923426 h 2488255"/>
              <a:gd name="connsiteX3" fmla="*/ 1081091 w 6428933"/>
              <a:gd name="connsiteY3" fmla="*/ 700790 h 2488255"/>
              <a:gd name="connsiteX4" fmla="*/ 1486607 w 6428933"/>
              <a:gd name="connsiteY4" fmla="*/ 963183 h 2488255"/>
              <a:gd name="connsiteX5" fmla="*/ 1415044 w 6428933"/>
              <a:gd name="connsiteY5" fmla="*/ 1281236 h 2488255"/>
              <a:gd name="connsiteX6" fmla="*/ 1972300 w 6428933"/>
              <a:gd name="connsiteY6" fmla="*/ 920917 h 2488255"/>
              <a:gd name="connsiteX7" fmla="*/ 2830376 w 6428933"/>
              <a:gd name="connsiteY7" fmla="*/ 486105 h 2488255"/>
              <a:gd name="connsiteX8" fmla="*/ 3434675 w 6428933"/>
              <a:gd name="connsiteY8" fmla="*/ 24928 h 2488255"/>
              <a:gd name="connsiteX9" fmla="*/ 3935608 w 6428933"/>
              <a:gd name="connsiteY9" fmla="*/ 64685 h 2488255"/>
              <a:gd name="connsiteX10" fmla="*/ 3792484 w 6428933"/>
              <a:gd name="connsiteY10" fmla="*/ 390690 h 2488255"/>
              <a:gd name="connsiteX11" fmla="*/ 4476296 w 6428933"/>
              <a:gd name="connsiteY11" fmla="*/ 557667 h 2488255"/>
              <a:gd name="connsiteX12" fmla="*/ 5272718 w 6428933"/>
              <a:gd name="connsiteY12" fmla="*/ 475571 h 2488255"/>
              <a:gd name="connsiteX13" fmla="*/ 6365140 w 6428933"/>
              <a:gd name="connsiteY13" fmla="*/ 806392 h 2488255"/>
              <a:gd name="connsiteX14" fmla="*/ 2123375 w 6428933"/>
              <a:gd name="connsiteY14" fmla="*/ 2274176 h 2488255"/>
              <a:gd name="connsiteX15" fmla="*/ 158740 w 6428933"/>
              <a:gd name="connsiteY15" fmla="*/ 2481882 h 2488255"/>
              <a:gd name="connsiteX16" fmla="*/ 118984 w 6428933"/>
              <a:gd name="connsiteY16" fmla="*/ 2299003 h 2488255"/>
              <a:gd name="connsiteX17" fmla="*/ 648664 w 6428933"/>
              <a:gd name="connsiteY17" fmla="*/ 1760548 h 2488255"/>
              <a:gd name="connsiteX0" fmla="*/ 579886 w 6360155"/>
              <a:gd name="connsiteY0" fmla="*/ 1760548 h 2501980"/>
              <a:gd name="connsiteX1" fmla="*/ 296696 w 6360155"/>
              <a:gd name="connsiteY1" fmla="*/ 1662898 h 2501980"/>
              <a:gd name="connsiteX2" fmla="*/ 630650 w 6360155"/>
              <a:gd name="connsiteY2" fmla="*/ 923426 h 2501980"/>
              <a:gd name="connsiteX3" fmla="*/ 1012313 w 6360155"/>
              <a:gd name="connsiteY3" fmla="*/ 700790 h 2501980"/>
              <a:gd name="connsiteX4" fmla="*/ 1417829 w 6360155"/>
              <a:gd name="connsiteY4" fmla="*/ 963183 h 2501980"/>
              <a:gd name="connsiteX5" fmla="*/ 1346266 w 6360155"/>
              <a:gd name="connsiteY5" fmla="*/ 1281236 h 2501980"/>
              <a:gd name="connsiteX6" fmla="*/ 1903522 w 6360155"/>
              <a:gd name="connsiteY6" fmla="*/ 920917 h 2501980"/>
              <a:gd name="connsiteX7" fmla="*/ 2761598 w 6360155"/>
              <a:gd name="connsiteY7" fmla="*/ 486105 h 2501980"/>
              <a:gd name="connsiteX8" fmla="*/ 3365897 w 6360155"/>
              <a:gd name="connsiteY8" fmla="*/ 24928 h 2501980"/>
              <a:gd name="connsiteX9" fmla="*/ 3866830 w 6360155"/>
              <a:gd name="connsiteY9" fmla="*/ 64685 h 2501980"/>
              <a:gd name="connsiteX10" fmla="*/ 3723706 w 6360155"/>
              <a:gd name="connsiteY10" fmla="*/ 390690 h 2501980"/>
              <a:gd name="connsiteX11" fmla="*/ 4407518 w 6360155"/>
              <a:gd name="connsiteY11" fmla="*/ 557667 h 2501980"/>
              <a:gd name="connsiteX12" fmla="*/ 5203940 w 6360155"/>
              <a:gd name="connsiteY12" fmla="*/ 475571 h 2501980"/>
              <a:gd name="connsiteX13" fmla="*/ 6296362 w 6360155"/>
              <a:gd name="connsiteY13" fmla="*/ 806392 h 2501980"/>
              <a:gd name="connsiteX14" fmla="*/ 2054597 w 6360155"/>
              <a:gd name="connsiteY14" fmla="*/ 2274176 h 2501980"/>
              <a:gd name="connsiteX15" fmla="*/ 718117 w 6360155"/>
              <a:gd name="connsiteY15" fmla="*/ 2473930 h 2501980"/>
              <a:gd name="connsiteX16" fmla="*/ 89962 w 6360155"/>
              <a:gd name="connsiteY16" fmla="*/ 2481882 h 2501980"/>
              <a:gd name="connsiteX17" fmla="*/ 50206 w 6360155"/>
              <a:gd name="connsiteY17" fmla="*/ 2299003 h 2501980"/>
              <a:gd name="connsiteX18" fmla="*/ 579886 w 6360155"/>
              <a:gd name="connsiteY18" fmla="*/ 1760548 h 2501980"/>
              <a:gd name="connsiteX0" fmla="*/ 579886 w 6360155"/>
              <a:gd name="connsiteY0" fmla="*/ 1760548 h 2485905"/>
              <a:gd name="connsiteX1" fmla="*/ 296696 w 6360155"/>
              <a:gd name="connsiteY1" fmla="*/ 1662898 h 2485905"/>
              <a:gd name="connsiteX2" fmla="*/ 630650 w 6360155"/>
              <a:gd name="connsiteY2" fmla="*/ 923426 h 2485905"/>
              <a:gd name="connsiteX3" fmla="*/ 1012313 w 6360155"/>
              <a:gd name="connsiteY3" fmla="*/ 700790 h 2485905"/>
              <a:gd name="connsiteX4" fmla="*/ 1417829 w 6360155"/>
              <a:gd name="connsiteY4" fmla="*/ 963183 h 2485905"/>
              <a:gd name="connsiteX5" fmla="*/ 1346266 w 6360155"/>
              <a:gd name="connsiteY5" fmla="*/ 1281236 h 2485905"/>
              <a:gd name="connsiteX6" fmla="*/ 1903522 w 6360155"/>
              <a:gd name="connsiteY6" fmla="*/ 920917 h 2485905"/>
              <a:gd name="connsiteX7" fmla="*/ 2761598 w 6360155"/>
              <a:gd name="connsiteY7" fmla="*/ 486105 h 2485905"/>
              <a:gd name="connsiteX8" fmla="*/ 3365897 w 6360155"/>
              <a:gd name="connsiteY8" fmla="*/ 24928 h 2485905"/>
              <a:gd name="connsiteX9" fmla="*/ 3866830 w 6360155"/>
              <a:gd name="connsiteY9" fmla="*/ 64685 h 2485905"/>
              <a:gd name="connsiteX10" fmla="*/ 3723706 w 6360155"/>
              <a:gd name="connsiteY10" fmla="*/ 390690 h 2485905"/>
              <a:gd name="connsiteX11" fmla="*/ 4407518 w 6360155"/>
              <a:gd name="connsiteY11" fmla="*/ 557667 h 2485905"/>
              <a:gd name="connsiteX12" fmla="*/ 5203940 w 6360155"/>
              <a:gd name="connsiteY12" fmla="*/ 475571 h 2485905"/>
              <a:gd name="connsiteX13" fmla="*/ 6296362 w 6360155"/>
              <a:gd name="connsiteY13" fmla="*/ 806392 h 2485905"/>
              <a:gd name="connsiteX14" fmla="*/ 2054597 w 6360155"/>
              <a:gd name="connsiteY14" fmla="*/ 2274176 h 2485905"/>
              <a:gd name="connsiteX15" fmla="*/ 543189 w 6360155"/>
              <a:gd name="connsiteY15" fmla="*/ 2338758 h 2485905"/>
              <a:gd name="connsiteX16" fmla="*/ 89962 w 6360155"/>
              <a:gd name="connsiteY16" fmla="*/ 2481882 h 2485905"/>
              <a:gd name="connsiteX17" fmla="*/ 50206 w 6360155"/>
              <a:gd name="connsiteY17" fmla="*/ 2299003 h 2485905"/>
              <a:gd name="connsiteX18" fmla="*/ 579886 w 6360155"/>
              <a:gd name="connsiteY18" fmla="*/ 1760548 h 2485905"/>
              <a:gd name="connsiteX0" fmla="*/ 579886 w 6360155"/>
              <a:gd name="connsiteY0" fmla="*/ 1760548 h 2485469"/>
              <a:gd name="connsiteX1" fmla="*/ 296696 w 6360155"/>
              <a:gd name="connsiteY1" fmla="*/ 1662898 h 2485469"/>
              <a:gd name="connsiteX2" fmla="*/ 630650 w 6360155"/>
              <a:gd name="connsiteY2" fmla="*/ 923426 h 2485469"/>
              <a:gd name="connsiteX3" fmla="*/ 1012313 w 6360155"/>
              <a:gd name="connsiteY3" fmla="*/ 700790 h 2485469"/>
              <a:gd name="connsiteX4" fmla="*/ 1417829 w 6360155"/>
              <a:gd name="connsiteY4" fmla="*/ 963183 h 2485469"/>
              <a:gd name="connsiteX5" fmla="*/ 1346266 w 6360155"/>
              <a:gd name="connsiteY5" fmla="*/ 1281236 h 2485469"/>
              <a:gd name="connsiteX6" fmla="*/ 1903522 w 6360155"/>
              <a:gd name="connsiteY6" fmla="*/ 920917 h 2485469"/>
              <a:gd name="connsiteX7" fmla="*/ 2761598 w 6360155"/>
              <a:gd name="connsiteY7" fmla="*/ 486105 h 2485469"/>
              <a:gd name="connsiteX8" fmla="*/ 3365897 w 6360155"/>
              <a:gd name="connsiteY8" fmla="*/ 24928 h 2485469"/>
              <a:gd name="connsiteX9" fmla="*/ 3866830 w 6360155"/>
              <a:gd name="connsiteY9" fmla="*/ 64685 h 2485469"/>
              <a:gd name="connsiteX10" fmla="*/ 3723706 w 6360155"/>
              <a:gd name="connsiteY10" fmla="*/ 390690 h 2485469"/>
              <a:gd name="connsiteX11" fmla="*/ 4407518 w 6360155"/>
              <a:gd name="connsiteY11" fmla="*/ 557667 h 2485469"/>
              <a:gd name="connsiteX12" fmla="*/ 5203940 w 6360155"/>
              <a:gd name="connsiteY12" fmla="*/ 475571 h 2485469"/>
              <a:gd name="connsiteX13" fmla="*/ 6296362 w 6360155"/>
              <a:gd name="connsiteY13" fmla="*/ 806392 h 2485469"/>
              <a:gd name="connsiteX14" fmla="*/ 2054597 w 6360155"/>
              <a:gd name="connsiteY14" fmla="*/ 2274176 h 2485469"/>
              <a:gd name="connsiteX15" fmla="*/ 1115682 w 6360155"/>
              <a:gd name="connsiteY15" fmla="*/ 2394417 h 2485469"/>
              <a:gd name="connsiteX16" fmla="*/ 543189 w 6360155"/>
              <a:gd name="connsiteY16" fmla="*/ 2338758 h 2485469"/>
              <a:gd name="connsiteX17" fmla="*/ 89962 w 6360155"/>
              <a:gd name="connsiteY17" fmla="*/ 2481882 h 2485469"/>
              <a:gd name="connsiteX18" fmla="*/ 50206 w 6360155"/>
              <a:gd name="connsiteY18" fmla="*/ 2299003 h 2485469"/>
              <a:gd name="connsiteX19" fmla="*/ 579886 w 6360155"/>
              <a:gd name="connsiteY19" fmla="*/ 1760548 h 2485469"/>
              <a:gd name="connsiteX0" fmla="*/ 579886 w 6360155"/>
              <a:gd name="connsiteY0" fmla="*/ 1760548 h 2537915"/>
              <a:gd name="connsiteX1" fmla="*/ 296696 w 6360155"/>
              <a:gd name="connsiteY1" fmla="*/ 1662898 h 2537915"/>
              <a:gd name="connsiteX2" fmla="*/ 630650 w 6360155"/>
              <a:gd name="connsiteY2" fmla="*/ 923426 h 2537915"/>
              <a:gd name="connsiteX3" fmla="*/ 1012313 w 6360155"/>
              <a:gd name="connsiteY3" fmla="*/ 700790 h 2537915"/>
              <a:gd name="connsiteX4" fmla="*/ 1417829 w 6360155"/>
              <a:gd name="connsiteY4" fmla="*/ 963183 h 2537915"/>
              <a:gd name="connsiteX5" fmla="*/ 1346266 w 6360155"/>
              <a:gd name="connsiteY5" fmla="*/ 1281236 h 2537915"/>
              <a:gd name="connsiteX6" fmla="*/ 1903522 w 6360155"/>
              <a:gd name="connsiteY6" fmla="*/ 920917 h 2537915"/>
              <a:gd name="connsiteX7" fmla="*/ 2761598 w 6360155"/>
              <a:gd name="connsiteY7" fmla="*/ 486105 h 2537915"/>
              <a:gd name="connsiteX8" fmla="*/ 3365897 w 6360155"/>
              <a:gd name="connsiteY8" fmla="*/ 24928 h 2537915"/>
              <a:gd name="connsiteX9" fmla="*/ 3866830 w 6360155"/>
              <a:gd name="connsiteY9" fmla="*/ 64685 h 2537915"/>
              <a:gd name="connsiteX10" fmla="*/ 3723706 w 6360155"/>
              <a:gd name="connsiteY10" fmla="*/ 390690 h 2537915"/>
              <a:gd name="connsiteX11" fmla="*/ 4407518 w 6360155"/>
              <a:gd name="connsiteY11" fmla="*/ 557667 h 2537915"/>
              <a:gd name="connsiteX12" fmla="*/ 5203940 w 6360155"/>
              <a:gd name="connsiteY12" fmla="*/ 475571 h 2537915"/>
              <a:gd name="connsiteX13" fmla="*/ 6296362 w 6360155"/>
              <a:gd name="connsiteY13" fmla="*/ 806392 h 2537915"/>
              <a:gd name="connsiteX14" fmla="*/ 2054597 w 6360155"/>
              <a:gd name="connsiteY14" fmla="*/ 2274176 h 2537915"/>
              <a:gd name="connsiteX15" fmla="*/ 1012315 w 6360155"/>
              <a:gd name="connsiteY15" fmla="*/ 2537540 h 2537915"/>
              <a:gd name="connsiteX16" fmla="*/ 543189 w 6360155"/>
              <a:gd name="connsiteY16" fmla="*/ 2338758 h 2537915"/>
              <a:gd name="connsiteX17" fmla="*/ 89962 w 6360155"/>
              <a:gd name="connsiteY17" fmla="*/ 2481882 h 2537915"/>
              <a:gd name="connsiteX18" fmla="*/ 50206 w 6360155"/>
              <a:gd name="connsiteY18" fmla="*/ 2299003 h 2537915"/>
              <a:gd name="connsiteX19" fmla="*/ 579886 w 6360155"/>
              <a:gd name="connsiteY19" fmla="*/ 1760548 h 2537915"/>
              <a:gd name="connsiteX0" fmla="*/ 579886 w 6360155"/>
              <a:gd name="connsiteY0" fmla="*/ 1760548 h 2537915"/>
              <a:gd name="connsiteX1" fmla="*/ 296696 w 6360155"/>
              <a:gd name="connsiteY1" fmla="*/ 1662898 h 2537915"/>
              <a:gd name="connsiteX2" fmla="*/ 630650 w 6360155"/>
              <a:gd name="connsiteY2" fmla="*/ 923426 h 2537915"/>
              <a:gd name="connsiteX3" fmla="*/ 1012313 w 6360155"/>
              <a:gd name="connsiteY3" fmla="*/ 700790 h 2537915"/>
              <a:gd name="connsiteX4" fmla="*/ 1417829 w 6360155"/>
              <a:gd name="connsiteY4" fmla="*/ 963183 h 2537915"/>
              <a:gd name="connsiteX5" fmla="*/ 1346266 w 6360155"/>
              <a:gd name="connsiteY5" fmla="*/ 1281236 h 2537915"/>
              <a:gd name="connsiteX6" fmla="*/ 1903522 w 6360155"/>
              <a:gd name="connsiteY6" fmla="*/ 920917 h 2537915"/>
              <a:gd name="connsiteX7" fmla="*/ 2761598 w 6360155"/>
              <a:gd name="connsiteY7" fmla="*/ 486105 h 2537915"/>
              <a:gd name="connsiteX8" fmla="*/ 3365897 w 6360155"/>
              <a:gd name="connsiteY8" fmla="*/ 24928 h 2537915"/>
              <a:gd name="connsiteX9" fmla="*/ 3866830 w 6360155"/>
              <a:gd name="connsiteY9" fmla="*/ 64685 h 2537915"/>
              <a:gd name="connsiteX10" fmla="*/ 3723706 w 6360155"/>
              <a:gd name="connsiteY10" fmla="*/ 390690 h 2537915"/>
              <a:gd name="connsiteX11" fmla="*/ 4407518 w 6360155"/>
              <a:gd name="connsiteY11" fmla="*/ 557667 h 2537915"/>
              <a:gd name="connsiteX12" fmla="*/ 5203940 w 6360155"/>
              <a:gd name="connsiteY12" fmla="*/ 475571 h 2537915"/>
              <a:gd name="connsiteX13" fmla="*/ 6296362 w 6360155"/>
              <a:gd name="connsiteY13" fmla="*/ 806392 h 2537915"/>
              <a:gd name="connsiteX14" fmla="*/ 4646061 w 6360155"/>
              <a:gd name="connsiteY14" fmla="*/ 1432309 h 2537915"/>
              <a:gd name="connsiteX15" fmla="*/ 2054597 w 6360155"/>
              <a:gd name="connsiteY15" fmla="*/ 2274176 h 2537915"/>
              <a:gd name="connsiteX16" fmla="*/ 1012315 w 6360155"/>
              <a:gd name="connsiteY16" fmla="*/ 2537540 h 2537915"/>
              <a:gd name="connsiteX17" fmla="*/ 543189 w 6360155"/>
              <a:gd name="connsiteY17" fmla="*/ 2338758 h 2537915"/>
              <a:gd name="connsiteX18" fmla="*/ 89962 w 6360155"/>
              <a:gd name="connsiteY18" fmla="*/ 2481882 h 2537915"/>
              <a:gd name="connsiteX19" fmla="*/ 50206 w 6360155"/>
              <a:gd name="connsiteY19" fmla="*/ 2299003 h 2537915"/>
              <a:gd name="connsiteX20" fmla="*/ 579886 w 6360155"/>
              <a:gd name="connsiteY20" fmla="*/ 1760548 h 2537915"/>
              <a:gd name="connsiteX0" fmla="*/ 579886 w 6360155"/>
              <a:gd name="connsiteY0" fmla="*/ 1760548 h 2537915"/>
              <a:gd name="connsiteX1" fmla="*/ 296696 w 6360155"/>
              <a:gd name="connsiteY1" fmla="*/ 1662898 h 2537915"/>
              <a:gd name="connsiteX2" fmla="*/ 630650 w 6360155"/>
              <a:gd name="connsiteY2" fmla="*/ 923426 h 2537915"/>
              <a:gd name="connsiteX3" fmla="*/ 1012313 w 6360155"/>
              <a:gd name="connsiteY3" fmla="*/ 700790 h 2537915"/>
              <a:gd name="connsiteX4" fmla="*/ 1417829 w 6360155"/>
              <a:gd name="connsiteY4" fmla="*/ 963183 h 2537915"/>
              <a:gd name="connsiteX5" fmla="*/ 1346266 w 6360155"/>
              <a:gd name="connsiteY5" fmla="*/ 1281236 h 2537915"/>
              <a:gd name="connsiteX6" fmla="*/ 1903522 w 6360155"/>
              <a:gd name="connsiteY6" fmla="*/ 920917 h 2537915"/>
              <a:gd name="connsiteX7" fmla="*/ 2761598 w 6360155"/>
              <a:gd name="connsiteY7" fmla="*/ 486105 h 2537915"/>
              <a:gd name="connsiteX8" fmla="*/ 3365897 w 6360155"/>
              <a:gd name="connsiteY8" fmla="*/ 24928 h 2537915"/>
              <a:gd name="connsiteX9" fmla="*/ 3866830 w 6360155"/>
              <a:gd name="connsiteY9" fmla="*/ 64685 h 2537915"/>
              <a:gd name="connsiteX10" fmla="*/ 3723706 w 6360155"/>
              <a:gd name="connsiteY10" fmla="*/ 390690 h 2537915"/>
              <a:gd name="connsiteX11" fmla="*/ 4407518 w 6360155"/>
              <a:gd name="connsiteY11" fmla="*/ 557667 h 2537915"/>
              <a:gd name="connsiteX12" fmla="*/ 5203940 w 6360155"/>
              <a:gd name="connsiteY12" fmla="*/ 475571 h 2537915"/>
              <a:gd name="connsiteX13" fmla="*/ 6296362 w 6360155"/>
              <a:gd name="connsiteY13" fmla="*/ 806392 h 2537915"/>
              <a:gd name="connsiteX14" fmla="*/ 5385533 w 6360155"/>
              <a:gd name="connsiteY14" fmla="*/ 1965047 h 2537915"/>
              <a:gd name="connsiteX15" fmla="*/ 2054597 w 6360155"/>
              <a:gd name="connsiteY15" fmla="*/ 2274176 h 2537915"/>
              <a:gd name="connsiteX16" fmla="*/ 1012315 w 6360155"/>
              <a:gd name="connsiteY16" fmla="*/ 2537540 h 2537915"/>
              <a:gd name="connsiteX17" fmla="*/ 543189 w 6360155"/>
              <a:gd name="connsiteY17" fmla="*/ 2338758 h 2537915"/>
              <a:gd name="connsiteX18" fmla="*/ 89962 w 6360155"/>
              <a:gd name="connsiteY18" fmla="*/ 2481882 h 2537915"/>
              <a:gd name="connsiteX19" fmla="*/ 50206 w 6360155"/>
              <a:gd name="connsiteY19" fmla="*/ 2299003 h 2537915"/>
              <a:gd name="connsiteX20" fmla="*/ 579886 w 6360155"/>
              <a:gd name="connsiteY20" fmla="*/ 1760548 h 2537915"/>
              <a:gd name="connsiteX0" fmla="*/ 579886 w 6360155"/>
              <a:gd name="connsiteY0" fmla="*/ 1760548 h 2537915"/>
              <a:gd name="connsiteX1" fmla="*/ 296696 w 6360155"/>
              <a:gd name="connsiteY1" fmla="*/ 1662898 h 2537915"/>
              <a:gd name="connsiteX2" fmla="*/ 630650 w 6360155"/>
              <a:gd name="connsiteY2" fmla="*/ 923426 h 2537915"/>
              <a:gd name="connsiteX3" fmla="*/ 1012313 w 6360155"/>
              <a:gd name="connsiteY3" fmla="*/ 700790 h 2537915"/>
              <a:gd name="connsiteX4" fmla="*/ 1417829 w 6360155"/>
              <a:gd name="connsiteY4" fmla="*/ 963183 h 2537915"/>
              <a:gd name="connsiteX5" fmla="*/ 1346266 w 6360155"/>
              <a:gd name="connsiteY5" fmla="*/ 1281236 h 2537915"/>
              <a:gd name="connsiteX6" fmla="*/ 1903522 w 6360155"/>
              <a:gd name="connsiteY6" fmla="*/ 920917 h 2537915"/>
              <a:gd name="connsiteX7" fmla="*/ 2761598 w 6360155"/>
              <a:gd name="connsiteY7" fmla="*/ 486105 h 2537915"/>
              <a:gd name="connsiteX8" fmla="*/ 3365897 w 6360155"/>
              <a:gd name="connsiteY8" fmla="*/ 24928 h 2537915"/>
              <a:gd name="connsiteX9" fmla="*/ 3866830 w 6360155"/>
              <a:gd name="connsiteY9" fmla="*/ 64685 h 2537915"/>
              <a:gd name="connsiteX10" fmla="*/ 3723706 w 6360155"/>
              <a:gd name="connsiteY10" fmla="*/ 390690 h 2537915"/>
              <a:gd name="connsiteX11" fmla="*/ 4407518 w 6360155"/>
              <a:gd name="connsiteY11" fmla="*/ 557667 h 2537915"/>
              <a:gd name="connsiteX12" fmla="*/ 5203940 w 6360155"/>
              <a:gd name="connsiteY12" fmla="*/ 475571 h 2537915"/>
              <a:gd name="connsiteX13" fmla="*/ 6296362 w 6360155"/>
              <a:gd name="connsiteY13" fmla="*/ 806392 h 2537915"/>
              <a:gd name="connsiteX14" fmla="*/ 5385533 w 6360155"/>
              <a:gd name="connsiteY14" fmla="*/ 1965047 h 2537915"/>
              <a:gd name="connsiteX15" fmla="*/ 5051578 w 6360155"/>
              <a:gd name="connsiteY15" fmla="*/ 2044560 h 2537915"/>
              <a:gd name="connsiteX16" fmla="*/ 2054597 w 6360155"/>
              <a:gd name="connsiteY16" fmla="*/ 2274176 h 2537915"/>
              <a:gd name="connsiteX17" fmla="*/ 1012315 w 6360155"/>
              <a:gd name="connsiteY17" fmla="*/ 2537540 h 2537915"/>
              <a:gd name="connsiteX18" fmla="*/ 543189 w 6360155"/>
              <a:gd name="connsiteY18" fmla="*/ 2338758 h 2537915"/>
              <a:gd name="connsiteX19" fmla="*/ 89962 w 6360155"/>
              <a:gd name="connsiteY19" fmla="*/ 2481882 h 2537915"/>
              <a:gd name="connsiteX20" fmla="*/ 50206 w 6360155"/>
              <a:gd name="connsiteY20" fmla="*/ 2299003 h 2537915"/>
              <a:gd name="connsiteX21" fmla="*/ 579886 w 6360155"/>
              <a:gd name="connsiteY21" fmla="*/ 1760548 h 2537915"/>
              <a:gd name="connsiteX0" fmla="*/ 579886 w 6360155"/>
              <a:gd name="connsiteY0" fmla="*/ 1760548 h 2537915"/>
              <a:gd name="connsiteX1" fmla="*/ 296696 w 6360155"/>
              <a:gd name="connsiteY1" fmla="*/ 1662898 h 2537915"/>
              <a:gd name="connsiteX2" fmla="*/ 630650 w 6360155"/>
              <a:gd name="connsiteY2" fmla="*/ 923426 h 2537915"/>
              <a:gd name="connsiteX3" fmla="*/ 1012313 w 6360155"/>
              <a:gd name="connsiteY3" fmla="*/ 700790 h 2537915"/>
              <a:gd name="connsiteX4" fmla="*/ 1417829 w 6360155"/>
              <a:gd name="connsiteY4" fmla="*/ 963183 h 2537915"/>
              <a:gd name="connsiteX5" fmla="*/ 1346266 w 6360155"/>
              <a:gd name="connsiteY5" fmla="*/ 1281236 h 2537915"/>
              <a:gd name="connsiteX6" fmla="*/ 1903522 w 6360155"/>
              <a:gd name="connsiteY6" fmla="*/ 920917 h 2537915"/>
              <a:gd name="connsiteX7" fmla="*/ 2761598 w 6360155"/>
              <a:gd name="connsiteY7" fmla="*/ 486105 h 2537915"/>
              <a:gd name="connsiteX8" fmla="*/ 3365897 w 6360155"/>
              <a:gd name="connsiteY8" fmla="*/ 24928 h 2537915"/>
              <a:gd name="connsiteX9" fmla="*/ 3866830 w 6360155"/>
              <a:gd name="connsiteY9" fmla="*/ 64685 h 2537915"/>
              <a:gd name="connsiteX10" fmla="*/ 3723706 w 6360155"/>
              <a:gd name="connsiteY10" fmla="*/ 390690 h 2537915"/>
              <a:gd name="connsiteX11" fmla="*/ 4407518 w 6360155"/>
              <a:gd name="connsiteY11" fmla="*/ 557667 h 2537915"/>
              <a:gd name="connsiteX12" fmla="*/ 5203940 w 6360155"/>
              <a:gd name="connsiteY12" fmla="*/ 475571 h 2537915"/>
              <a:gd name="connsiteX13" fmla="*/ 6296362 w 6360155"/>
              <a:gd name="connsiteY13" fmla="*/ 806392 h 2537915"/>
              <a:gd name="connsiteX14" fmla="*/ 5385533 w 6360155"/>
              <a:gd name="connsiteY14" fmla="*/ 1965047 h 2537915"/>
              <a:gd name="connsiteX15" fmla="*/ 5075432 w 6360155"/>
              <a:gd name="connsiteY15" fmla="*/ 1718556 h 2537915"/>
              <a:gd name="connsiteX16" fmla="*/ 2054597 w 6360155"/>
              <a:gd name="connsiteY16" fmla="*/ 2274176 h 2537915"/>
              <a:gd name="connsiteX17" fmla="*/ 1012315 w 6360155"/>
              <a:gd name="connsiteY17" fmla="*/ 2537540 h 2537915"/>
              <a:gd name="connsiteX18" fmla="*/ 543189 w 6360155"/>
              <a:gd name="connsiteY18" fmla="*/ 2338758 h 2537915"/>
              <a:gd name="connsiteX19" fmla="*/ 89962 w 6360155"/>
              <a:gd name="connsiteY19" fmla="*/ 2481882 h 2537915"/>
              <a:gd name="connsiteX20" fmla="*/ 50206 w 6360155"/>
              <a:gd name="connsiteY20" fmla="*/ 2299003 h 2537915"/>
              <a:gd name="connsiteX21" fmla="*/ 579886 w 6360155"/>
              <a:gd name="connsiteY21" fmla="*/ 1760548 h 2537915"/>
              <a:gd name="connsiteX0" fmla="*/ 579886 w 6360155"/>
              <a:gd name="connsiteY0" fmla="*/ 1760548 h 2537915"/>
              <a:gd name="connsiteX1" fmla="*/ 296696 w 6360155"/>
              <a:gd name="connsiteY1" fmla="*/ 1662898 h 2537915"/>
              <a:gd name="connsiteX2" fmla="*/ 630650 w 6360155"/>
              <a:gd name="connsiteY2" fmla="*/ 923426 h 2537915"/>
              <a:gd name="connsiteX3" fmla="*/ 1012313 w 6360155"/>
              <a:gd name="connsiteY3" fmla="*/ 700790 h 2537915"/>
              <a:gd name="connsiteX4" fmla="*/ 1417829 w 6360155"/>
              <a:gd name="connsiteY4" fmla="*/ 963183 h 2537915"/>
              <a:gd name="connsiteX5" fmla="*/ 1346266 w 6360155"/>
              <a:gd name="connsiteY5" fmla="*/ 1281236 h 2537915"/>
              <a:gd name="connsiteX6" fmla="*/ 1903522 w 6360155"/>
              <a:gd name="connsiteY6" fmla="*/ 920917 h 2537915"/>
              <a:gd name="connsiteX7" fmla="*/ 2761598 w 6360155"/>
              <a:gd name="connsiteY7" fmla="*/ 486105 h 2537915"/>
              <a:gd name="connsiteX8" fmla="*/ 3365897 w 6360155"/>
              <a:gd name="connsiteY8" fmla="*/ 24928 h 2537915"/>
              <a:gd name="connsiteX9" fmla="*/ 3866830 w 6360155"/>
              <a:gd name="connsiteY9" fmla="*/ 64685 h 2537915"/>
              <a:gd name="connsiteX10" fmla="*/ 3723706 w 6360155"/>
              <a:gd name="connsiteY10" fmla="*/ 390690 h 2537915"/>
              <a:gd name="connsiteX11" fmla="*/ 4407518 w 6360155"/>
              <a:gd name="connsiteY11" fmla="*/ 557667 h 2537915"/>
              <a:gd name="connsiteX12" fmla="*/ 5203940 w 6360155"/>
              <a:gd name="connsiteY12" fmla="*/ 475571 h 2537915"/>
              <a:gd name="connsiteX13" fmla="*/ 6296362 w 6360155"/>
              <a:gd name="connsiteY13" fmla="*/ 806392 h 2537915"/>
              <a:gd name="connsiteX14" fmla="*/ 5385533 w 6360155"/>
              <a:gd name="connsiteY14" fmla="*/ 1965047 h 2537915"/>
              <a:gd name="connsiteX15" fmla="*/ 5075432 w 6360155"/>
              <a:gd name="connsiteY15" fmla="*/ 1718556 h 2537915"/>
              <a:gd name="connsiteX16" fmla="*/ 4359814 w 6360155"/>
              <a:gd name="connsiteY16" fmla="*/ 1829875 h 2537915"/>
              <a:gd name="connsiteX17" fmla="*/ 2054597 w 6360155"/>
              <a:gd name="connsiteY17" fmla="*/ 2274176 h 2537915"/>
              <a:gd name="connsiteX18" fmla="*/ 1012315 w 6360155"/>
              <a:gd name="connsiteY18" fmla="*/ 2537540 h 2537915"/>
              <a:gd name="connsiteX19" fmla="*/ 543189 w 6360155"/>
              <a:gd name="connsiteY19" fmla="*/ 2338758 h 2537915"/>
              <a:gd name="connsiteX20" fmla="*/ 89962 w 6360155"/>
              <a:gd name="connsiteY20" fmla="*/ 2481882 h 2537915"/>
              <a:gd name="connsiteX21" fmla="*/ 50206 w 6360155"/>
              <a:gd name="connsiteY21" fmla="*/ 2299003 h 2537915"/>
              <a:gd name="connsiteX22" fmla="*/ 579886 w 6360155"/>
              <a:gd name="connsiteY22" fmla="*/ 1760548 h 2537915"/>
              <a:gd name="connsiteX0" fmla="*/ 579886 w 6360155"/>
              <a:gd name="connsiteY0" fmla="*/ 1760548 h 2537915"/>
              <a:gd name="connsiteX1" fmla="*/ 296696 w 6360155"/>
              <a:gd name="connsiteY1" fmla="*/ 1662898 h 2537915"/>
              <a:gd name="connsiteX2" fmla="*/ 630650 w 6360155"/>
              <a:gd name="connsiteY2" fmla="*/ 923426 h 2537915"/>
              <a:gd name="connsiteX3" fmla="*/ 1012313 w 6360155"/>
              <a:gd name="connsiteY3" fmla="*/ 700790 h 2537915"/>
              <a:gd name="connsiteX4" fmla="*/ 1417829 w 6360155"/>
              <a:gd name="connsiteY4" fmla="*/ 963183 h 2537915"/>
              <a:gd name="connsiteX5" fmla="*/ 1346266 w 6360155"/>
              <a:gd name="connsiteY5" fmla="*/ 1281236 h 2537915"/>
              <a:gd name="connsiteX6" fmla="*/ 1903522 w 6360155"/>
              <a:gd name="connsiteY6" fmla="*/ 920917 h 2537915"/>
              <a:gd name="connsiteX7" fmla="*/ 2761598 w 6360155"/>
              <a:gd name="connsiteY7" fmla="*/ 486105 h 2537915"/>
              <a:gd name="connsiteX8" fmla="*/ 3365897 w 6360155"/>
              <a:gd name="connsiteY8" fmla="*/ 24928 h 2537915"/>
              <a:gd name="connsiteX9" fmla="*/ 3866830 w 6360155"/>
              <a:gd name="connsiteY9" fmla="*/ 64685 h 2537915"/>
              <a:gd name="connsiteX10" fmla="*/ 3723706 w 6360155"/>
              <a:gd name="connsiteY10" fmla="*/ 390690 h 2537915"/>
              <a:gd name="connsiteX11" fmla="*/ 4407518 w 6360155"/>
              <a:gd name="connsiteY11" fmla="*/ 557667 h 2537915"/>
              <a:gd name="connsiteX12" fmla="*/ 5203940 w 6360155"/>
              <a:gd name="connsiteY12" fmla="*/ 475571 h 2537915"/>
              <a:gd name="connsiteX13" fmla="*/ 6296362 w 6360155"/>
              <a:gd name="connsiteY13" fmla="*/ 806392 h 2537915"/>
              <a:gd name="connsiteX14" fmla="*/ 5385533 w 6360155"/>
              <a:gd name="connsiteY14" fmla="*/ 1965047 h 2537915"/>
              <a:gd name="connsiteX15" fmla="*/ 5075432 w 6360155"/>
              <a:gd name="connsiteY15" fmla="*/ 1718556 h 2537915"/>
              <a:gd name="connsiteX16" fmla="*/ 4447278 w 6360155"/>
              <a:gd name="connsiteY16" fmla="*/ 2529589 h 2537915"/>
              <a:gd name="connsiteX17" fmla="*/ 2054597 w 6360155"/>
              <a:gd name="connsiteY17" fmla="*/ 2274176 h 2537915"/>
              <a:gd name="connsiteX18" fmla="*/ 1012315 w 6360155"/>
              <a:gd name="connsiteY18" fmla="*/ 2537540 h 2537915"/>
              <a:gd name="connsiteX19" fmla="*/ 543189 w 6360155"/>
              <a:gd name="connsiteY19" fmla="*/ 2338758 h 2537915"/>
              <a:gd name="connsiteX20" fmla="*/ 89962 w 6360155"/>
              <a:gd name="connsiteY20" fmla="*/ 2481882 h 2537915"/>
              <a:gd name="connsiteX21" fmla="*/ 50206 w 6360155"/>
              <a:gd name="connsiteY21" fmla="*/ 2299003 h 2537915"/>
              <a:gd name="connsiteX22" fmla="*/ 579886 w 6360155"/>
              <a:gd name="connsiteY22" fmla="*/ 1760548 h 2537915"/>
              <a:gd name="connsiteX0" fmla="*/ 579886 w 6360155"/>
              <a:gd name="connsiteY0" fmla="*/ 1760548 h 2585936"/>
              <a:gd name="connsiteX1" fmla="*/ 296696 w 6360155"/>
              <a:gd name="connsiteY1" fmla="*/ 1662898 h 2585936"/>
              <a:gd name="connsiteX2" fmla="*/ 630650 w 6360155"/>
              <a:gd name="connsiteY2" fmla="*/ 923426 h 2585936"/>
              <a:gd name="connsiteX3" fmla="*/ 1012313 w 6360155"/>
              <a:gd name="connsiteY3" fmla="*/ 700790 h 2585936"/>
              <a:gd name="connsiteX4" fmla="*/ 1417829 w 6360155"/>
              <a:gd name="connsiteY4" fmla="*/ 963183 h 2585936"/>
              <a:gd name="connsiteX5" fmla="*/ 1346266 w 6360155"/>
              <a:gd name="connsiteY5" fmla="*/ 1281236 h 2585936"/>
              <a:gd name="connsiteX6" fmla="*/ 1903522 w 6360155"/>
              <a:gd name="connsiteY6" fmla="*/ 920917 h 2585936"/>
              <a:gd name="connsiteX7" fmla="*/ 2761598 w 6360155"/>
              <a:gd name="connsiteY7" fmla="*/ 486105 h 2585936"/>
              <a:gd name="connsiteX8" fmla="*/ 3365897 w 6360155"/>
              <a:gd name="connsiteY8" fmla="*/ 24928 h 2585936"/>
              <a:gd name="connsiteX9" fmla="*/ 3866830 w 6360155"/>
              <a:gd name="connsiteY9" fmla="*/ 64685 h 2585936"/>
              <a:gd name="connsiteX10" fmla="*/ 3723706 w 6360155"/>
              <a:gd name="connsiteY10" fmla="*/ 390690 h 2585936"/>
              <a:gd name="connsiteX11" fmla="*/ 4407518 w 6360155"/>
              <a:gd name="connsiteY11" fmla="*/ 557667 h 2585936"/>
              <a:gd name="connsiteX12" fmla="*/ 5203940 w 6360155"/>
              <a:gd name="connsiteY12" fmla="*/ 475571 h 2585936"/>
              <a:gd name="connsiteX13" fmla="*/ 6296362 w 6360155"/>
              <a:gd name="connsiteY13" fmla="*/ 806392 h 2585936"/>
              <a:gd name="connsiteX14" fmla="*/ 5385533 w 6360155"/>
              <a:gd name="connsiteY14" fmla="*/ 1965047 h 2585936"/>
              <a:gd name="connsiteX15" fmla="*/ 5075432 w 6360155"/>
              <a:gd name="connsiteY15" fmla="*/ 1718556 h 2585936"/>
              <a:gd name="connsiteX16" fmla="*/ 4447278 w 6360155"/>
              <a:gd name="connsiteY16" fmla="*/ 2529589 h 2585936"/>
              <a:gd name="connsiteX17" fmla="*/ 4184886 w 6360155"/>
              <a:gd name="connsiteY17" fmla="*/ 2489833 h 2585936"/>
              <a:gd name="connsiteX18" fmla="*/ 2054597 w 6360155"/>
              <a:gd name="connsiteY18" fmla="*/ 2274176 h 2585936"/>
              <a:gd name="connsiteX19" fmla="*/ 1012315 w 6360155"/>
              <a:gd name="connsiteY19" fmla="*/ 2537540 h 2585936"/>
              <a:gd name="connsiteX20" fmla="*/ 543189 w 6360155"/>
              <a:gd name="connsiteY20" fmla="*/ 2338758 h 2585936"/>
              <a:gd name="connsiteX21" fmla="*/ 89962 w 6360155"/>
              <a:gd name="connsiteY21" fmla="*/ 2481882 h 2585936"/>
              <a:gd name="connsiteX22" fmla="*/ 50206 w 6360155"/>
              <a:gd name="connsiteY22" fmla="*/ 2299003 h 2585936"/>
              <a:gd name="connsiteX23" fmla="*/ 579886 w 6360155"/>
              <a:gd name="connsiteY23" fmla="*/ 1760548 h 2585936"/>
              <a:gd name="connsiteX0" fmla="*/ 579886 w 6360155"/>
              <a:gd name="connsiteY0" fmla="*/ 1760548 h 2860585"/>
              <a:gd name="connsiteX1" fmla="*/ 296696 w 6360155"/>
              <a:gd name="connsiteY1" fmla="*/ 1662898 h 2860585"/>
              <a:gd name="connsiteX2" fmla="*/ 630650 w 6360155"/>
              <a:gd name="connsiteY2" fmla="*/ 923426 h 2860585"/>
              <a:gd name="connsiteX3" fmla="*/ 1012313 w 6360155"/>
              <a:gd name="connsiteY3" fmla="*/ 700790 h 2860585"/>
              <a:gd name="connsiteX4" fmla="*/ 1417829 w 6360155"/>
              <a:gd name="connsiteY4" fmla="*/ 963183 h 2860585"/>
              <a:gd name="connsiteX5" fmla="*/ 1346266 w 6360155"/>
              <a:gd name="connsiteY5" fmla="*/ 1281236 h 2860585"/>
              <a:gd name="connsiteX6" fmla="*/ 1903522 w 6360155"/>
              <a:gd name="connsiteY6" fmla="*/ 920917 h 2860585"/>
              <a:gd name="connsiteX7" fmla="*/ 2761598 w 6360155"/>
              <a:gd name="connsiteY7" fmla="*/ 486105 h 2860585"/>
              <a:gd name="connsiteX8" fmla="*/ 3365897 w 6360155"/>
              <a:gd name="connsiteY8" fmla="*/ 24928 h 2860585"/>
              <a:gd name="connsiteX9" fmla="*/ 3866830 w 6360155"/>
              <a:gd name="connsiteY9" fmla="*/ 64685 h 2860585"/>
              <a:gd name="connsiteX10" fmla="*/ 3723706 w 6360155"/>
              <a:gd name="connsiteY10" fmla="*/ 390690 h 2860585"/>
              <a:gd name="connsiteX11" fmla="*/ 4407518 w 6360155"/>
              <a:gd name="connsiteY11" fmla="*/ 557667 h 2860585"/>
              <a:gd name="connsiteX12" fmla="*/ 5203940 w 6360155"/>
              <a:gd name="connsiteY12" fmla="*/ 475571 h 2860585"/>
              <a:gd name="connsiteX13" fmla="*/ 6296362 w 6360155"/>
              <a:gd name="connsiteY13" fmla="*/ 806392 h 2860585"/>
              <a:gd name="connsiteX14" fmla="*/ 5385533 w 6360155"/>
              <a:gd name="connsiteY14" fmla="*/ 1965047 h 2860585"/>
              <a:gd name="connsiteX15" fmla="*/ 5075432 w 6360155"/>
              <a:gd name="connsiteY15" fmla="*/ 1718556 h 2860585"/>
              <a:gd name="connsiteX16" fmla="*/ 4447278 w 6360155"/>
              <a:gd name="connsiteY16" fmla="*/ 2529589 h 2860585"/>
              <a:gd name="connsiteX17" fmla="*/ 4367766 w 6360155"/>
              <a:gd name="connsiteY17" fmla="*/ 2855593 h 2860585"/>
              <a:gd name="connsiteX18" fmla="*/ 2054597 w 6360155"/>
              <a:gd name="connsiteY18" fmla="*/ 2274176 h 2860585"/>
              <a:gd name="connsiteX19" fmla="*/ 1012315 w 6360155"/>
              <a:gd name="connsiteY19" fmla="*/ 2537540 h 2860585"/>
              <a:gd name="connsiteX20" fmla="*/ 543189 w 6360155"/>
              <a:gd name="connsiteY20" fmla="*/ 2338758 h 2860585"/>
              <a:gd name="connsiteX21" fmla="*/ 89962 w 6360155"/>
              <a:gd name="connsiteY21" fmla="*/ 2481882 h 2860585"/>
              <a:gd name="connsiteX22" fmla="*/ 50206 w 6360155"/>
              <a:gd name="connsiteY22" fmla="*/ 2299003 h 2860585"/>
              <a:gd name="connsiteX23" fmla="*/ 579886 w 6360155"/>
              <a:gd name="connsiteY23" fmla="*/ 1760548 h 2860585"/>
              <a:gd name="connsiteX0" fmla="*/ 579886 w 6360155"/>
              <a:gd name="connsiteY0" fmla="*/ 1760548 h 2883387"/>
              <a:gd name="connsiteX1" fmla="*/ 296696 w 6360155"/>
              <a:gd name="connsiteY1" fmla="*/ 1662898 h 2883387"/>
              <a:gd name="connsiteX2" fmla="*/ 630650 w 6360155"/>
              <a:gd name="connsiteY2" fmla="*/ 923426 h 2883387"/>
              <a:gd name="connsiteX3" fmla="*/ 1012313 w 6360155"/>
              <a:gd name="connsiteY3" fmla="*/ 700790 h 2883387"/>
              <a:gd name="connsiteX4" fmla="*/ 1417829 w 6360155"/>
              <a:gd name="connsiteY4" fmla="*/ 963183 h 2883387"/>
              <a:gd name="connsiteX5" fmla="*/ 1346266 w 6360155"/>
              <a:gd name="connsiteY5" fmla="*/ 1281236 h 2883387"/>
              <a:gd name="connsiteX6" fmla="*/ 1903522 w 6360155"/>
              <a:gd name="connsiteY6" fmla="*/ 920917 h 2883387"/>
              <a:gd name="connsiteX7" fmla="*/ 2761598 w 6360155"/>
              <a:gd name="connsiteY7" fmla="*/ 486105 h 2883387"/>
              <a:gd name="connsiteX8" fmla="*/ 3365897 w 6360155"/>
              <a:gd name="connsiteY8" fmla="*/ 24928 h 2883387"/>
              <a:gd name="connsiteX9" fmla="*/ 3866830 w 6360155"/>
              <a:gd name="connsiteY9" fmla="*/ 64685 h 2883387"/>
              <a:gd name="connsiteX10" fmla="*/ 3723706 w 6360155"/>
              <a:gd name="connsiteY10" fmla="*/ 390690 h 2883387"/>
              <a:gd name="connsiteX11" fmla="*/ 4407518 w 6360155"/>
              <a:gd name="connsiteY11" fmla="*/ 557667 h 2883387"/>
              <a:gd name="connsiteX12" fmla="*/ 5203940 w 6360155"/>
              <a:gd name="connsiteY12" fmla="*/ 475571 h 2883387"/>
              <a:gd name="connsiteX13" fmla="*/ 6296362 w 6360155"/>
              <a:gd name="connsiteY13" fmla="*/ 806392 h 2883387"/>
              <a:gd name="connsiteX14" fmla="*/ 5385533 w 6360155"/>
              <a:gd name="connsiteY14" fmla="*/ 1965047 h 2883387"/>
              <a:gd name="connsiteX15" fmla="*/ 5075432 w 6360155"/>
              <a:gd name="connsiteY15" fmla="*/ 1718556 h 2883387"/>
              <a:gd name="connsiteX16" fmla="*/ 4447278 w 6360155"/>
              <a:gd name="connsiteY16" fmla="*/ 2529589 h 2883387"/>
              <a:gd name="connsiteX17" fmla="*/ 4367766 w 6360155"/>
              <a:gd name="connsiteY17" fmla="*/ 2855593 h 2883387"/>
              <a:gd name="connsiteX18" fmla="*/ 4153080 w 6360155"/>
              <a:gd name="connsiteY18" fmla="*/ 2799933 h 2883387"/>
              <a:gd name="connsiteX19" fmla="*/ 2054597 w 6360155"/>
              <a:gd name="connsiteY19" fmla="*/ 2274176 h 2883387"/>
              <a:gd name="connsiteX20" fmla="*/ 1012315 w 6360155"/>
              <a:gd name="connsiteY20" fmla="*/ 2537540 h 2883387"/>
              <a:gd name="connsiteX21" fmla="*/ 543189 w 6360155"/>
              <a:gd name="connsiteY21" fmla="*/ 2338758 h 2883387"/>
              <a:gd name="connsiteX22" fmla="*/ 89962 w 6360155"/>
              <a:gd name="connsiteY22" fmla="*/ 2481882 h 2883387"/>
              <a:gd name="connsiteX23" fmla="*/ 50206 w 6360155"/>
              <a:gd name="connsiteY23" fmla="*/ 2299003 h 2883387"/>
              <a:gd name="connsiteX24" fmla="*/ 579886 w 6360155"/>
              <a:gd name="connsiteY24" fmla="*/ 1760548 h 2883387"/>
              <a:gd name="connsiteX0" fmla="*/ 579886 w 6360155"/>
              <a:gd name="connsiteY0" fmla="*/ 1760548 h 2861636"/>
              <a:gd name="connsiteX1" fmla="*/ 296696 w 6360155"/>
              <a:gd name="connsiteY1" fmla="*/ 1662898 h 2861636"/>
              <a:gd name="connsiteX2" fmla="*/ 630650 w 6360155"/>
              <a:gd name="connsiteY2" fmla="*/ 923426 h 2861636"/>
              <a:gd name="connsiteX3" fmla="*/ 1012313 w 6360155"/>
              <a:gd name="connsiteY3" fmla="*/ 700790 h 2861636"/>
              <a:gd name="connsiteX4" fmla="*/ 1417829 w 6360155"/>
              <a:gd name="connsiteY4" fmla="*/ 963183 h 2861636"/>
              <a:gd name="connsiteX5" fmla="*/ 1346266 w 6360155"/>
              <a:gd name="connsiteY5" fmla="*/ 1281236 h 2861636"/>
              <a:gd name="connsiteX6" fmla="*/ 1903522 w 6360155"/>
              <a:gd name="connsiteY6" fmla="*/ 920917 h 2861636"/>
              <a:gd name="connsiteX7" fmla="*/ 2761598 w 6360155"/>
              <a:gd name="connsiteY7" fmla="*/ 486105 h 2861636"/>
              <a:gd name="connsiteX8" fmla="*/ 3365897 w 6360155"/>
              <a:gd name="connsiteY8" fmla="*/ 24928 h 2861636"/>
              <a:gd name="connsiteX9" fmla="*/ 3866830 w 6360155"/>
              <a:gd name="connsiteY9" fmla="*/ 64685 h 2861636"/>
              <a:gd name="connsiteX10" fmla="*/ 3723706 w 6360155"/>
              <a:gd name="connsiteY10" fmla="*/ 390690 h 2861636"/>
              <a:gd name="connsiteX11" fmla="*/ 4407518 w 6360155"/>
              <a:gd name="connsiteY11" fmla="*/ 557667 h 2861636"/>
              <a:gd name="connsiteX12" fmla="*/ 5203940 w 6360155"/>
              <a:gd name="connsiteY12" fmla="*/ 475571 h 2861636"/>
              <a:gd name="connsiteX13" fmla="*/ 6296362 w 6360155"/>
              <a:gd name="connsiteY13" fmla="*/ 806392 h 2861636"/>
              <a:gd name="connsiteX14" fmla="*/ 5385533 w 6360155"/>
              <a:gd name="connsiteY14" fmla="*/ 1965047 h 2861636"/>
              <a:gd name="connsiteX15" fmla="*/ 5075432 w 6360155"/>
              <a:gd name="connsiteY15" fmla="*/ 1718556 h 2861636"/>
              <a:gd name="connsiteX16" fmla="*/ 4447278 w 6360155"/>
              <a:gd name="connsiteY16" fmla="*/ 2529589 h 2861636"/>
              <a:gd name="connsiteX17" fmla="*/ 4367766 w 6360155"/>
              <a:gd name="connsiteY17" fmla="*/ 2855593 h 2861636"/>
              <a:gd name="connsiteX18" fmla="*/ 4224642 w 6360155"/>
              <a:gd name="connsiteY18" fmla="*/ 2585248 h 2861636"/>
              <a:gd name="connsiteX19" fmla="*/ 2054597 w 6360155"/>
              <a:gd name="connsiteY19" fmla="*/ 2274176 h 2861636"/>
              <a:gd name="connsiteX20" fmla="*/ 1012315 w 6360155"/>
              <a:gd name="connsiteY20" fmla="*/ 2537540 h 2861636"/>
              <a:gd name="connsiteX21" fmla="*/ 543189 w 6360155"/>
              <a:gd name="connsiteY21" fmla="*/ 2338758 h 2861636"/>
              <a:gd name="connsiteX22" fmla="*/ 89962 w 6360155"/>
              <a:gd name="connsiteY22" fmla="*/ 2481882 h 2861636"/>
              <a:gd name="connsiteX23" fmla="*/ 50206 w 6360155"/>
              <a:gd name="connsiteY23" fmla="*/ 2299003 h 2861636"/>
              <a:gd name="connsiteX24" fmla="*/ 579886 w 6360155"/>
              <a:gd name="connsiteY24" fmla="*/ 1760548 h 2861636"/>
              <a:gd name="connsiteX0" fmla="*/ 579886 w 6360155"/>
              <a:gd name="connsiteY0" fmla="*/ 1760548 h 2861636"/>
              <a:gd name="connsiteX1" fmla="*/ 296696 w 6360155"/>
              <a:gd name="connsiteY1" fmla="*/ 1662898 h 2861636"/>
              <a:gd name="connsiteX2" fmla="*/ 630650 w 6360155"/>
              <a:gd name="connsiteY2" fmla="*/ 923426 h 2861636"/>
              <a:gd name="connsiteX3" fmla="*/ 1012313 w 6360155"/>
              <a:gd name="connsiteY3" fmla="*/ 700790 h 2861636"/>
              <a:gd name="connsiteX4" fmla="*/ 1417829 w 6360155"/>
              <a:gd name="connsiteY4" fmla="*/ 963183 h 2861636"/>
              <a:gd name="connsiteX5" fmla="*/ 1346266 w 6360155"/>
              <a:gd name="connsiteY5" fmla="*/ 1281236 h 2861636"/>
              <a:gd name="connsiteX6" fmla="*/ 1903522 w 6360155"/>
              <a:gd name="connsiteY6" fmla="*/ 920917 h 2861636"/>
              <a:gd name="connsiteX7" fmla="*/ 2761598 w 6360155"/>
              <a:gd name="connsiteY7" fmla="*/ 486105 h 2861636"/>
              <a:gd name="connsiteX8" fmla="*/ 3365897 w 6360155"/>
              <a:gd name="connsiteY8" fmla="*/ 24928 h 2861636"/>
              <a:gd name="connsiteX9" fmla="*/ 3866830 w 6360155"/>
              <a:gd name="connsiteY9" fmla="*/ 64685 h 2861636"/>
              <a:gd name="connsiteX10" fmla="*/ 3723706 w 6360155"/>
              <a:gd name="connsiteY10" fmla="*/ 390690 h 2861636"/>
              <a:gd name="connsiteX11" fmla="*/ 4407518 w 6360155"/>
              <a:gd name="connsiteY11" fmla="*/ 557667 h 2861636"/>
              <a:gd name="connsiteX12" fmla="*/ 5203940 w 6360155"/>
              <a:gd name="connsiteY12" fmla="*/ 475571 h 2861636"/>
              <a:gd name="connsiteX13" fmla="*/ 6296362 w 6360155"/>
              <a:gd name="connsiteY13" fmla="*/ 806392 h 2861636"/>
              <a:gd name="connsiteX14" fmla="*/ 5385533 w 6360155"/>
              <a:gd name="connsiteY14" fmla="*/ 1965047 h 2861636"/>
              <a:gd name="connsiteX15" fmla="*/ 5075432 w 6360155"/>
              <a:gd name="connsiteY15" fmla="*/ 1718556 h 2861636"/>
              <a:gd name="connsiteX16" fmla="*/ 4447278 w 6360155"/>
              <a:gd name="connsiteY16" fmla="*/ 2529589 h 2861636"/>
              <a:gd name="connsiteX17" fmla="*/ 4367766 w 6360155"/>
              <a:gd name="connsiteY17" fmla="*/ 2855593 h 2861636"/>
              <a:gd name="connsiteX18" fmla="*/ 4224642 w 6360155"/>
              <a:gd name="connsiteY18" fmla="*/ 2585248 h 2861636"/>
              <a:gd name="connsiteX19" fmla="*/ 3636246 w 6360155"/>
              <a:gd name="connsiteY19" fmla="*/ 2481881 h 2861636"/>
              <a:gd name="connsiteX20" fmla="*/ 2054597 w 6360155"/>
              <a:gd name="connsiteY20" fmla="*/ 2274176 h 2861636"/>
              <a:gd name="connsiteX21" fmla="*/ 1012315 w 6360155"/>
              <a:gd name="connsiteY21" fmla="*/ 2537540 h 2861636"/>
              <a:gd name="connsiteX22" fmla="*/ 543189 w 6360155"/>
              <a:gd name="connsiteY22" fmla="*/ 2338758 h 2861636"/>
              <a:gd name="connsiteX23" fmla="*/ 89962 w 6360155"/>
              <a:gd name="connsiteY23" fmla="*/ 2481882 h 2861636"/>
              <a:gd name="connsiteX24" fmla="*/ 50206 w 6360155"/>
              <a:gd name="connsiteY24" fmla="*/ 2299003 h 2861636"/>
              <a:gd name="connsiteX25" fmla="*/ 579886 w 6360155"/>
              <a:gd name="connsiteY25" fmla="*/ 1760548 h 2861636"/>
              <a:gd name="connsiteX0" fmla="*/ 579886 w 6360155"/>
              <a:gd name="connsiteY0" fmla="*/ 1760548 h 3231847"/>
              <a:gd name="connsiteX1" fmla="*/ 296696 w 6360155"/>
              <a:gd name="connsiteY1" fmla="*/ 1662898 h 3231847"/>
              <a:gd name="connsiteX2" fmla="*/ 630650 w 6360155"/>
              <a:gd name="connsiteY2" fmla="*/ 923426 h 3231847"/>
              <a:gd name="connsiteX3" fmla="*/ 1012313 w 6360155"/>
              <a:gd name="connsiteY3" fmla="*/ 700790 h 3231847"/>
              <a:gd name="connsiteX4" fmla="*/ 1417829 w 6360155"/>
              <a:gd name="connsiteY4" fmla="*/ 963183 h 3231847"/>
              <a:gd name="connsiteX5" fmla="*/ 1346266 w 6360155"/>
              <a:gd name="connsiteY5" fmla="*/ 1281236 h 3231847"/>
              <a:gd name="connsiteX6" fmla="*/ 1903522 w 6360155"/>
              <a:gd name="connsiteY6" fmla="*/ 920917 h 3231847"/>
              <a:gd name="connsiteX7" fmla="*/ 2761598 w 6360155"/>
              <a:gd name="connsiteY7" fmla="*/ 486105 h 3231847"/>
              <a:gd name="connsiteX8" fmla="*/ 3365897 w 6360155"/>
              <a:gd name="connsiteY8" fmla="*/ 24928 h 3231847"/>
              <a:gd name="connsiteX9" fmla="*/ 3866830 w 6360155"/>
              <a:gd name="connsiteY9" fmla="*/ 64685 h 3231847"/>
              <a:gd name="connsiteX10" fmla="*/ 3723706 w 6360155"/>
              <a:gd name="connsiteY10" fmla="*/ 390690 h 3231847"/>
              <a:gd name="connsiteX11" fmla="*/ 4407518 w 6360155"/>
              <a:gd name="connsiteY11" fmla="*/ 557667 h 3231847"/>
              <a:gd name="connsiteX12" fmla="*/ 5203940 w 6360155"/>
              <a:gd name="connsiteY12" fmla="*/ 475571 h 3231847"/>
              <a:gd name="connsiteX13" fmla="*/ 6296362 w 6360155"/>
              <a:gd name="connsiteY13" fmla="*/ 806392 h 3231847"/>
              <a:gd name="connsiteX14" fmla="*/ 5385533 w 6360155"/>
              <a:gd name="connsiteY14" fmla="*/ 1965047 h 3231847"/>
              <a:gd name="connsiteX15" fmla="*/ 5075432 w 6360155"/>
              <a:gd name="connsiteY15" fmla="*/ 1718556 h 3231847"/>
              <a:gd name="connsiteX16" fmla="*/ 4447278 w 6360155"/>
              <a:gd name="connsiteY16" fmla="*/ 2529589 h 3231847"/>
              <a:gd name="connsiteX17" fmla="*/ 4367766 w 6360155"/>
              <a:gd name="connsiteY17" fmla="*/ 2855593 h 3231847"/>
              <a:gd name="connsiteX18" fmla="*/ 4224642 w 6360155"/>
              <a:gd name="connsiteY18" fmla="*/ 2585248 h 3231847"/>
              <a:gd name="connsiteX19" fmla="*/ 3970201 w 6360155"/>
              <a:gd name="connsiteY19" fmla="*/ 3229303 h 3231847"/>
              <a:gd name="connsiteX20" fmla="*/ 2054597 w 6360155"/>
              <a:gd name="connsiteY20" fmla="*/ 2274176 h 3231847"/>
              <a:gd name="connsiteX21" fmla="*/ 1012315 w 6360155"/>
              <a:gd name="connsiteY21" fmla="*/ 2537540 h 3231847"/>
              <a:gd name="connsiteX22" fmla="*/ 543189 w 6360155"/>
              <a:gd name="connsiteY22" fmla="*/ 2338758 h 3231847"/>
              <a:gd name="connsiteX23" fmla="*/ 89962 w 6360155"/>
              <a:gd name="connsiteY23" fmla="*/ 2481882 h 3231847"/>
              <a:gd name="connsiteX24" fmla="*/ 50206 w 6360155"/>
              <a:gd name="connsiteY24" fmla="*/ 2299003 h 3231847"/>
              <a:gd name="connsiteX25" fmla="*/ 579886 w 6360155"/>
              <a:gd name="connsiteY25" fmla="*/ 1760548 h 3231847"/>
              <a:gd name="connsiteX0" fmla="*/ 579886 w 6360155"/>
              <a:gd name="connsiteY0" fmla="*/ 1760548 h 3255639"/>
              <a:gd name="connsiteX1" fmla="*/ 296696 w 6360155"/>
              <a:gd name="connsiteY1" fmla="*/ 1662898 h 3255639"/>
              <a:gd name="connsiteX2" fmla="*/ 630650 w 6360155"/>
              <a:gd name="connsiteY2" fmla="*/ 923426 h 3255639"/>
              <a:gd name="connsiteX3" fmla="*/ 1012313 w 6360155"/>
              <a:gd name="connsiteY3" fmla="*/ 700790 h 3255639"/>
              <a:gd name="connsiteX4" fmla="*/ 1417829 w 6360155"/>
              <a:gd name="connsiteY4" fmla="*/ 963183 h 3255639"/>
              <a:gd name="connsiteX5" fmla="*/ 1346266 w 6360155"/>
              <a:gd name="connsiteY5" fmla="*/ 1281236 h 3255639"/>
              <a:gd name="connsiteX6" fmla="*/ 1903522 w 6360155"/>
              <a:gd name="connsiteY6" fmla="*/ 920917 h 3255639"/>
              <a:gd name="connsiteX7" fmla="*/ 2761598 w 6360155"/>
              <a:gd name="connsiteY7" fmla="*/ 486105 h 3255639"/>
              <a:gd name="connsiteX8" fmla="*/ 3365897 w 6360155"/>
              <a:gd name="connsiteY8" fmla="*/ 24928 h 3255639"/>
              <a:gd name="connsiteX9" fmla="*/ 3866830 w 6360155"/>
              <a:gd name="connsiteY9" fmla="*/ 64685 h 3255639"/>
              <a:gd name="connsiteX10" fmla="*/ 3723706 w 6360155"/>
              <a:gd name="connsiteY10" fmla="*/ 390690 h 3255639"/>
              <a:gd name="connsiteX11" fmla="*/ 4407518 w 6360155"/>
              <a:gd name="connsiteY11" fmla="*/ 557667 h 3255639"/>
              <a:gd name="connsiteX12" fmla="*/ 5203940 w 6360155"/>
              <a:gd name="connsiteY12" fmla="*/ 475571 h 3255639"/>
              <a:gd name="connsiteX13" fmla="*/ 6296362 w 6360155"/>
              <a:gd name="connsiteY13" fmla="*/ 806392 h 3255639"/>
              <a:gd name="connsiteX14" fmla="*/ 5385533 w 6360155"/>
              <a:gd name="connsiteY14" fmla="*/ 1965047 h 3255639"/>
              <a:gd name="connsiteX15" fmla="*/ 5075432 w 6360155"/>
              <a:gd name="connsiteY15" fmla="*/ 1718556 h 3255639"/>
              <a:gd name="connsiteX16" fmla="*/ 4447278 w 6360155"/>
              <a:gd name="connsiteY16" fmla="*/ 2529589 h 3255639"/>
              <a:gd name="connsiteX17" fmla="*/ 4367766 w 6360155"/>
              <a:gd name="connsiteY17" fmla="*/ 2855593 h 3255639"/>
              <a:gd name="connsiteX18" fmla="*/ 4224642 w 6360155"/>
              <a:gd name="connsiteY18" fmla="*/ 2585248 h 3255639"/>
              <a:gd name="connsiteX19" fmla="*/ 3970201 w 6360155"/>
              <a:gd name="connsiteY19" fmla="*/ 3229303 h 3255639"/>
              <a:gd name="connsiteX20" fmla="*/ 3516976 w 6360155"/>
              <a:gd name="connsiteY20" fmla="*/ 3046423 h 3255639"/>
              <a:gd name="connsiteX21" fmla="*/ 2054597 w 6360155"/>
              <a:gd name="connsiteY21" fmla="*/ 2274176 h 3255639"/>
              <a:gd name="connsiteX22" fmla="*/ 1012315 w 6360155"/>
              <a:gd name="connsiteY22" fmla="*/ 2537540 h 3255639"/>
              <a:gd name="connsiteX23" fmla="*/ 543189 w 6360155"/>
              <a:gd name="connsiteY23" fmla="*/ 2338758 h 3255639"/>
              <a:gd name="connsiteX24" fmla="*/ 89962 w 6360155"/>
              <a:gd name="connsiteY24" fmla="*/ 2481882 h 3255639"/>
              <a:gd name="connsiteX25" fmla="*/ 50206 w 6360155"/>
              <a:gd name="connsiteY25" fmla="*/ 2299003 h 3255639"/>
              <a:gd name="connsiteX26" fmla="*/ 579886 w 6360155"/>
              <a:gd name="connsiteY26" fmla="*/ 1760548 h 3255639"/>
              <a:gd name="connsiteX0" fmla="*/ 579886 w 6360155"/>
              <a:gd name="connsiteY0" fmla="*/ 1760548 h 3780577"/>
              <a:gd name="connsiteX1" fmla="*/ 296696 w 6360155"/>
              <a:gd name="connsiteY1" fmla="*/ 1662898 h 3780577"/>
              <a:gd name="connsiteX2" fmla="*/ 630650 w 6360155"/>
              <a:gd name="connsiteY2" fmla="*/ 923426 h 3780577"/>
              <a:gd name="connsiteX3" fmla="*/ 1012313 w 6360155"/>
              <a:gd name="connsiteY3" fmla="*/ 700790 h 3780577"/>
              <a:gd name="connsiteX4" fmla="*/ 1417829 w 6360155"/>
              <a:gd name="connsiteY4" fmla="*/ 963183 h 3780577"/>
              <a:gd name="connsiteX5" fmla="*/ 1346266 w 6360155"/>
              <a:gd name="connsiteY5" fmla="*/ 1281236 h 3780577"/>
              <a:gd name="connsiteX6" fmla="*/ 1903522 w 6360155"/>
              <a:gd name="connsiteY6" fmla="*/ 920917 h 3780577"/>
              <a:gd name="connsiteX7" fmla="*/ 2761598 w 6360155"/>
              <a:gd name="connsiteY7" fmla="*/ 486105 h 3780577"/>
              <a:gd name="connsiteX8" fmla="*/ 3365897 w 6360155"/>
              <a:gd name="connsiteY8" fmla="*/ 24928 h 3780577"/>
              <a:gd name="connsiteX9" fmla="*/ 3866830 w 6360155"/>
              <a:gd name="connsiteY9" fmla="*/ 64685 h 3780577"/>
              <a:gd name="connsiteX10" fmla="*/ 3723706 w 6360155"/>
              <a:gd name="connsiteY10" fmla="*/ 390690 h 3780577"/>
              <a:gd name="connsiteX11" fmla="*/ 4407518 w 6360155"/>
              <a:gd name="connsiteY11" fmla="*/ 557667 h 3780577"/>
              <a:gd name="connsiteX12" fmla="*/ 5203940 w 6360155"/>
              <a:gd name="connsiteY12" fmla="*/ 475571 h 3780577"/>
              <a:gd name="connsiteX13" fmla="*/ 6296362 w 6360155"/>
              <a:gd name="connsiteY13" fmla="*/ 806392 h 3780577"/>
              <a:gd name="connsiteX14" fmla="*/ 5385533 w 6360155"/>
              <a:gd name="connsiteY14" fmla="*/ 1965047 h 3780577"/>
              <a:gd name="connsiteX15" fmla="*/ 5075432 w 6360155"/>
              <a:gd name="connsiteY15" fmla="*/ 1718556 h 3780577"/>
              <a:gd name="connsiteX16" fmla="*/ 4447278 w 6360155"/>
              <a:gd name="connsiteY16" fmla="*/ 2529589 h 3780577"/>
              <a:gd name="connsiteX17" fmla="*/ 4367766 w 6360155"/>
              <a:gd name="connsiteY17" fmla="*/ 2855593 h 3780577"/>
              <a:gd name="connsiteX18" fmla="*/ 4224642 w 6360155"/>
              <a:gd name="connsiteY18" fmla="*/ 2585248 h 3780577"/>
              <a:gd name="connsiteX19" fmla="*/ 3970201 w 6360155"/>
              <a:gd name="connsiteY19" fmla="*/ 3229303 h 3780577"/>
              <a:gd name="connsiteX20" fmla="*/ 3636246 w 6360155"/>
              <a:gd name="connsiteY20" fmla="*/ 3754089 h 3780577"/>
              <a:gd name="connsiteX21" fmla="*/ 2054597 w 6360155"/>
              <a:gd name="connsiteY21" fmla="*/ 2274176 h 3780577"/>
              <a:gd name="connsiteX22" fmla="*/ 1012315 w 6360155"/>
              <a:gd name="connsiteY22" fmla="*/ 2537540 h 3780577"/>
              <a:gd name="connsiteX23" fmla="*/ 543189 w 6360155"/>
              <a:gd name="connsiteY23" fmla="*/ 2338758 h 3780577"/>
              <a:gd name="connsiteX24" fmla="*/ 89962 w 6360155"/>
              <a:gd name="connsiteY24" fmla="*/ 2481882 h 3780577"/>
              <a:gd name="connsiteX25" fmla="*/ 50206 w 6360155"/>
              <a:gd name="connsiteY25" fmla="*/ 2299003 h 3780577"/>
              <a:gd name="connsiteX26" fmla="*/ 579886 w 6360155"/>
              <a:gd name="connsiteY26" fmla="*/ 1760548 h 3780577"/>
              <a:gd name="connsiteX0" fmla="*/ 579886 w 6360155"/>
              <a:gd name="connsiteY0" fmla="*/ 1760548 h 3780577"/>
              <a:gd name="connsiteX1" fmla="*/ 296696 w 6360155"/>
              <a:gd name="connsiteY1" fmla="*/ 1662898 h 3780577"/>
              <a:gd name="connsiteX2" fmla="*/ 630650 w 6360155"/>
              <a:gd name="connsiteY2" fmla="*/ 923426 h 3780577"/>
              <a:gd name="connsiteX3" fmla="*/ 1012313 w 6360155"/>
              <a:gd name="connsiteY3" fmla="*/ 700790 h 3780577"/>
              <a:gd name="connsiteX4" fmla="*/ 1417829 w 6360155"/>
              <a:gd name="connsiteY4" fmla="*/ 963183 h 3780577"/>
              <a:gd name="connsiteX5" fmla="*/ 1346266 w 6360155"/>
              <a:gd name="connsiteY5" fmla="*/ 1281236 h 3780577"/>
              <a:gd name="connsiteX6" fmla="*/ 1903522 w 6360155"/>
              <a:gd name="connsiteY6" fmla="*/ 920917 h 3780577"/>
              <a:gd name="connsiteX7" fmla="*/ 2761598 w 6360155"/>
              <a:gd name="connsiteY7" fmla="*/ 486105 h 3780577"/>
              <a:gd name="connsiteX8" fmla="*/ 3365897 w 6360155"/>
              <a:gd name="connsiteY8" fmla="*/ 24928 h 3780577"/>
              <a:gd name="connsiteX9" fmla="*/ 3866830 w 6360155"/>
              <a:gd name="connsiteY9" fmla="*/ 64685 h 3780577"/>
              <a:gd name="connsiteX10" fmla="*/ 3723706 w 6360155"/>
              <a:gd name="connsiteY10" fmla="*/ 390690 h 3780577"/>
              <a:gd name="connsiteX11" fmla="*/ 4407518 w 6360155"/>
              <a:gd name="connsiteY11" fmla="*/ 557667 h 3780577"/>
              <a:gd name="connsiteX12" fmla="*/ 5203940 w 6360155"/>
              <a:gd name="connsiteY12" fmla="*/ 475571 h 3780577"/>
              <a:gd name="connsiteX13" fmla="*/ 6296362 w 6360155"/>
              <a:gd name="connsiteY13" fmla="*/ 806392 h 3780577"/>
              <a:gd name="connsiteX14" fmla="*/ 5385533 w 6360155"/>
              <a:gd name="connsiteY14" fmla="*/ 1965047 h 3780577"/>
              <a:gd name="connsiteX15" fmla="*/ 5075432 w 6360155"/>
              <a:gd name="connsiteY15" fmla="*/ 1718556 h 3780577"/>
              <a:gd name="connsiteX16" fmla="*/ 4447278 w 6360155"/>
              <a:gd name="connsiteY16" fmla="*/ 2529589 h 3780577"/>
              <a:gd name="connsiteX17" fmla="*/ 4367766 w 6360155"/>
              <a:gd name="connsiteY17" fmla="*/ 2855593 h 3780577"/>
              <a:gd name="connsiteX18" fmla="*/ 4224642 w 6360155"/>
              <a:gd name="connsiteY18" fmla="*/ 2585248 h 3780577"/>
              <a:gd name="connsiteX19" fmla="*/ 3970201 w 6360155"/>
              <a:gd name="connsiteY19" fmla="*/ 3229303 h 3780577"/>
              <a:gd name="connsiteX20" fmla="*/ 3636246 w 6360155"/>
              <a:gd name="connsiteY20" fmla="*/ 3754089 h 3780577"/>
              <a:gd name="connsiteX21" fmla="*/ 3206875 w 6360155"/>
              <a:gd name="connsiteY21" fmla="*/ 3364475 h 3780577"/>
              <a:gd name="connsiteX22" fmla="*/ 2054597 w 6360155"/>
              <a:gd name="connsiteY22" fmla="*/ 2274176 h 3780577"/>
              <a:gd name="connsiteX23" fmla="*/ 1012315 w 6360155"/>
              <a:gd name="connsiteY23" fmla="*/ 2537540 h 3780577"/>
              <a:gd name="connsiteX24" fmla="*/ 543189 w 6360155"/>
              <a:gd name="connsiteY24" fmla="*/ 2338758 h 3780577"/>
              <a:gd name="connsiteX25" fmla="*/ 89962 w 6360155"/>
              <a:gd name="connsiteY25" fmla="*/ 2481882 h 3780577"/>
              <a:gd name="connsiteX26" fmla="*/ 50206 w 6360155"/>
              <a:gd name="connsiteY26" fmla="*/ 2299003 h 3780577"/>
              <a:gd name="connsiteX27" fmla="*/ 579886 w 6360155"/>
              <a:gd name="connsiteY27" fmla="*/ 1760548 h 3780577"/>
              <a:gd name="connsiteX0" fmla="*/ 579886 w 6360155"/>
              <a:gd name="connsiteY0" fmla="*/ 1760548 h 3780577"/>
              <a:gd name="connsiteX1" fmla="*/ 296696 w 6360155"/>
              <a:gd name="connsiteY1" fmla="*/ 1662898 h 3780577"/>
              <a:gd name="connsiteX2" fmla="*/ 630650 w 6360155"/>
              <a:gd name="connsiteY2" fmla="*/ 923426 h 3780577"/>
              <a:gd name="connsiteX3" fmla="*/ 1012313 w 6360155"/>
              <a:gd name="connsiteY3" fmla="*/ 700790 h 3780577"/>
              <a:gd name="connsiteX4" fmla="*/ 1417829 w 6360155"/>
              <a:gd name="connsiteY4" fmla="*/ 963183 h 3780577"/>
              <a:gd name="connsiteX5" fmla="*/ 1346266 w 6360155"/>
              <a:gd name="connsiteY5" fmla="*/ 1281236 h 3780577"/>
              <a:gd name="connsiteX6" fmla="*/ 1903522 w 6360155"/>
              <a:gd name="connsiteY6" fmla="*/ 920917 h 3780577"/>
              <a:gd name="connsiteX7" fmla="*/ 2761598 w 6360155"/>
              <a:gd name="connsiteY7" fmla="*/ 486105 h 3780577"/>
              <a:gd name="connsiteX8" fmla="*/ 3365897 w 6360155"/>
              <a:gd name="connsiteY8" fmla="*/ 24928 h 3780577"/>
              <a:gd name="connsiteX9" fmla="*/ 3866830 w 6360155"/>
              <a:gd name="connsiteY9" fmla="*/ 64685 h 3780577"/>
              <a:gd name="connsiteX10" fmla="*/ 3723706 w 6360155"/>
              <a:gd name="connsiteY10" fmla="*/ 390690 h 3780577"/>
              <a:gd name="connsiteX11" fmla="*/ 4407518 w 6360155"/>
              <a:gd name="connsiteY11" fmla="*/ 557667 h 3780577"/>
              <a:gd name="connsiteX12" fmla="*/ 5203940 w 6360155"/>
              <a:gd name="connsiteY12" fmla="*/ 475571 h 3780577"/>
              <a:gd name="connsiteX13" fmla="*/ 6296362 w 6360155"/>
              <a:gd name="connsiteY13" fmla="*/ 806392 h 3780577"/>
              <a:gd name="connsiteX14" fmla="*/ 5385533 w 6360155"/>
              <a:gd name="connsiteY14" fmla="*/ 1965047 h 3780577"/>
              <a:gd name="connsiteX15" fmla="*/ 5075432 w 6360155"/>
              <a:gd name="connsiteY15" fmla="*/ 1718556 h 3780577"/>
              <a:gd name="connsiteX16" fmla="*/ 4447278 w 6360155"/>
              <a:gd name="connsiteY16" fmla="*/ 2529589 h 3780577"/>
              <a:gd name="connsiteX17" fmla="*/ 4367766 w 6360155"/>
              <a:gd name="connsiteY17" fmla="*/ 2855593 h 3780577"/>
              <a:gd name="connsiteX18" fmla="*/ 4224642 w 6360155"/>
              <a:gd name="connsiteY18" fmla="*/ 2585248 h 3780577"/>
              <a:gd name="connsiteX19" fmla="*/ 3970201 w 6360155"/>
              <a:gd name="connsiteY19" fmla="*/ 3229303 h 3780577"/>
              <a:gd name="connsiteX20" fmla="*/ 3636246 w 6360155"/>
              <a:gd name="connsiteY20" fmla="*/ 3754089 h 3780577"/>
              <a:gd name="connsiteX21" fmla="*/ 3159168 w 6360155"/>
              <a:gd name="connsiteY21" fmla="*/ 3189546 h 3780577"/>
              <a:gd name="connsiteX22" fmla="*/ 2054597 w 6360155"/>
              <a:gd name="connsiteY22" fmla="*/ 2274176 h 3780577"/>
              <a:gd name="connsiteX23" fmla="*/ 1012315 w 6360155"/>
              <a:gd name="connsiteY23" fmla="*/ 2537540 h 3780577"/>
              <a:gd name="connsiteX24" fmla="*/ 543189 w 6360155"/>
              <a:gd name="connsiteY24" fmla="*/ 2338758 h 3780577"/>
              <a:gd name="connsiteX25" fmla="*/ 89962 w 6360155"/>
              <a:gd name="connsiteY25" fmla="*/ 2481882 h 3780577"/>
              <a:gd name="connsiteX26" fmla="*/ 50206 w 6360155"/>
              <a:gd name="connsiteY26" fmla="*/ 2299003 h 3780577"/>
              <a:gd name="connsiteX27" fmla="*/ 579886 w 6360155"/>
              <a:gd name="connsiteY27" fmla="*/ 1760548 h 3780577"/>
              <a:gd name="connsiteX0" fmla="*/ 579886 w 6360155"/>
              <a:gd name="connsiteY0" fmla="*/ 1760548 h 3780577"/>
              <a:gd name="connsiteX1" fmla="*/ 296696 w 6360155"/>
              <a:gd name="connsiteY1" fmla="*/ 1662898 h 3780577"/>
              <a:gd name="connsiteX2" fmla="*/ 630650 w 6360155"/>
              <a:gd name="connsiteY2" fmla="*/ 923426 h 3780577"/>
              <a:gd name="connsiteX3" fmla="*/ 1012313 w 6360155"/>
              <a:gd name="connsiteY3" fmla="*/ 700790 h 3780577"/>
              <a:gd name="connsiteX4" fmla="*/ 1417829 w 6360155"/>
              <a:gd name="connsiteY4" fmla="*/ 963183 h 3780577"/>
              <a:gd name="connsiteX5" fmla="*/ 1346266 w 6360155"/>
              <a:gd name="connsiteY5" fmla="*/ 1281236 h 3780577"/>
              <a:gd name="connsiteX6" fmla="*/ 1903522 w 6360155"/>
              <a:gd name="connsiteY6" fmla="*/ 920917 h 3780577"/>
              <a:gd name="connsiteX7" fmla="*/ 2761598 w 6360155"/>
              <a:gd name="connsiteY7" fmla="*/ 486105 h 3780577"/>
              <a:gd name="connsiteX8" fmla="*/ 3365897 w 6360155"/>
              <a:gd name="connsiteY8" fmla="*/ 24928 h 3780577"/>
              <a:gd name="connsiteX9" fmla="*/ 3866830 w 6360155"/>
              <a:gd name="connsiteY9" fmla="*/ 64685 h 3780577"/>
              <a:gd name="connsiteX10" fmla="*/ 3723706 w 6360155"/>
              <a:gd name="connsiteY10" fmla="*/ 390690 h 3780577"/>
              <a:gd name="connsiteX11" fmla="*/ 4407518 w 6360155"/>
              <a:gd name="connsiteY11" fmla="*/ 557667 h 3780577"/>
              <a:gd name="connsiteX12" fmla="*/ 5203940 w 6360155"/>
              <a:gd name="connsiteY12" fmla="*/ 475571 h 3780577"/>
              <a:gd name="connsiteX13" fmla="*/ 6296362 w 6360155"/>
              <a:gd name="connsiteY13" fmla="*/ 806392 h 3780577"/>
              <a:gd name="connsiteX14" fmla="*/ 5385533 w 6360155"/>
              <a:gd name="connsiteY14" fmla="*/ 1965047 h 3780577"/>
              <a:gd name="connsiteX15" fmla="*/ 5075432 w 6360155"/>
              <a:gd name="connsiteY15" fmla="*/ 1718556 h 3780577"/>
              <a:gd name="connsiteX16" fmla="*/ 4447278 w 6360155"/>
              <a:gd name="connsiteY16" fmla="*/ 2529589 h 3780577"/>
              <a:gd name="connsiteX17" fmla="*/ 4367766 w 6360155"/>
              <a:gd name="connsiteY17" fmla="*/ 2855593 h 3780577"/>
              <a:gd name="connsiteX18" fmla="*/ 4224642 w 6360155"/>
              <a:gd name="connsiteY18" fmla="*/ 2585248 h 3780577"/>
              <a:gd name="connsiteX19" fmla="*/ 3970201 w 6360155"/>
              <a:gd name="connsiteY19" fmla="*/ 3229303 h 3780577"/>
              <a:gd name="connsiteX20" fmla="*/ 3636246 w 6360155"/>
              <a:gd name="connsiteY20" fmla="*/ 3754089 h 3780577"/>
              <a:gd name="connsiteX21" fmla="*/ 3159168 w 6360155"/>
              <a:gd name="connsiteY21" fmla="*/ 3189546 h 3780577"/>
              <a:gd name="connsiteX22" fmla="*/ 3055800 w 6360155"/>
              <a:gd name="connsiteY22" fmla="*/ 3078228 h 3780577"/>
              <a:gd name="connsiteX23" fmla="*/ 2054597 w 6360155"/>
              <a:gd name="connsiteY23" fmla="*/ 2274176 h 3780577"/>
              <a:gd name="connsiteX24" fmla="*/ 1012315 w 6360155"/>
              <a:gd name="connsiteY24" fmla="*/ 2537540 h 3780577"/>
              <a:gd name="connsiteX25" fmla="*/ 543189 w 6360155"/>
              <a:gd name="connsiteY25" fmla="*/ 2338758 h 3780577"/>
              <a:gd name="connsiteX26" fmla="*/ 89962 w 6360155"/>
              <a:gd name="connsiteY26" fmla="*/ 2481882 h 3780577"/>
              <a:gd name="connsiteX27" fmla="*/ 50206 w 6360155"/>
              <a:gd name="connsiteY27" fmla="*/ 2299003 h 3780577"/>
              <a:gd name="connsiteX28" fmla="*/ 579886 w 6360155"/>
              <a:gd name="connsiteY28" fmla="*/ 1760548 h 3780577"/>
              <a:gd name="connsiteX0" fmla="*/ 579886 w 6360155"/>
              <a:gd name="connsiteY0" fmla="*/ 1760548 h 3788468"/>
              <a:gd name="connsiteX1" fmla="*/ 296696 w 6360155"/>
              <a:gd name="connsiteY1" fmla="*/ 1662898 h 3788468"/>
              <a:gd name="connsiteX2" fmla="*/ 630650 w 6360155"/>
              <a:gd name="connsiteY2" fmla="*/ 923426 h 3788468"/>
              <a:gd name="connsiteX3" fmla="*/ 1012313 w 6360155"/>
              <a:gd name="connsiteY3" fmla="*/ 700790 h 3788468"/>
              <a:gd name="connsiteX4" fmla="*/ 1417829 w 6360155"/>
              <a:gd name="connsiteY4" fmla="*/ 963183 h 3788468"/>
              <a:gd name="connsiteX5" fmla="*/ 1346266 w 6360155"/>
              <a:gd name="connsiteY5" fmla="*/ 1281236 h 3788468"/>
              <a:gd name="connsiteX6" fmla="*/ 1903522 w 6360155"/>
              <a:gd name="connsiteY6" fmla="*/ 920917 h 3788468"/>
              <a:gd name="connsiteX7" fmla="*/ 2761598 w 6360155"/>
              <a:gd name="connsiteY7" fmla="*/ 486105 h 3788468"/>
              <a:gd name="connsiteX8" fmla="*/ 3365897 w 6360155"/>
              <a:gd name="connsiteY8" fmla="*/ 24928 h 3788468"/>
              <a:gd name="connsiteX9" fmla="*/ 3866830 w 6360155"/>
              <a:gd name="connsiteY9" fmla="*/ 64685 h 3788468"/>
              <a:gd name="connsiteX10" fmla="*/ 3723706 w 6360155"/>
              <a:gd name="connsiteY10" fmla="*/ 390690 h 3788468"/>
              <a:gd name="connsiteX11" fmla="*/ 4407518 w 6360155"/>
              <a:gd name="connsiteY11" fmla="*/ 557667 h 3788468"/>
              <a:gd name="connsiteX12" fmla="*/ 5203940 w 6360155"/>
              <a:gd name="connsiteY12" fmla="*/ 475571 h 3788468"/>
              <a:gd name="connsiteX13" fmla="*/ 6296362 w 6360155"/>
              <a:gd name="connsiteY13" fmla="*/ 806392 h 3788468"/>
              <a:gd name="connsiteX14" fmla="*/ 5385533 w 6360155"/>
              <a:gd name="connsiteY14" fmla="*/ 1965047 h 3788468"/>
              <a:gd name="connsiteX15" fmla="*/ 5075432 w 6360155"/>
              <a:gd name="connsiteY15" fmla="*/ 1718556 h 3788468"/>
              <a:gd name="connsiteX16" fmla="*/ 4447278 w 6360155"/>
              <a:gd name="connsiteY16" fmla="*/ 2529589 h 3788468"/>
              <a:gd name="connsiteX17" fmla="*/ 4367766 w 6360155"/>
              <a:gd name="connsiteY17" fmla="*/ 2855593 h 3788468"/>
              <a:gd name="connsiteX18" fmla="*/ 4224642 w 6360155"/>
              <a:gd name="connsiteY18" fmla="*/ 2585248 h 3788468"/>
              <a:gd name="connsiteX19" fmla="*/ 3970201 w 6360155"/>
              <a:gd name="connsiteY19" fmla="*/ 3229303 h 3788468"/>
              <a:gd name="connsiteX20" fmla="*/ 3636246 w 6360155"/>
              <a:gd name="connsiteY20" fmla="*/ 3754089 h 3788468"/>
              <a:gd name="connsiteX21" fmla="*/ 3159168 w 6360155"/>
              <a:gd name="connsiteY21" fmla="*/ 3189546 h 3788468"/>
              <a:gd name="connsiteX22" fmla="*/ 2682088 w 6360155"/>
              <a:gd name="connsiteY22" fmla="*/ 3769992 h 3788468"/>
              <a:gd name="connsiteX23" fmla="*/ 2054597 w 6360155"/>
              <a:gd name="connsiteY23" fmla="*/ 2274176 h 3788468"/>
              <a:gd name="connsiteX24" fmla="*/ 1012315 w 6360155"/>
              <a:gd name="connsiteY24" fmla="*/ 2537540 h 3788468"/>
              <a:gd name="connsiteX25" fmla="*/ 543189 w 6360155"/>
              <a:gd name="connsiteY25" fmla="*/ 2338758 h 3788468"/>
              <a:gd name="connsiteX26" fmla="*/ 89962 w 6360155"/>
              <a:gd name="connsiteY26" fmla="*/ 2481882 h 3788468"/>
              <a:gd name="connsiteX27" fmla="*/ 50206 w 6360155"/>
              <a:gd name="connsiteY27" fmla="*/ 2299003 h 3788468"/>
              <a:gd name="connsiteX28" fmla="*/ 579886 w 6360155"/>
              <a:gd name="connsiteY28" fmla="*/ 1760548 h 3788468"/>
              <a:gd name="connsiteX0" fmla="*/ 579886 w 6360155"/>
              <a:gd name="connsiteY0" fmla="*/ 1760548 h 3788468"/>
              <a:gd name="connsiteX1" fmla="*/ 296696 w 6360155"/>
              <a:gd name="connsiteY1" fmla="*/ 1662898 h 3788468"/>
              <a:gd name="connsiteX2" fmla="*/ 630650 w 6360155"/>
              <a:gd name="connsiteY2" fmla="*/ 923426 h 3788468"/>
              <a:gd name="connsiteX3" fmla="*/ 1012313 w 6360155"/>
              <a:gd name="connsiteY3" fmla="*/ 700790 h 3788468"/>
              <a:gd name="connsiteX4" fmla="*/ 1417829 w 6360155"/>
              <a:gd name="connsiteY4" fmla="*/ 963183 h 3788468"/>
              <a:gd name="connsiteX5" fmla="*/ 1346266 w 6360155"/>
              <a:gd name="connsiteY5" fmla="*/ 1281236 h 3788468"/>
              <a:gd name="connsiteX6" fmla="*/ 1903522 w 6360155"/>
              <a:gd name="connsiteY6" fmla="*/ 920917 h 3788468"/>
              <a:gd name="connsiteX7" fmla="*/ 2761598 w 6360155"/>
              <a:gd name="connsiteY7" fmla="*/ 486105 h 3788468"/>
              <a:gd name="connsiteX8" fmla="*/ 3365897 w 6360155"/>
              <a:gd name="connsiteY8" fmla="*/ 24928 h 3788468"/>
              <a:gd name="connsiteX9" fmla="*/ 3866830 w 6360155"/>
              <a:gd name="connsiteY9" fmla="*/ 64685 h 3788468"/>
              <a:gd name="connsiteX10" fmla="*/ 3723706 w 6360155"/>
              <a:gd name="connsiteY10" fmla="*/ 390690 h 3788468"/>
              <a:gd name="connsiteX11" fmla="*/ 4407518 w 6360155"/>
              <a:gd name="connsiteY11" fmla="*/ 557667 h 3788468"/>
              <a:gd name="connsiteX12" fmla="*/ 5203940 w 6360155"/>
              <a:gd name="connsiteY12" fmla="*/ 475571 h 3788468"/>
              <a:gd name="connsiteX13" fmla="*/ 6296362 w 6360155"/>
              <a:gd name="connsiteY13" fmla="*/ 806392 h 3788468"/>
              <a:gd name="connsiteX14" fmla="*/ 5385533 w 6360155"/>
              <a:gd name="connsiteY14" fmla="*/ 1965047 h 3788468"/>
              <a:gd name="connsiteX15" fmla="*/ 5075432 w 6360155"/>
              <a:gd name="connsiteY15" fmla="*/ 1718556 h 3788468"/>
              <a:gd name="connsiteX16" fmla="*/ 4447278 w 6360155"/>
              <a:gd name="connsiteY16" fmla="*/ 2529589 h 3788468"/>
              <a:gd name="connsiteX17" fmla="*/ 4367766 w 6360155"/>
              <a:gd name="connsiteY17" fmla="*/ 2855593 h 3788468"/>
              <a:gd name="connsiteX18" fmla="*/ 4224642 w 6360155"/>
              <a:gd name="connsiteY18" fmla="*/ 2585248 h 3788468"/>
              <a:gd name="connsiteX19" fmla="*/ 3970201 w 6360155"/>
              <a:gd name="connsiteY19" fmla="*/ 3229303 h 3788468"/>
              <a:gd name="connsiteX20" fmla="*/ 3636246 w 6360155"/>
              <a:gd name="connsiteY20" fmla="*/ 3754089 h 3788468"/>
              <a:gd name="connsiteX21" fmla="*/ 3159168 w 6360155"/>
              <a:gd name="connsiteY21" fmla="*/ 3189546 h 3788468"/>
              <a:gd name="connsiteX22" fmla="*/ 2682088 w 6360155"/>
              <a:gd name="connsiteY22" fmla="*/ 3769992 h 3788468"/>
              <a:gd name="connsiteX23" fmla="*/ 2546917 w 6360155"/>
              <a:gd name="connsiteY23" fmla="*/ 3491695 h 3788468"/>
              <a:gd name="connsiteX24" fmla="*/ 2054597 w 6360155"/>
              <a:gd name="connsiteY24" fmla="*/ 2274176 h 3788468"/>
              <a:gd name="connsiteX25" fmla="*/ 1012315 w 6360155"/>
              <a:gd name="connsiteY25" fmla="*/ 2537540 h 3788468"/>
              <a:gd name="connsiteX26" fmla="*/ 543189 w 6360155"/>
              <a:gd name="connsiteY26" fmla="*/ 2338758 h 3788468"/>
              <a:gd name="connsiteX27" fmla="*/ 89962 w 6360155"/>
              <a:gd name="connsiteY27" fmla="*/ 2481882 h 3788468"/>
              <a:gd name="connsiteX28" fmla="*/ 50206 w 6360155"/>
              <a:gd name="connsiteY28" fmla="*/ 2299003 h 3788468"/>
              <a:gd name="connsiteX29" fmla="*/ 579886 w 6360155"/>
              <a:gd name="connsiteY29" fmla="*/ 1760548 h 3788468"/>
              <a:gd name="connsiteX0" fmla="*/ 579886 w 6360155"/>
              <a:gd name="connsiteY0" fmla="*/ 1760548 h 3788468"/>
              <a:gd name="connsiteX1" fmla="*/ 296696 w 6360155"/>
              <a:gd name="connsiteY1" fmla="*/ 1662898 h 3788468"/>
              <a:gd name="connsiteX2" fmla="*/ 630650 w 6360155"/>
              <a:gd name="connsiteY2" fmla="*/ 923426 h 3788468"/>
              <a:gd name="connsiteX3" fmla="*/ 1012313 w 6360155"/>
              <a:gd name="connsiteY3" fmla="*/ 700790 h 3788468"/>
              <a:gd name="connsiteX4" fmla="*/ 1417829 w 6360155"/>
              <a:gd name="connsiteY4" fmla="*/ 963183 h 3788468"/>
              <a:gd name="connsiteX5" fmla="*/ 1346266 w 6360155"/>
              <a:gd name="connsiteY5" fmla="*/ 1281236 h 3788468"/>
              <a:gd name="connsiteX6" fmla="*/ 1903522 w 6360155"/>
              <a:gd name="connsiteY6" fmla="*/ 920917 h 3788468"/>
              <a:gd name="connsiteX7" fmla="*/ 2761598 w 6360155"/>
              <a:gd name="connsiteY7" fmla="*/ 486105 h 3788468"/>
              <a:gd name="connsiteX8" fmla="*/ 3365897 w 6360155"/>
              <a:gd name="connsiteY8" fmla="*/ 24928 h 3788468"/>
              <a:gd name="connsiteX9" fmla="*/ 3866830 w 6360155"/>
              <a:gd name="connsiteY9" fmla="*/ 64685 h 3788468"/>
              <a:gd name="connsiteX10" fmla="*/ 3723706 w 6360155"/>
              <a:gd name="connsiteY10" fmla="*/ 390690 h 3788468"/>
              <a:gd name="connsiteX11" fmla="*/ 4407518 w 6360155"/>
              <a:gd name="connsiteY11" fmla="*/ 557667 h 3788468"/>
              <a:gd name="connsiteX12" fmla="*/ 5203940 w 6360155"/>
              <a:gd name="connsiteY12" fmla="*/ 475571 h 3788468"/>
              <a:gd name="connsiteX13" fmla="*/ 6296362 w 6360155"/>
              <a:gd name="connsiteY13" fmla="*/ 806392 h 3788468"/>
              <a:gd name="connsiteX14" fmla="*/ 5385533 w 6360155"/>
              <a:gd name="connsiteY14" fmla="*/ 1965047 h 3788468"/>
              <a:gd name="connsiteX15" fmla="*/ 5075432 w 6360155"/>
              <a:gd name="connsiteY15" fmla="*/ 1718556 h 3788468"/>
              <a:gd name="connsiteX16" fmla="*/ 4447278 w 6360155"/>
              <a:gd name="connsiteY16" fmla="*/ 2529589 h 3788468"/>
              <a:gd name="connsiteX17" fmla="*/ 4367766 w 6360155"/>
              <a:gd name="connsiteY17" fmla="*/ 2855593 h 3788468"/>
              <a:gd name="connsiteX18" fmla="*/ 4224642 w 6360155"/>
              <a:gd name="connsiteY18" fmla="*/ 2585248 h 3788468"/>
              <a:gd name="connsiteX19" fmla="*/ 3970201 w 6360155"/>
              <a:gd name="connsiteY19" fmla="*/ 3229303 h 3788468"/>
              <a:gd name="connsiteX20" fmla="*/ 3636246 w 6360155"/>
              <a:gd name="connsiteY20" fmla="*/ 3754089 h 3788468"/>
              <a:gd name="connsiteX21" fmla="*/ 3159168 w 6360155"/>
              <a:gd name="connsiteY21" fmla="*/ 3189546 h 3788468"/>
              <a:gd name="connsiteX22" fmla="*/ 2682088 w 6360155"/>
              <a:gd name="connsiteY22" fmla="*/ 3769992 h 3788468"/>
              <a:gd name="connsiteX23" fmla="*/ 2546917 w 6360155"/>
              <a:gd name="connsiteY23" fmla="*/ 3491695 h 3788468"/>
              <a:gd name="connsiteX24" fmla="*/ 2054597 w 6360155"/>
              <a:gd name="connsiteY24" fmla="*/ 2274176 h 3788468"/>
              <a:gd name="connsiteX25" fmla="*/ 1012315 w 6360155"/>
              <a:gd name="connsiteY25" fmla="*/ 2537540 h 3788468"/>
              <a:gd name="connsiteX26" fmla="*/ 543189 w 6360155"/>
              <a:gd name="connsiteY26" fmla="*/ 2338758 h 3788468"/>
              <a:gd name="connsiteX27" fmla="*/ 89962 w 6360155"/>
              <a:gd name="connsiteY27" fmla="*/ 2481882 h 3788468"/>
              <a:gd name="connsiteX28" fmla="*/ 50206 w 6360155"/>
              <a:gd name="connsiteY28" fmla="*/ 2299003 h 3788468"/>
              <a:gd name="connsiteX29" fmla="*/ 579886 w 6360155"/>
              <a:gd name="connsiteY29" fmla="*/ 1760548 h 3788468"/>
              <a:gd name="connsiteX0" fmla="*/ 579886 w 6360155"/>
              <a:gd name="connsiteY0" fmla="*/ 1760548 h 3788468"/>
              <a:gd name="connsiteX1" fmla="*/ 296696 w 6360155"/>
              <a:gd name="connsiteY1" fmla="*/ 1662898 h 3788468"/>
              <a:gd name="connsiteX2" fmla="*/ 630650 w 6360155"/>
              <a:gd name="connsiteY2" fmla="*/ 923426 h 3788468"/>
              <a:gd name="connsiteX3" fmla="*/ 1012313 w 6360155"/>
              <a:gd name="connsiteY3" fmla="*/ 700790 h 3788468"/>
              <a:gd name="connsiteX4" fmla="*/ 1417829 w 6360155"/>
              <a:gd name="connsiteY4" fmla="*/ 963183 h 3788468"/>
              <a:gd name="connsiteX5" fmla="*/ 1346266 w 6360155"/>
              <a:gd name="connsiteY5" fmla="*/ 1281236 h 3788468"/>
              <a:gd name="connsiteX6" fmla="*/ 1903522 w 6360155"/>
              <a:gd name="connsiteY6" fmla="*/ 920917 h 3788468"/>
              <a:gd name="connsiteX7" fmla="*/ 2761598 w 6360155"/>
              <a:gd name="connsiteY7" fmla="*/ 486105 h 3788468"/>
              <a:gd name="connsiteX8" fmla="*/ 3365897 w 6360155"/>
              <a:gd name="connsiteY8" fmla="*/ 24928 h 3788468"/>
              <a:gd name="connsiteX9" fmla="*/ 3866830 w 6360155"/>
              <a:gd name="connsiteY9" fmla="*/ 64685 h 3788468"/>
              <a:gd name="connsiteX10" fmla="*/ 3723706 w 6360155"/>
              <a:gd name="connsiteY10" fmla="*/ 390690 h 3788468"/>
              <a:gd name="connsiteX11" fmla="*/ 4407518 w 6360155"/>
              <a:gd name="connsiteY11" fmla="*/ 557667 h 3788468"/>
              <a:gd name="connsiteX12" fmla="*/ 5203940 w 6360155"/>
              <a:gd name="connsiteY12" fmla="*/ 475571 h 3788468"/>
              <a:gd name="connsiteX13" fmla="*/ 6296362 w 6360155"/>
              <a:gd name="connsiteY13" fmla="*/ 806392 h 3788468"/>
              <a:gd name="connsiteX14" fmla="*/ 5385533 w 6360155"/>
              <a:gd name="connsiteY14" fmla="*/ 1965047 h 3788468"/>
              <a:gd name="connsiteX15" fmla="*/ 5075432 w 6360155"/>
              <a:gd name="connsiteY15" fmla="*/ 1718556 h 3788468"/>
              <a:gd name="connsiteX16" fmla="*/ 4447278 w 6360155"/>
              <a:gd name="connsiteY16" fmla="*/ 2529589 h 3788468"/>
              <a:gd name="connsiteX17" fmla="*/ 4367766 w 6360155"/>
              <a:gd name="connsiteY17" fmla="*/ 2855593 h 3788468"/>
              <a:gd name="connsiteX18" fmla="*/ 4224642 w 6360155"/>
              <a:gd name="connsiteY18" fmla="*/ 2585248 h 3788468"/>
              <a:gd name="connsiteX19" fmla="*/ 3970201 w 6360155"/>
              <a:gd name="connsiteY19" fmla="*/ 3229303 h 3788468"/>
              <a:gd name="connsiteX20" fmla="*/ 3636246 w 6360155"/>
              <a:gd name="connsiteY20" fmla="*/ 3754089 h 3788468"/>
              <a:gd name="connsiteX21" fmla="*/ 3159168 w 6360155"/>
              <a:gd name="connsiteY21" fmla="*/ 3189546 h 3788468"/>
              <a:gd name="connsiteX22" fmla="*/ 2682088 w 6360155"/>
              <a:gd name="connsiteY22" fmla="*/ 3769992 h 3788468"/>
              <a:gd name="connsiteX23" fmla="*/ 2546917 w 6360155"/>
              <a:gd name="connsiteY23" fmla="*/ 3491695 h 3788468"/>
              <a:gd name="connsiteX24" fmla="*/ 2340183 w 6360155"/>
              <a:gd name="connsiteY24" fmla="*/ 2903299 h 3788468"/>
              <a:gd name="connsiteX25" fmla="*/ 2054597 w 6360155"/>
              <a:gd name="connsiteY25" fmla="*/ 2274176 h 3788468"/>
              <a:gd name="connsiteX26" fmla="*/ 1012315 w 6360155"/>
              <a:gd name="connsiteY26" fmla="*/ 2537540 h 3788468"/>
              <a:gd name="connsiteX27" fmla="*/ 543189 w 6360155"/>
              <a:gd name="connsiteY27" fmla="*/ 2338758 h 3788468"/>
              <a:gd name="connsiteX28" fmla="*/ 89962 w 6360155"/>
              <a:gd name="connsiteY28" fmla="*/ 2481882 h 3788468"/>
              <a:gd name="connsiteX29" fmla="*/ 50206 w 6360155"/>
              <a:gd name="connsiteY29" fmla="*/ 2299003 h 3788468"/>
              <a:gd name="connsiteX30" fmla="*/ 579886 w 6360155"/>
              <a:gd name="connsiteY30" fmla="*/ 1760548 h 3788468"/>
              <a:gd name="connsiteX0" fmla="*/ 579886 w 6360155"/>
              <a:gd name="connsiteY0" fmla="*/ 1760548 h 3788468"/>
              <a:gd name="connsiteX1" fmla="*/ 296696 w 6360155"/>
              <a:gd name="connsiteY1" fmla="*/ 1662898 h 3788468"/>
              <a:gd name="connsiteX2" fmla="*/ 630650 w 6360155"/>
              <a:gd name="connsiteY2" fmla="*/ 923426 h 3788468"/>
              <a:gd name="connsiteX3" fmla="*/ 1012313 w 6360155"/>
              <a:gd name="connsiteY3" fmla="*/ 700790 h 3788468"/>
              <a:gd name="connsiteX4" fmla="*/ 1417829 w 6360155"/>
              <a:gd name="connsiteY4" fmla="*/ 963183 h 3788468"/>
              <a:gd name="connsiteX5" fmla="*/ 1346266 w 6360155"/>
              <a:gd name="connsiteY5" fmla="*/ 1281236 h 3788468"/>
              <a:gd name="connsiteX6" fmla="*/ 1903522 w 6360155"/>
              <a:gd name="connsiteY6" fmla="*/ 920917 h 3788468"/>
              <a:gd name="connsiteX7" fmla="*/ 2761598 w 6360155"/>
              <a:gd name="connsiteY7" fmla="*/ 486105 h 3788468"/>
              <a:gd name="connsiteX8" fmla="*/ 3365897 w 6360155"/>
              <a:gd name="connsiteY8" fmla="*/ 24928 h 3788468"/>
              <a:gd name="connsiteX9" fmla="*/ 3866830 w 6360155"/>
              <a:gd name="connsiteY9" fmla="*/ 64685 h 3788468"/>
              <a:gd name="connsiteX10" fmla="*/ 3723706 w 6360155"/>
              <a:gd name="connsiteY10" fmla="*/ 390690 h 3788468"/>
              <a:gd name="connsiteX11" fmla="*/ 4407518 w 6360155"/>
              <a:gd name="connsiteY11" fmla="*/ 557667 h 3788468"/>
              <a:gd name="connsiteX12" fmla="*/ 5203940 w 6360155"/>
              <a:gd name="connsiteY12" fmla="*/ 475571 h 3788468"/>
              <a:gd name="connsiteX13" fmla="*/ 6296362 w 6360155"/>
              <a:gd name="connsiteY13" fmla="*/ 806392 h 3788468"/>
              <a:gd name="connsiteX14" fmla="*/ 5385533 w 6360155"/>
              <a:gd name="connsiteY14" fmla="*/ 1965047 h 3788468"/>
              <a:gd name="connsiteX15" fmla="*/ 5075432 w 6360155"/>
              <a:gd name="connsiteY15" fmla="*/ 1718556 h 3788468"/>
              <a:gd name="connsiteX16" fmla="*/ 4447278 w 6360155"/>
              <a:gd name="connsiteY16" fmla="*/ 2529589 h 3788468"/>
              <a:gd name="connsiteX17" fmla="*/ 4367766 w 6360155"/>
              <a:gd name="connsiteY17" fmla="*/ 2855593 h 3788468"/>
              <a:gd name="connsiteX18" fmla="*/ 4224642 w 6360155"/>
              <a:gd name="connsiteY18" fmla="*/ 2585248 h 3788468"/>
              <a:gd name="connsiteX19" fmla="*/ 3970201 w 6360155"/>
              <a:gd name="connsiteY19" fmla="*/ 3229303 h 3788468"/>
              <a:gd name="connsiteX20" fmla="*/ 3636246 w 6360155"/>
              <a:gd name="connsiteY20" fmla="*/ 3754089 h 3788468"/>
              <a:gd name="connsiteX21" fmla="*/ 3159168 w 6360155"/>
              <a:gd name="connsiteY21" fmla="*/ 3189546 h 3788468"/>
              <a:gd name="connsiteX22" fmla="*/ 2682088 w 6360155"/>
              <a:gd name="connsiteY22" fmla="*/ 3769992 h 3788468"/>
              <a:gd name="connsiteX23" fmla="*/ 2546917 w 6360155"/>
              <a:gd name="connsiteY23" fmla="*/ 3491695 h 3788468"/>
              <a:gd name="connsiteX24" fmla="*/ 2332232 w 6360155"/>
              <a:gd name="connsiteY24" fmla="*/ 3197497 h 3788468"/>
              <a:gd name="connsiteX25" fmla="*/ 2054597 w 6360155"/>
              <a:gd name="connsiteY25" fmla="*/ 2274176 h 3788468"/>
              <a:gd name="connsiteX26" fmla="*/ 1012315 w 6360155"/>
              <a:gd name="connsiteY26" fmla="*/ 2537540 h 3788468"/>
              <a:gd name="connsiteX27" fmla="*/ 543189 w 6360155"/>
              <a:gd name="connsiteY27" fmla="*/ 2338758 h 3788468"/>
              <a:gd name="connsiteX28" fmla="*/ 89962 w 6360155"/>
              <a:gd name="connsiteY28" fmla="*/ 2481882 h 3788468"/>
              <a:gd name="connsiteX29" fmla="*/ 50206 w 6360155"/>
              <a:gd name="connsiteY29" fmla="*/ 2299003 h 3788468"/>
              <a:gd name="connsiteX30" fmla="*/ 579886 w 6360155"/>
              <a:gd name="connsiteY30" fmla="*/ 1760548 h 3788468"/>
              <a:gd name="connsiteX0" fmla="*/ 579886 w 6360155"/>
              <a:gd name="connsiteY0" fmla="*/ 1760548 h 3788468"/>
              <a:gd name="connsiteX1" fmla="*/ 296696 w 6360155"/>
              <a:gd name="connsiteY1" fmla="*/ 1662898 h 3788468"/>
              <a:gd name="connsiteX2" fmla="*/ 630650 w 6360155"/>
              <a:gd name="connsiteY2" fmla="*/ 923426 h 3788468"/>
              <a:gd name="connsiteX3" fmla="*/ 1012313 w 6360155"/>
              <a:gd name="connsiteY3" fmla="*/ 700790 h 3788468"/>
              <a:gd name="connsiteX4" fmla="*/ 1417829 w 6360155"/>
              <a:gd name="connsiteY4" fmla="*/ 963183 h 3788468"/>
              <a:gd name="connsiteX5" fmla="*/ 1346266 w 6360155"/>
              <a:gd name="connsiteY5" fmla="*/ 1281236 h 3788468"/>
              <a:gd name="connsiteX6" fmla="*/ 1903522 w 6360155"/>
              <a:gd name="connsiteY6" fmla="*/ 920917 h 3788468"/>
              <a:gd name="connsiteX7" fmla="*/ 2761598 w 6360155"/>
              <a:gd name="connsiteY7" fmla="*/ 486105 h 3788468"/>
              <a:gd name="connsiteX8" fmla="*/ 3365897 w 6360155"/>
              <a:gd name="connsiteY8" fmla="*/ 24928 h 3788468"/>
              <a:gd name="connsiteX9" fmla="*/ 3866830 w 6360155"/>
              <a:gd name="connsiteY9" fmla="*/ 64685 h 3788468"/>
              <a:gd name="connsiteX10" fmla="*/ 3723706 w 6360155"/>
              <a:gd name="connsiteY10" fmla="*/ 390690 h 3788468"/>
              <a:gd name="connsiteX11" fmla="*/ 4407518 w 6360155"/>
              <a:gd name="connsiteY11" fmla="*/ 557667 h 3788468"/>
              <a:gd name="connsiteX12" fmla="*/ 5203940 w 6360155"/>
              <a:gd name="connsiteY12" fmla="*/ 475571 h 3788468"/>
              <a:gd name="connsiteX13" fmla="*/ 6296362 w 6360155"/>
              <a:gd name="connsiteY13" fmla="*/ 806392 h 3788468"/>
              <a:gd name="connsiteX14" fmla="*/ 5385533 w 6360155"/>
              <a:gd name="connsiteY14" fmla="*/ 1965047 h 3788468"/>
              <a:gd name="connsiteX15" fmla="*/ 5075432 w 6360155"/>
              <a:gd name="connsiteY15" fmla="*/ 1718556 h 3788468"/>
              <a:gd name="connsiteX16" fmla="*/ 4447278 w 6360155"/>
              <a:gd name="connsiteY16" fmla="*/ 2529589 h 3788468"/>
              <a:gd name="connsiteX17" fmla="*/ 4367766 w 6360155"/>
              <a:gd name="connsiteY17" fmla="*/ 2855593 h 3788468"/>
              <a:gd name="connsiteX18" fmla="*/ 4224642 w 6360155"/>
              <a:gd name="connsiteY18" fmla="*/ 2585248 h 3788468"/>
              <a:gd name="connsiteX19" fmla="*/ 3970201 w 6360155"/>
              <a:gd name="connsiteY19" fmla="*/ 3229303 h 3788468"/>
              <a:gd name="connsiteX20" fmla="*/ 3636246 w 6360155"/>
              <a:gd name="connsiteY20" fmla="*/ 3754089 h 3788468"/>
              <a:gd name="connsiteX21" fmla="*/ 3159168 w 6360155"/>
              <a:gd name="connsiteY21" fmla="*/ 3189546 h 3788468"/>
              <a:gd name="connsiteX22" fmla="*/ 2682088 w 6360155"/>
              <a:gd name="connsiteY22" fmla="*/ 3769992 h 3788468"/>
              <a:gd name="connsiteX23" fmla="*/ 2546917 w 6360155"/>
              <a:gd name="connsiteY23" fmla="*/ 3491695 h 3788468"/>
              <a:gd name="connsiteX24" fmla="*/ 2332232 w 6360155"/>
              <a:gd name="connsiteY24" fmla="*/ 3197497 h 3788468"/>
              <a:gd name="connsiteX25" fmla="*/ 2260670 w 6360155"/>
              <a:gd name="connsiteY25" fmla="*/ 2768127 h 3788468"/>
              <a:gd name="connsiteX26" fmla="*/ 2054597 w 6360155"/>
              <a:gd name="connsiteY26" fmla="*/ 2274176 h 3788468"/>
              <a:gd name="connsiteX27" fmla="*/ 1012315 w 6360155"/>
              <a:gd name="connsiteY27" fmla="*/ 2537540 h 3788468"/>
              <a:gd name="connsiteX28" fmla="*/ 543189 w 6360155"/>
              <a:gd name="connsiteY28" fmla="*/ 2338758 h 3788468"/>
              <a:gd name="connsiteX29" fmla="*/ 89962 w 6360155"/>
              <a:gd name="connsiteY29" fmla="*/ 2481882 h 3788468"/>
              <a:gd name="connsiteX30" fmla="*/ 50206 w 6360155"/>
              <a:gd name="connsiteY30" fmla="*/ 2299003 h 3788468"/>
              <a:gd name="connsiteX31" fmla="*/ 579886 w 6360155"/>
              <a:gd name="connsiteY31" fmla="*/ 1760548 h 3788468"/>
              <a:gd name="connsiteX0" fmla="*/ 579886 w 6360155"/>
              <a:gd name="connsiteY0" fmla="*/ 1760548 h 3788468"/>
              <a:gd name="connsiteX1" fmla="*/ 296696 w 6360155"/>
              <a:gd name="connsiteY1" fmla="*/ 1662898 h 3788468"/>
              <a:gd name="connsiteX2" fmla="*/ 630650 w 6360155"/>
              <a:gd name="connsiteY2" fmla="*/ 923426 h 3788468"/>
              <a:gd name="connsiteX3" fmla="*/ 1012313 w 6360155"/>
              <a:gd name="connsiteY3" fmla="*/ 700790 h 3788468"/>
              <a:gd name="connsiteX4" fmla="*/ 1417829 w 6360155"/>
              <a:gd name="connsiteY4" fmla="*/ 963183 h 3788468"/>
              <a:gd name="connsiteX5" fmla="*/ 1346266 w 6360155"/>
              <a:gd name="connsiteY5" fmla="*/ 1281236 h 3788468"/>
              <a:gd name="connsiteX6" fmla="*/ 1903522 w 6360155"/>
              <a:gd name="connsiteY6" fmla="*/ 920917 h 3788468"/>
              <a:gd name="connsiteX7" fmla="*/ 2761598 w 6360155"/>
              <a:gd name="connsiteY7" fmla="*/ 486105 h 3788468"/>
              <a:gd name="connsiteX8" fmla="*/ 3365897 w 6360155"/>
              <a:gd name="connsiteY8" fmla="*/ 24928 h 3788468"/>
              <a:gd name="connsiteX9" fmla="*/ 3866830 w 6360155"/>
              <a:gd name="connsiteY9" fmla="*/ 64685 h 3788468"/>
              <a:gd name="connsiteX10" fmla="*/ 3723706 w 6360155"/>
              <a:gd name="connsiteY10" fmla="*/ 390690 h 3788468"/>
              <a:gd name="connsiteX11" fmla="*/ 4407518 w 6360155"/>
              <a:gd name="connsiteY11" fmla="*/ 557667 h 3788468"/>
              <a:gd name="connsiteX12" fmla="*/ 5203940 w 6360155"/>
              <a:gd name="connsiteY12" fmla="*/ 475571 h 3788468"/>
              <a:gd name="connsiteX13" fmla="*/ 6296362 w 6360155"/>
              <a:gd name="connsiteY13" fmla="*/ 806392 h 3788468"/>
              <a:gd name="connsiteX14" fmla="*/ 5385533 w 6360155"/>
              <a:gd name="connsiteY14" fmla="*/ 1965047 h 3788468"/>
              <a:gd name="connsiteX15" fmla="*/ 5075432 w 6360155"/>
              <a:gd name="connsiteY15" fmla="*/ 1718556 h 3788468"/>
              <a:gd name="connsiteX16" fmla="*/ 4447278 w 6360155"/>
              <a:gd name="connsiteY16" fmla="*/ 2529589 h 3788468"/>
              <a:gd name="connsiteX17" fmla="*/ 4367766 w 6360155"/>
              <a:gd name="connsiteY17" fmla="*/ 2855593 h 3788468"/>
              <a:gd name="connsiteX18" fmla="*/ 4224642 w 6360155"/>
              <a:gd name="connsiteY18" fmla="*/ 2585248 h 3788468"/>
              <a:gd name="connsiteX19" fmla="*/ 3970201 w 6360155"/>
              <a:gd name="connsiteY19" fmla="*/ 3229303 h 3788468"/>
              <a:gd name="connsiteX20" fmla="*/ 3636246 w 6360155"/>
              <a:gd name="connsiteY20" fmla="*/ 3754089 h 3788468"/>
              <a:gd name="connsiteX21" fmla="*/ 3159168 w 6360155"/>
              <a:gd name="connsiteY21" fmla="*/ 3189546 h 3788468"/>
              <a:gd name="connsiteX22" fmla="*/ 2682088 w 6360155"/>
              <a:gd name="connsiteY22" fmla="*/ 3769992 h 3788468"/>
              <a:gd name="connsiteX23" fmla="*/ 2546917 w 6360155"/>
              <a:gd name="connsiteY23" fmla="*/ 3491695 h 3788468"/>
              <a:gd name="connsiteX24" fmla="*/ 2332232 w 6360155"/>
              <a:gd name="connsiteY24" fmla="*/ 3197497 h 3788468"/>
              <a:gd name="connsiteX25" fmla="*/ 1727932 w 6360155"/>
              <a:gd name="connsiteY25" fmla="*/ 3006666 h 3788468"/>
              <a:gd name="connsiteX26" fmla="*/ 2054597 w 6360155"/>
              <a:gd name="connsiteY26" fmla="*/ 2274176 h 3788468"/>
              <a:gd name="connsiteX27" fmla="*/ 1012315 w 6360155"/>
              <a:gd name="connsiteY27" fmla="*/ 2537540 h 3788468"/>
              <a:gd name="connsiteX28" fmla="*/ 543189 w 6360155"/>
              <a:gd name="connsiteY28" fmla="*/ 2338758 h 3788468"/>
              <a:gd name="connsiteX29" fmla="*/ 89962 w 6360155"/>
              <a:gd name="connsiteY29" fmla="*/ 2481882 h 3788468"/>
              <a:gd name="connsiteX30" fmla="*/ 50206 w 6360155"/>
              <a:gd name="connsiteY30" fmla="*/ 2299003 h 3788468"/>
              <a:gd name="connsiteX31" fmla="*/ 579886 w 6360155"/>
              <a:gd name="connsiteY31" fmla="*/ 1760548 h 3788468"/>
              <a:gd name="connsiteX0" fmla="*/ 579886 w 6360155"/>
              <a:gd name="connsiteY0" fmla="*/ 1760548 h 3788468"/>
              <a:gd name="connsiteX1" fmla="*/ 296696 w 6360155"/>
              <a:gd name="connsiteY1" fmla="*/ 1662898 h 3788468"/>
              <a:gd name="connsiteX2" fmla="*/ 630650 w 6360155"/>
              <a:gd name="connsiteY2" fmla="*/ 923426 h 3788468"/>
              <a:gd name="connsiteX3" fmla="*/ 1012313 w 6360155"/>
              <a:gd name="connsiteY3" fmla="*/ 700790 h 3788468"/>
              <a:gd name="connsiteX4" fmla="*/ 1417829 w 6360155"/>
              <a:gd name="connsiteY4" fmla="*/ 963183 h 3788468"/>
              <a:gd name="connsiteX5" fmla="*/ 1346266 w 6360155"/>
              <a:gd name="connsiteY5" fmla="*/ 1281236 h 3788468"/>
              <a:gd name="connsiteX6" fmla="*/ 1903522 w 6360155"/>
              <a:gd name="connsiteY6" fmla="*/ 920917 h 3788468"/>
              <a:gd name="connsiteX7" fmla="*/ 2761598 w 6360155"/>
              <a:gd name="connsiteY7" fmla="*/ 486105 h 3788468"/>
              <a:gd name="connsiteX8" fmla="*/ 3365897 w 6360155"/>
              <a:gd name="connsiteY8" fmla="*/ 24928 h 3788468"/>
              <a:gd name="connsiteX9" fmla="*/ 3866830 w 6360155"/>
              <a:gd name="connsiteY9" fmla="*/ 64685 h 3788468"/>
              <a:gd name="connsiteX10" fmla="*/ 3723706 w 6360155"/>
              <a:gd name="connsiteY10" fmla="*/ 390690 h 3788468"/>
              <a:gd name="connsiteX11" fmla="*/ 4407518 w 6360155"/>
              <a:gd name="connsiteY11" fmla="*/ 557667 h 3788468"/>
              <a:gd name="connsiteX12" fmla="*/ 5203940 w 6360155"/>
              <a:gd name="connsiteY12" fmla="*/ 475571 h 3788468"/>
              <a:gd name="connsiteX13" fmla="*/ 6296362 w 6360155"/>
              <a:gd name="connsiteY13" fmla="*/ 806392 h 3788468"/>
              <a:gd name="connsiteX14" fmla="*/ 5385533 w 6360155"/>
              <a:gd name="connsiteY14" fmla="*/ 1965047 h 3788468"/>
              <a:gd name="connsiteX15" fmla="*/ 5075432 w 6360155"/>
              <a:gd name="connsiteY15" fmla="*/ 1718556 h 3788468"/>
              <a:gd name="connsiteX16" fmla="*/ 4447278 w 6360155"/>
              <a:gd name="connsiteY16" fmla="*/ 2529589 h 3788468"/>
              <a:gd name="connsiteX17" fmla="*/ 4367766 w 6360155"/>
              <a:gd name="connsiteY17" fmla="*/ 2855593 h 3788468"/>
              <a:gd name="connsiteX18" fmla="*/ 4224642 w 6360155"/>
              <a:gd name="connsiteY18" fmla="*/ 2585248 h 3788468"/>
              <a:gd name="connsiteX19" fmla="*/ 3970201 w 6360155"/>
              <a:gd name="connsiteY19" fmla="*/ 3229303 h 3788468"/>
              <a:gd name="connsiteX20" fmla="*/ 3636246 w 6360155"/>
              <a:gd name="connsiteY20" fmla="*/ 3754089 h 3788468"/>
              <a:gd name="connsiteX21" fmla="*/ 3159168 w 6360155"/>
              <a:gd name="connsiteY21" fmla="*/ 3189546 h 3788468"/>
              <a:gd name="connsiteX22" fmla="*/ 2682088 w 6360155"/>
              <a:gd name="connsiteY22" fmla="*/ 3769992 h 3788468"/>
              <a:gd name="connsiteX23" fmla="*/ 2546917 w 6360155"/>
              <a:gd name="connsiteY23" fmla="*/ 3491695 h 3788468"/>
              <a:gd name="connsiteX24" fmla="*/ 2332232 w 6360155"/>
              <a:gd name="connsiteY24" fmla="*/ 3197497 h 3788468"/>
              <a:gd name="connsiteX25" fmla="*/ 1727932 w 6360155"/>
              <a:gd name="connsiteY25" fmla="*/ 3006666 h 3788468"/>
              <a:gd name="connsiteX26" fmla="*/ 1910813 w 6360155"/>
              <a:gd name="connsiteY26" fmla="*/ 2625003 h 3788468"/>
              <a:gd name="connsiteX27" fmla="*/ 2054597 w 6360155"/>
              <a:gd name="connsiteY27" fmla="*/ 2274176 h 3788468"/>
              <a:gd name="connsiteX28" fmla="*/ 1012315 w 6360155"/>
              <a:gd name="connsiteY28" fmla="*/ 2537540 h 3788468"/>
              <a:gd name="connsiteX29" fmla="*/ 543189 w 6360155"/>
              <a:gd name="connsiteY29" fmla="*/ 2338758 h 3788468"/>
              <a:gd name="connsiteX30" fmla="*/ 89962 w 6360155"/>
              <a:gd name="connsiteY30" fmla="*/ 2481882 h 3788468"/>
              <a:gd name="connsiteX31" fmla="*/ 50206 w 6360155"/>
              <a:gd name="connsiteY31" fmla="*/ 2299003 h 3788468"/>
              <a:gd name="connsiteX32" fmla="*/ 579886 w 6360155"/>
              <a:gd name="connsiteY32" fmla="*/ 1760548 h 3788468"/>
              <a:gd name="connsiteX0" fmla="*/ 579886 w 6360155"/>
              <a:gd name="connsiteY0" fmla="*/ 1760548 h 3788468"/>
              <a:gd name="connsiteX1" fmla="*/ 296696 w 6360155"/>
              <a:gd name="connsiteY1" fmla="*/ 1662898 h 3788468"/>
              <a:gd name="connsiteX2" fmla="*/ 630650 w 6360155"/>
              <a:gd name="connsiteY2" fmla="*/ 923426 h 3788468"/>
              <a:gd name="connsiteX3" fmla="*/ 1012313 w 6360155"/>
              <a:gd name="connsiteY3" fmla="*/ 700790 h 3788468"/>
              <a:gd name="connsiteX4" fmla="*/ 1417829 w 6360155"/>
              <a:gd name="connsiteY4" fmla="*/ 963183 h 3788468"/>
              <a:gd name="connsiteX5" fmla="*/ 1346266 w 6360155"/>
              <a:gd name="connsiteY5" fmla="*/ 1281236 h 3788468"/>
              <a:gd name="connsiteX6" fmla="*/ 1903522 w 6360155"/>
              <a:gd name="connsiteY6" fmla="*/ 920917 h 3788468"/>
              <a:gd name="connsiteX7" fmla="*/ 2761598 w 6360155"/>
              <a:gd name="connsiteY7" fmla="*/ 486105 h 3788468"/>
              <a:gd name="connsiteX8" fmla="*/ 3365897 w 6360155"/>
              <a:gd name="connsiteY8" fmla="*/ 24928 h 3788468"/>
              <a:gd name="connsiteX9" fmla="*/ 3866830 w 6360155"/>
              <a:gd name="connsiteY9" fmla="*/ 64685 h 3788468"/>
              <a:gd name="connsiteX10" fmla="*/ 3723706 w 6360155"/>
              <a:gd name="connsiteY10" fmla="*/ 390690 h 3788468"/>
              <a:gd name="connsiteX11" fmla="*/ 4407518 w 6360155"/>
              <a:gd name="connsiteY11" fmla="*/ 557667 h 3788468"/>
              <a:gd name="connsiteX12" fmla="*/ 5203940 w 6360155"/>
              <a:gd name="connsiteY12" fmla="*/ 475571 h 3788468"/>
              <a:gd name="connsiteX13" fmla="*/ 6296362 w 6360155"/>
              <a:gd name="connsiteY13" fmla="*/ 806392 h 3788468"/>
              <a:gd name="connsiteX14" fmla="*/ 5385533 w 6360155"/>
              <a:gd name="connsiteY14" fmla="*/ 1965047 h 3788468"/>
              <a:gd name="connsiteX15" fmla="*/ 5075432 w 6360155"/>
              <a:gd name="connsiteY15" fmla="*/ 1718556 h 3788468"/>
              <a:gd name="connsiteX16" fmla="*/ 4447278 w 6360155"/>
              <a:gd name="connsiteY16" fmla="*/ 2529589 h 3788468"/>
              <a:gd name="connsiteX17" fmla="*/ 4367766 w 6360155"/>
              <a:gd name="connsiteY17" fmla="*/ 2855593 h 3788468"/>
              <a:gd name="connsiteX18" fmla="*/ 4224642 w 6360155"/>
              <a:gd name="connsiteY18" fmla="*/ 2585248 h 3788468"/>
              <a:gd name="connsiteX19" fmla="*/ 3970201 w 6360155"/>
              <a:gd name="connsiteY19" fmla="*/ 3229303 h 3788468"/>
              <a:gd name="connsiteX20" fmla="*/ 3636246 w 6360155"/>
              <a:gd name="connsiteY20" fmla="*/ 3754089 h 3788468"/>
              <a:gd name="connsiteX21" fmla="*/ 3159168 w 6360155"/>
              <a:gd name="connsiteY21" fmla="*/ 3189546 h 3788468"/>
              <a:gd name="connsiteX22" fmla="*/ 2682088 w 6360155"/>
              <a:gd name="connsiteY22" fmla="*/ 3769992 h 3788468"/>
              <a:gd name="connsiteX23" fmla="*/ 2546917 w 6360155"/>
              <a:gd name="connsiteY23" fmla="*/ 3491695 h 3788468"/>
              <a:gd name="connsiteX24" fmla="*/ 2332232 w 6360155"/>
              <a:gd name="connsiteY24" fmla="*/ 3197497 h 3788468"/>
              <a:gd name="connsiteX25" fmla="*/ 1727932 w 6360155"/>
              <a:gd name="connsiteY25" fmla="*/ 3006666 h 3788468"/>
              <a:gd name="connsiteX26" fmla="*/ 1386026 w 6360155"/>
              <a:gd name="connsiteY26" fmla="*/ 2807883 h 3788468"/>
              <a:gd name="connsiteX27" fmla="*/ 2054597 w 6360155"/>
              <a:gd name="connsiteY27" fmla="*/ 2274176 h 3788468"/>
              <a:gd name="connsiteX28" fmla="*/ 1012315 w 6360155"/>
              <a:gd name="connsiteY28" fmla="*/ 2537540 h 3788468"/>
              <a:gd name="connsiteX29" fmla="*/ 543189 w 6360155"/>
              <a:gd name="connsiteY29" fmla="*/ 2338758 h 3788468"/>
              <a:gd name="connsiteX30" fmla="*/ 89962 w 6360155"/>
              <a:gd name="connsiteY30" fmla="*/ 2481882 h 3788468"/>
              <a:gd name="connsiteX31" fmla="*/ 50206 w 6360155"/>
              <a:gd name="connsiteY31" fmla="*/ 2299003 h 3788468"/>
              <a:gd name="connsiteX32" fmla="*/ 579886 w 6360155"/>
              <a:gd name="connsiteY32" fmla="*/ 1760548 h 3788468"/>
              <a:gd name="connsiteX0" fmla="*/ 579886 w 6360155"/>
              <a:gd name="connsiteY0" fmla="*/ 1760548 h 3788468"/>
              <a:gd name="connsiteX1" fmla="*/ 296696 w 6360155"/>
              <a:gd name="connsiteY1" fmla="*/ 1662898 h 3788468"/>
              <a:gd name="connsiteX2" fmla="*/ 630650 w 6360155"/>
              <a:gd name="connsiteY2" fmla="*/ 923426 h 3788468"/>
              <a:gd name="connsiteX3" fmla="*/ 1012313 w 6360155"/>
              <a:gd name="connsiteY3" fmla="*/ 700790 h 3788468"/>
              <a:gd name="connsiteX4" fmla="*/ 1417829 w 6360155"/>
              <a:gd name="connsiteY4" fmla="*/ 963183 h 3788468"/>
              <a:gd name="connsiteX5" fmla="*/ 1346266 w 6360155"/>
              <a:gd name="connsiteY5" fmla="*/ 1281236 h 3788468"/>
              <a:gd name="connsiteX6" fmla="*/ 1903522 w 6360155"/>
              <a:gd name="connsiteY6" fmla="*/ 920917 h 3788468"/>
              <a:gd name="connsiteX7" fmla="*/ 2761598 w 6360155"/>
              <a:gd name="connsiteY7" fmla="*/ 486105 h 3788468"/>
              <a:gd name="connsiteX8" fmla="*/ 3365897 w 6360155"/>
              <a:gd name="connsiteY8" fmla="*/ 24928 h 3788468"/>
              <a:gd name="connsiteX9" fmla="*/ 3866830 w 6360155"/>
              <a:gd name="connsiteY9" fmla="*/ 64685 h 3788468"/>
              <a:gd name="connsiteX10" fmla="*/ 3723706 w 6360155"/>
              <a:gd name="connsiteY10" fmla="*/ 390690 h 3788468"/>
              <a:gd name="connsiteX11" fmla="*/ 4407518 w 6360155"/>
              <a:gd name="connsiteY11" fmla="*/ 557667 h 3788468"/>
              <a:gd name="connsiteX12" fmla="*/ 5203940 w 6360155"/>
              <a:gd name="connsiteY12" fmla="*/ 475571 h 3788468"/>
              <a:gd name="connsiteX13" fmla="*/ 6296362 w 6360155"/>
              <a:gd name="connsiteY13" fmla="*/ 806392 h 3788468"/>
              <a:gd name="connsiteX14" fmla="*/ 5385533 w 6360155"/>
              <a:gd name="connsiteY14" fmla="*/ 1965047 h 3788468"/>
              <a:gd name="connsiteX15" fmla="*/ 5075432 w 6360155"/>
              <a:gd name="connsiteY15" fmla="*/ 1718556 h 3788468"/>
              <a:gd name="connsiteX16" fmla="*/ 4447278 w 6360155"/>
              <a:gd name="connsiteY16" fmla="*/ 2529589 h 3788468"/>
              <a:gd name="connsiteX17" fmla="*/ 4367766 w 6360155"/>
              <a:gd name="connsiteY17" fmla="*/ 2855593 h 3788468"/>
              <a:gd name="connsiteX18" fmla="*/ 4224642 w 6360155"/>
              <a:gd name="connsiteY18" fmla="*/ 2585248 h 3788468"/>
              <a:gd name="connsiteX19" fmla="*/ 3970201 w 6360155"/>
              <a:gd name="connsiteY19" fmla="*/ 3229303 h 3788468"/>
              <a:gd name="connsiteX20" fmla="*/ 3636246 w 6360155"/>
              <a:gd name="connsiteY20" fmla="*/ 3754089 h 3788468"/>
              <a:gd name="connsiteX21" fmla="*/ 3159168 w 6360155"/>
              <a:gd name="connsiteY21" fmla="*/ 3189546 h 3788468"/>
              <a:gd name="connsiteX22" fmla="*/ 2682088 w 6360155"/>
              <a:gd name="connsiteY22" fmla="*/ 3769992 h 3788468"/>
              <a:gd name="connsiteX23" fmla="*/ 2546917 w 6360155"/>
              <a:gd name="connsiteY23" fmla="*/ 3491695 h 3788468"/>
              <a:gd name="connsiteX24" fmla="*/ 2332232 w 6360155"/>
              <a:gd name="connsiteY24" fmla="*/ 3197497 h 3788468"/>
              <a:gd name="connsiteX25" fmla="*/ 1727932 w 6360155"/>
              <a:gd name="connsiteY25" fmla="*/ 3006666 h 3788468"/>
              <a:gd name="connsiteX26" fmla="*/ 1386026 w 6360155"/>
              <a:gd name="connsiteY26" fmla="*/ 2807883 h 3788468"/>
              <a:gd name="connsiteX27" fmla="*/ 1498005 w 6360155"/>
              <a:gd name="connsiteY27" fmla="*/ 2512715 h 3788468"/>
              <a:gd name="connsiteX28" fmla="*/ 1012315 w 6360155"/>
              <a:gd name="connsiteY28" fmla="*/ 2537540 h 3788468"/>
              <a:gd name="connsiteX29" fmla="*/ 543189 w 6360155"/>
              <a:gd name="connsiteY29" fmla="*/ 2338758 h 3788468"/>
              <a:gd name="connsiteX30" fmla="*/ 89962 w 6360155"/>
              <a:gd name="connsiteY30" fmla="*/ 2481882 h 3788468"/>
              <a:gd name="connsiteX31" fmla="*/ 50206 w 6360155"/>
              <a:gd name="connsiteY31" fmla="*/ 2299003 h 3788468"/>
              <a:gd name="connsiteX32" fmla="*/ 579886 w 6360155"/>
              <a:gd name="connsiteY32" fmla="*/ 1760548 h 378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60155" h="3788468">
                <a:moveTo>
                  <a:pt x="579886" y="1760548"/>
                </a:moveTo>
                <a:cubicBezTo>
                  <a:pt x="620968" y="1654531"/>
                  <a:pt x="434009" y="1787841"/>
                  <a:pt x="296696" y="1662898"/>
                </a:cubicBezTo>
                <a:cubicBezTo>
                  <a:pt x="159383" y="1537955"/>
                  <a:pt x="626674" y="1017516"/>
                  <a:pt x="630650" y="923426"/>
                </a:cubicBezTo>
                <a:cubicBezTo>
                  <a:pt x="567549" y="797158"/>
                  <a:pt x="881117" y="694164"/>
                  <a:pt x="1012313" y="700790"/>
                </a:cubicBezTo>
                <a:cubicBezTo>
                  <a:pt x="1143509" y="707416"/>
                  <a:pt x="1372772" y="902223"/>
                  <a:pt x="1417829" y="963183"/>
                </a:cubicBezTo>
                <a:cubicBezTo>
                  <a:pt x="1462886" y="1024143"/>
                  <a:pt x="1204357" y="1325387"/>
                  <a:pt x="1346266" y="1281236"/>
                </a:cubicBezTo>
                <a:cubicBezTo>
                  <a:pt x="1488175" y="1237085"/>
                  <a:pt x="1667633" y="1053439"/>
                  <a:pt x="1903522" y="920917"/>
                </a:cubicBezTo>
                <a:cubicBezTo>
                  <a:pt x="2139411" y="788395"/>
                  <a:pt x="2407876" y="636762"/>
                  <a:pt x="2761598" y="486105"/>
                </a:cubicBezTo>
                <a:cubicBezTo>
                  <a:pt x="2980148" y="311594"/>
                  <a:pt x="3181692" y="95165"/>
                  <a:pt x="3365897" y="24928"/>
                </a:cubicBezTo>
                <a:cubicBezTo>
                  <a:pt x="3550102" y="-45309"/>
                  <a:pt x="3805870" y="54083"/>
                  <a:pt x="3866830" y="64685"/>
                </a:cubicBezTo>
                <a:cubicBezTo>
                  <a:pt x="3927790" y="75287"/>
                  <a:pt x="3584558" y="369486"/>
                  <a:pt x="3723706" y="390690"/>
                </a:cubicBezTo>
                <a:cubicBezTo>
                  <a:pt x="3862854" y="411894"/>
                  <a:pt x="4208520" y="583277"/>
                  <a:pt x="4407518" y="557667"/>
                </a:cubicBezTo>
                <a:cubicBezTo>
                  <a:pt x="4606516" y="532057"/>
                  <a:pt x="4898409" y="432792"/>
                  <a:pt x="5203940" y="475571"/>
                </a:cubicBezTo>
                <a:cubicBezTo>
                  <a:pt x="5561044" y="463110"/>
                  <a:pt x="6630421" y="563609"/>
                  <a:pt x="6296362" y="806392"/>
                </a:cubicBezTo>
                <a:cubicBezTo>
                  <a:pt x="6203382" y="965848"/>
                  <a:pt x="6092494" y="1720416"/>
                  <a:pt x="5385533" y="1965047"/>
                </a:cubicBezTo>
                <a:cubicBezTo>
                  <a:pt x="5178069" y="2171408"/>
                  <a:pt x="5630588" y="1667034"/>
                  <a:pt x="5075432" y="1718556"/>
                </a:cubicBezTo>
                <a:cubicBezTo>
                  <a:pt x="4904479" y="1696027"/>
                  <a:pt x="4950750" y="2436986"/>
                  <a:pt x="4447278" y="2529589"/>
                </a:cubicBezTo>
                <a:cubicBezTo>
                  <a:pt x="4298854" y="2658135"/>
                  <a:pt x="4766546" y="2898162"/>
                  <a:pt x="4367766" y="2855593"/>
                </a:cubicBezTo>
                <a:cubicBezTo>
                  <a:pt x="4318733" y="2900650"/>
                  <a:pt x="4610170" y="2682151"/>
                  <a:pt x="4224642" y="2585248"/>
                </a:cubicBezTo>
                <a:cubicBezTo>
                  <a:pt x="4102722" y="2522963"/>
                  <a:pt x="4331875" y="3281148"/>
                  <a:pt x="3970201" y="3229303"/>
                </a:cubicBezTo>
                <a:cubicBezTo>
                  <a:pt x="3852257" y="3306166"/>
                  <a:pt x="3955513" y="3913277"/>
                  <a:pt x="3636246" y="3754089"/>
                </a:cubicBezTo>
                <a:cubicBezTo>
                  <a:pt x="3509025" y="3776618"/>
                  <a:pt x="3422776" y="3436198"/>
                  <a:pt x="3159168" y="3189546"/>
                </a:cubicBezTo>
                <a:cubicBezTo>
                  <a:pt x="3062427" y="3076902"/>
                  <a:pt x="2866183" y="3922554"/>
                  <a:pt x="2682088" y="3769992"/>
                </a:cubicBezTo>
                <a:cubicBezTo>
                  <a:pt x="2580046" y="3820350"/>
                  <a:pt x="2651499" y="3740998"/>
                  <a:pt x="2546917" y="3491695"/>
                </a:cubicBezTo>
                <a:cubicBezTo>
                  <a:pt x="2489933" y="3347246"/>
                  <a:pt x="2414285" y="3400417"/>
                  <a:pt x="2332232" y="3197497"/>
                </a:cubicBezTo>
                <a:cubicBezTo>
                  <a:pt x="2284524" y="3076902"/>
                  <a:pt x="1774204" y="3160553"/>
                  <a:pt x="1727932" y="3006666"/>
                </a:cubicBezTo>
                <a:cubicBezTo>
                  <a:pt x="1657696" y="2911250"/>
                  <a:pt x="1331582" y="2929965"/>
                  <a:pt x="1386026" y="2807883"/>
                </a:cubicBezTo>
                <a:cubicBezTo>
                  <a:pt x="1440470" y="2685801"/>
                  <a:pt x="1560290" y="2557772"/>
                  <a:pt x="1498005" y="2512715"/>
                </a:cubicBezTo>
                <a:cubicBezTo>
                  <a:pt x="1435720" y="2467658"/>
                  <a:pt x="1264216" y="2526776"/>
                  <a:pt x="1012315" y="2537540"/>
                </a:cubicBezTo>
                <a:cubicBezTo>
                  <a:pt x="760414" y="2548304"/>
                  <a:pt x="714142" y="2324181"/>
                  <a:pt x="543189" y="2338758"/>
                </a:cubicBezTo>
                <a:cubicBezTo>
                  <a:pt x="372236" y="2353335"/>
                  <a:pt x="201280" y="2511036"/>
                  <a:pt x="89962" y="2481882"/>
                </a:cubicBezTo>
                <a:cubicBezTo>
                  <a:pt x="-21356" y="2452728"/>
                  <a:pt x="53366" y="2401997"/>
                  <a:pt x="50206" y="2299003"/>
                </a:cubicBezTo>
                <a:cubicBezTo>
                  <a:pt x="-195579" y="2213398"/>
                  <a:pt x="538804" y="1866565"/>
                  <a:pt x="579886" y="1760548"/>
                </a:cubicBezTo>
                <a:close/>
              </a:path>
            </a:pathLst>
          </a:cu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!!Oval 5">
            <a:extLst>
              <a:ext uri="{FF2B5EF4-FFF2-40B4-BE49-F238E27FC236}">
                <a16:creationId xmlns:a16="http://schemas.microsoft.com/office/drawing/2014/main" id="{87C80309-01CB-4B77-9D84-B719F3B81C8A}"/>
              </a:ext>
            </a:extLst>
          </p:cNvPr>
          <p:cNvSpPr/>
          <p:nvPr/>
        </p:nvSpPr>
        <p:spPr>
          <a:xfrm>
            <a:off x="10472197" y="5082555"/>
            <a:ext cx="1316579" cy="999628"/>
          </a:xfrm>
          <a:custGeom>
            <a:avLst/>
            <a:gdLst>
              <a:gd name="connsiteX0" fmla="*/ 0 w 1200133"/>
              <a:gd name="connsiteY0" fmla="*/ 601092 h 1202183"/>
              <a:gd name="connsiteX1" fmla="*/ 600067 w 1200133"/>
              <a:gd name="connsiteY1" fmla="*/ 0 h 1202183"/>
              <a:gd name="connsiteX2" fmla="*/ 1200134 w 1200133"/>
              <a:gd name="connsiteY2" fmla="*/ 601092 h 1202183"/>
              <a:gd name="connsiteX3" fmla="*/ 600067 w 1200133"/>
              <a:gd name="connsiteY3" fmla="*/ 1202184 h 1202183"/>
              <a:gd name="connsiteX4" fmla="*/ 0 w 1200133"/>
              <a:gd name="connsiteY4" fmla="*/ 601092 h 1202183"/>
              <a:gd name="connsiteX0" fmla="*/ 0 w 1279647"/>
              <a:gd name="connsiteY0" fmla="*/ 553584 h 1202550"/>
              <a:gd name="connsiteX1" fmla="*/ 679580 w 1279647"/>
              <a:gd name="connsiteY1" fmla="*/ 200 h 1202550"/>
              <a:gd name="connsiteX2" fmla="*/ 1279647 w 1279647"/>
              <a:gd name="connsiteY2" fmla="*/ 601292 h 1202550"/>
              <a:gd name="connsiteX3" fmla="*/ 679580 w 1279647"/>
              <a:gd name="connsiteY3" fmla="*/ 1202384 h 1202550"/>
              <a:gd name="connsiteX4" fmla="*/ 0 w 1279647"/>
              <a:gd name="connsiteY4" fmla="*/ 553584 h 1202550"/>
              <a:gd name="connsiteX0" fmla="*/ 17970 w 1297617"/>
              <a:gd name="connsiteY0" fmla="*/ 553584 h 1212216"/>
              <a:gd name="connsiteX1" fmla="*/ 697550 w 1297617"/>
              <a:gd name="connsiteY1" fmla="*/ 200 h 1212216"/>
              <a:gd name="connsiteX2" fmla="*/ 1297617 w 1297617"/>
              <a:gd name="connsiteY2" fmla="*/ 601292 h 1212216"/>
              <a:gd name="connsiteX3" fmla="*/ 697550 w 1297617"/>
              <a:gd name="connsiteY3" fmla="*/ 1202384 h 1212216"/>
              <a:gd name="connsiteX4" fmla="*/ 239499 w 1297617"/>
              <a:gd name="connsiteY4" fmla="*/ 944754 h 1212216"/>
              <a:gd name="connsiteX5" fmla="*/ 17970 w 1297617"/>
              <a:gd name="connsiteY5" fmla="*/ 553584 h 1212216"/>
              <a:gd name="connsiteX0" fmla="*/ 31540 w 1311187"/>
              <a:gd name="connsiteY0" fmla="*/ 553501 h 1212824"/>
              <a:gd name="connsiteX1" fmla="*/ 711120 w 1311187"/>
              <a:gd name="connsiteY1" fmla="*/ 117 h 1212824"/>
              <a:gd name="connsiteX2" fmla="*/ 1311187 w 1311187"/>
              <a:gd name="connsiteY2" fmla="*/ 601209 h 1212824"/>
              <a:gd name="connsiteX3" fmla="*/ 711120 w 1311187"/>
              <a:gd name="connsiteY3" fmla="*/ 1202301 h 1212824"/>
              <a:gd name="connsiteX4" fmla="*/ 173556 w 1311187"/>
              <a:gd name="connsiteY4" fmla="*/ 952622 h 1212824"/>
              <a:gd name="connsiteX5" fmla="*/ 31540 w 1311187"/>
              <a:gd name="connsiteY5" fmla="*/ 553501 h 1212824"/>
              <a:gd name="connsiteX0" fmla="*/ 31540 w 1311187"/>
              <a:gd name="connsiteY0" fmla="*/ 553501 h 971533"/>
              <a:gd name="connsiteX1" fmla="*/ 711120 w 1311187"/>
              <a:gd name="connsiteY1" fmla="*/ 117 h 971533"/>
              <a:gd name="connsiteX2" fmla="*/ 1311187 w 1311187"/>
              <a:gd name="connsiteY2" fmla="*/ 601209 h 971533"/>
              <a:gd name="connsiteX3" fmla="*/ 679314 w 1311187"/>
              <a:gd name="connsiteY3" fmla="*/ 613905 h 971533"/>
              <a:gd name="connsiteX4" fmla="*/ 173556 w 1311187"/>
              <a:gd name="connsiteY4" fmla="*/ 952622 h 971533"/>
              <a:gd name="connsiteX5" fmla="*/ 31540 w 1311187"/>
              <a:gd name="connsiteY5" fmla="*/ 553501 h 971533"/>
              <a:gd name="connsiteX0" fmla="*/ 31540 w 1311187"/>
              <a:gd name="connsiteY0" fmla="*/ 553501 h 985352"/>
              <a:gd name="connsiteX1" fmla="*/ 711120 w 1311187"/>
              <a:gd name="connsiteY1" fmla="*/ 117 h 985352"/>
              <a:gd name="connsiteX2" fmla="*/ 1311187 w 1311187"/>
              <a:gd name="connsiteY2" fmla="*/ 601209 h 985352"/>
              <a:gd name="connsiteX3" fmla="*/ 647508 w 1311187"/>
              <a:gd name="connsiteY3" fmla="*/ 812687 h 985352"/>
              <a:gd name="connsiteX4" fmla="*/ 173556 w 1311187"/>
              <a:gd name="connsiteY4" fmla="*/ 952622 h 985352"/>
              <a:gd name="connsiteX5" fmla="*/ 31540 w 1311187"/>
              <a:gd name="connsiteY5" fmla="*/ 553501 h 985352"/>
              <a:gd name="connsiteX0" fmla="*/ 31540 w 1321998"/>
              <a:gd name="connsiteY0" fmla="*/ 553501 h 982161"/>
              <a:gd name="connsiteX1" fmla="*/ 711120 w 1321998"/>
              <a:gd name="connsiteY1" fmla="*/ 117 h 982161"/>
              <a:gd name="connsiteX2" fmla="*/ 1311187 w 1321998"/>
              <a:gd name="connsiteY2" fmla="*/ 601209 h 982161"/>
              <a:gd name="connsiteX3" fmla="*/ 1064102 w 1321998"/>
              <a:gd name="connsiteY3" fmla="*/ 793595 h 982161"/>
              <a:gd name="connsiteX4" fmla="*/ 647508 w 1321998"/>
              <a:gd name="connsiteY4" fmla="*/ 812687 h 982161"/>
              <a:gd name="connsiteX5" fmla="*/ 173556 w 1321998"/>
              <a:gd name="connsiteY5" fmla="*/ 952622 h 982161"/>
              <a:gd name="connsiteX6" fmla="*/ 31540 w 1321998"/>
              <a:gd name="connsiteY6" fmla="*/ 553501 h 982161"/>
              <a:gd name="connsiteX0" fmla="*/ 31540 w 1324065"/>
              <a:gd name="connsiteY0" fmla="*/ 553501 h 1098670"/>
              <a:gd name="connsiteX1" fmla="*/ 711120 w 1324065"/>
              <a:gd name="connsiteY1" fmla="*/ 117 h 1098670"/>
              <a:gd name="connsiteX2" fmla="*/ 1311187 w 1324065"/>
              <a:gd name="connsiteY2" fmla="*/ 601209 h 1098670"/>
              <a:gd name="connsiteX3" fmla="*/ 1103858 w 1324065"/>
              <a:gd name="connsiteY3" fmla="*/ 1095745 h 1098670"/>
              <a:gd name="connsiteX4" fmla="*/ 647508 w 1324065"/>
              <a:gd name="connsiteY4" fmla="*/ 812687 h 1098670"/>
              <a:gd name="connsiteX5" fmla="*/ 173556 w 1324065"/>
              <a:gd name="connsiteY5" fmla="*/ 952622 h 1098670"/>
              <a:gd name="connsiteX6" fmla="*/ 31540 w 1324065"/>
              <a:gd name="connsiteY6" fmla="*/ 553501 h 1098670"/>
              <a:gd name="connsiteX0" fmla="*/ 31540 w 1346597"/>
              <a:gd name="connsiteY0" fmla="*/ 554580 h 1099749"/>
              <a:gd name="connsiteX1" fmla="*/ 711120 w 1346597"/>
              <a:gd name="connsiteY1" fmla="*/ 1196 h 1099749"/>
              <a:gd name="connsiteX2" fmla="*/ 1335041 w 1346597"/>
              <a:gd name="connsiteY2" fmla="*/ 713606 h 1099749"/>
              <a:gd name="connsiteX3" fmla="*/ 1103858 w 1346597"/>
              <a:gd name="connsiteY3" fmla="*/ 1096824 h 1099749"/>
              <a:gd name="connsiteX4" fmla="*/ 647508 w 1346597"/>
              <a:gd name="connsiteY4" fmla="*/ 813766 h 1099749"/>
              <a:gd name="connsiteX5" fmla="*/ 173556 w 1346597"/>
              <a:gd name="connsiteY5" fmla="*/ 953701 h 1099749"/>
              <a:gd name="connsiteX6" fmla="*/ 31540 w 1346597"/>
              <a:gd name="connsiteY6" fmla="*/ 554580 h 1099749"/>
              <a:gd name="connsiteX0" fmla="*/ 31540 w 1336937"/>
              <a:gd name="connsiteY0" fmla="*/ 565697 h 1110866"/>
              <a:gd name="connsiteX1" fmla="*/ 711120 w 1336937"/>
              <a:gd name="connsiteY1" fmla="*/ 12313 h 1110866"/>
              <a:gd name="connsiteX2" fmla="*/ 984588 w 1336937"/>
              <a:gd name="connsiteY2" fmla="*/ 225347 h 1110866"/>
              <a:gd name="connsiteX3" fmla="*/ 1335041 w 1336937"/>
              <a:gd name="connsiteY3" fmla="*/ 724723 h 1110866"/>
              <a:gd name="connsiteX4" fmla="*/ 1103858 w 1336937"/>
              <a:gd name="connsiteY4" fmla="*/ 1107941 h 1110866"/>
              <a:gd name="connsiteX5" fmla="*/ 647508 w 1336937"/>
              <a:gd name="connsiteY5" fmla="*/ 824883 h 1110866"/>
              <a:gd name="connsiteX6" fmla="*/ 173556 w 1336937"/>
              <a:gd name="connsiteY6" fmla="*/ 964818 h 1110866"/>
              <a:gd name="connsiteX7" fmla="*/ 31540 w 1336937"/>
              <a:gd name="connsiteY7" fmla="*/ 565697 h 1110866"/>
              <a:gd name="connsiteX0" fmla="*/ 31540 w 1336937"/>
              <a:gd name="connsiteY0" fmla="*/ 582618 h 1127787"/>
              <a:gd name="connsiteX1" fmla="*/ 711120 w 1336937"/>
              <a:gd name="connsiteY1" fmla="*/ 29234 h 1127787"/>
              <a:gd name="connsiteX2" fmla="*/ 1000491 w 1336937"/>
              <a:gd name="connsiteY2" fmla="*/ 146853 h 1127787"/>
              <a:gd name="connsiteX3" fmla="*/ 1335041 w 1336937"/>
              <a:gd name="connsiteY3" fmla="*/ 741644 h 1127787"/>
              <a:gd name="connsiteX4" fmla="*/ 1103858 w 1336937"/>
              <a:gd name="connsiteY4" fmla="*/ 1124862 h 1127787"/>
              <a:gd name="connsiteX5" fmla="*/ 647508 w 1336937"/>
              <a:gd name="connsiteY5" fmla="*/ 841804 h 1127787"/>
              <a:gd name="connsiteX6" fmla="*/ 173556 w 1336937"/>
              <a:gd name="connsiteY6" fmla="*/ 981739 h 1127787"/>
              <a:gd name="connsiteX7" fmla="*/ 31540 w 1336937"/>
              <a:gd name="connsiteY7" fmla="*/ 582618 h 1127787"/>
              <a:gd name="connsiteX0" fmla="*/ 11182 w 1316579"/>
              <a:gd name="connsiteY0" fmla="*/ 477177 h 1022346"/>
              <a:gd name="connsiteX1" fmla="*/ 388612 w 1316579"/>
              <a:gd name="connsiteY1" fmla="*/ 162333 h 1022346"/>
              <a:gd name="connsiteX2" fmla="*/ 980133 w 1316579"/>
              <a:gd name="connsiteY2" fmla="*/ 41412 h 1022346"/>
              <a:gd name="connsiteX3" fmla="*/ 1314683 w 1316579"/>
              <a:gd name="connsiteY3" fmla="*/ 636203 h 1022346"/>
              <a:gd name="connsiteX4" fmla="*/ 1083500 w 1316579"/>
              <a:gd name="connsiteY4" fmla="*/ 1019421 h 1022346"/>
              <a:gd name="connsiteX5" fmla="*/ 627150 w 1316579"/>
              <a:gd name="connsiteY5" fmla="*/ 736363 h 1022346"/>
              <a:gd name="connsiteX6" fmla="*/ 153198 w 1316579"/>
              <a:gd name="connsiteY6" fmla="*/ 876298 h 1022346"/>
              <a:gd name="connsiteX7" fmla="*/ 11182 w 1316579"/>
              <a:gd name="connsiteY7" fmla="*/ 477177 h 1022346"/>
              <a:gd name="connsiteX0" fmla="*/ 11182 w 1316579"/>
              <a:gd name="connsiteY0" fmla="*/ 481728 h 1026897"/>
              <a:gd name="connsiteX1" fmla="*/ 388612 w 1316579"/>
              <a:gd name="connsiteY1" fmla="*/ 166884 h 1026897"/>
              <a:gd name="connsiteX2" fmla="*/ 693886 w 1316579"/>
              <a:gd name="connsiteY2" fmla="*/ 53913 h 1026897"/>
              <a:gd name="connsiteX3" fmla="*/ 980133 w 1316579"/>
              <a:gd name="connsiteY3" fmla="*/ 45963 h 1026897"/>
              <a:gd name="connsiteX4" fmla="*/ 1314683 w 1316579"/>
              <a:gd name="connsiteY4" fmla="*/ 640754 h 1026897"/>
              <a:gd name="connsiteX5" fmla="*/ 1083500 w 1316579"/>
              <a:gd name="connsiteY5" fmla="*/ 1023972 h 1026897"/>
              <a:gd name="connsiteX6" fmla="*/ 627150 w 1316579"/>
              <a:gd name="connsiteY6" fmla="*/ 740914 h 1026897"/>
              <a:gd name="connsiteX7" fmla="*/ 153198 w 1316579"/>
              <a:gd name="connsiteY7" fmla="*/ 880849 h 1026897"/>
              <a:gd name="connsiteX8" fmla="*/ 11182 w 1316579"/>
              <a:gd name="connsiteY8" fmla="*/ 481728 h 1026897"/>
              <a:gd name="connsiteX0" fmla="*/ 11182 w 1316579"/>
              <a:gd name="connsiteY0" fmla="*/ 454113 h 999282"/>
              <a:gd name="connsiteX1" fmla="*/ 388612 w 1316579"/>
              <a:gd name="connsiteY1" fmla="*/ 139269 h 999282"/>
              <a:gd name="connsiteX2" fmla="*/ 876766 w 1316579"/>
              <a:gd name="connsiteY2" fmla="*/ 264837 h 999282"/>
              <a:gd name="connsiteX3" fmla="*/ 980133 w 1316579"/>
              <a:gd name="connsiteY3" fmla="*/ 18348 h 999282"/>
              <a:gd name="connsiteX4" fmla="*/ 1314683 w 1316579"/>
              <a:gd name="connsiteY4" fmla="*/ 613139 h 999282"/>
              <a:gd name="connsiteX5" fmla="*/ 1083500 w 1316579"/>
              <a:gd name="connsiteY5" fmla="*/ 996357 h 999282"/>
              <a:gd name="connsiteX6" fmla="*/ 627150 w 1316579"/>
              <a:gd name="connsiteY6" fmla="*/ 713299 h 999282"/>
              <a:gd name="connsiteX7" fmla="*/ 153198 w 1316579"/>
              <a:gd name="connsiteY7" fmla="*/ 853234 h 999282"/>
              <a:gd name="connsiteX8" fmla="*/ 11182 w 1316579"/>
              <a:gd name="connsiteY8" fmla="*/ 454113 h 999282"/>
              <a:gd name="connsiteX0" fmla="*/ 11182 w 1316579"/>
              <a:gd name="connsiteY0" fmla="*/ 454459 h 999628"/>
              <a:gd name="connsiteX1" fmla="*/ 388612 w 1316579"/>
              <a:gd name="connsiteY1" fmla="*/ 139615 h 999628"/>
              <a:gd name="connsiteX2" fmla="*/ 630275 w 1316579"/>
              <a:gd name="connsiteY2" fmla="*/ 185670 h 999628"/>
              <a:gd name="connsiteX3" fmla="*/ 876766 w 1316579"/>
              <a:gd name="connsiteY3" fmla="*/ 265183 h 999628"/>
              <a:gd name="connsiteX4" fmla="*/ 980133 w 1316579"/>
              <a:gd name="connsiteY4" fmla="*/ 18694 h 999628"/>
              <a:gd name="connsiteX5" fmla="*/ 1314683 w 1316579"/>
              <a:gd name="connsiteY5" fmla="*/ 613485 h 999628"/>
              <a:gd name="connsiteX6" fmla="*/ 1083500 w 1316579"/>
              <a:gd name="connsiteY6" fmla="*/ 996703 h 999628"/>
              <a:gd name="connsiteX7" fmla="*/ 627150 w 1316579"/>
              <a:gd name="connsiteY7" fmla="*/ 713645 h 999628"/>
              <a:gd name="connsiteX8" fmla="*/ 153198 w 1316579"/>
              <a:gd name="connsiteY8" fmla="*/ 853580 h 999628"/>
              <a:gd name="connsiteX9" fmla="*/ 11182 w 1316579"/>
              <a:gd name="connsiteY9" fmla="*/ 454459 h 999628"/>
              <a:gd name="connsiteX0" fmla="*/ 11182 w 1316579"/>
              <a:gd name="connsiteY0" fmla="*/ 454459 h 999628"/>
              <a:gd name="connsiteX1" fmla="*/ 388612 w 1316579"/>
              <a:gd name="connsiteY1" fmla="*/ 139615 h 999628"/>
              <a:gd name="connsiteX2" fmla="*/ 662081 w 1316579"/>
              <a:gd name="connsiteY2" fmla="*/ 34595 h 999628"/>
              <a:gd name="connsiteX3" fmla="*/ 876766 w 1316579"/>
              <a:gd name="connsiteY3" fmla="*/ 265183 h 999628"/>
              <a:gd name="connsiteX4" fmla="*/ 980133 w 1316579"/>
              <a:gd name="connsiteY4" fmla="*/ 18694 h 999628"/>
              <a:gd name="connsiteX5" fmla="*/ 1314683 w 1316579"/>
              <a:gd name="connsiteY5" fmla="*/ 613485 h 999628"/>
              <a:gd name="connsiteX6" fmla="*/ 1083500 w 1316579"/>
              <a:gd name="connsiteY6" fmla="*/ 996703 h 999628"/>
              <a:gd name="connsiteX7" fmla="*/ 627150 w 1316579"/>
              <a:gd name="connsiteY7" fmla="*/ 713645 h 999628"/>
              <a:gd name="connsiteX8" fmla="*/ 153198 w 1316579"/>
              <a:gd name="connsiteY8" fmla="*/ 853580 h 999628"/>
              <a:gd name="connsiteX9" fmla="*/ 11182 w 1316579"/>
              <a:gd name="connsiteY9" fmla="*/ 454459 h 99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6579" h="999628">
                <a:moveTo>
                  <a:pt x="11182" y="454459"/>
                </a:moveTo>
                <a:cubicBezTo>
                  <a:pt x="50418" y="335465"/>
                  <a:pt x="280129" y="209592"/>
                  <a:pt x="388612" y="139615"/>
                </a:cubicBezTo>
                <a:cubicBezTo>
                  <a:pt x="497095" y="69638"/>
                  <a:pt x="580722" y="13667"/>
                  <a:pt x="662081" y="34595"/>
                </a:cubicBezTo>
                <a:cubicBezTo>
                  <a:pt x="743440" y="55523"/>
                  <a:pt x="818456" y="293012"/>
                  <a:pt x="876766" y="265183"/>
                </a:cubicBezTo>
                <a:cubicBezTo>
                  <a:pt x="935076" y="237354"/>
                  <a:pt x="876667" y="-79113"/>
                  <a:pt x="980133" y="18694"/>
                </a:cubicBezTo>
                <a:cubicBezTo>
                  <a:pt x="1083599" y="116501"/>
                  <a:pt x="1294805" y="466386"/>
                  <a:pt x="1314683" y="613485"/>
                </a:cubicBezTo>
                <a:cubicBezTo>
                  <a:pt x="1334561" y="760584"/>
                  <a:pt x="1194113" y="961457"/>
                  <a:pt x="1083500" y="996703"/>
                </a:cubicBezTo>
                <a:cubicBezTo>
                  <a:pt x="972887" y="1031949"/>
                  <a:pt x="782200" y="737499"/>
                  <a:pt x="627150" y="713645"/>
                </a:cubicBezTo>
                <a:cubicBezTo>
                  <a:pt x="472100" y="689791"/>
                  <a:pt x="266461" y="961713"/>
                  <a:pt x="153198" y="853580"/>
                </a:cubicBezTo>
                <a:cubicBezTo>
                  <a:pt x="39935" y="745447"/>
                  <a:pt x="-28054" y="573453"/>
                  <a:pt x="11182" y="454459"/>
                </a:cubicBezTo>
                <a:close/>
              </a:path>
            </a:pathLst>
          </a:cu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!!balloon">
            <a:extLst>
              <a:ext uri="{FF2B5EF4-FFF2-40B4-BE49-F238E27FC236}">
                <a16:creationId xmlns:a16="http://schemas.microsoft.com/office/drawing/2014/main" id="{B8614202-EB61-419E-9B22-1957807FA4C5}"/>
              </a:ext>
            </a:extLst>
          </p:cNvPr>
          <p:cNvSpPr/>
          <p:nvPr/>
        </p:nvSpPr>
        <p:spPr>
          <a:xfrm flipH="1">
            <a:off x="1349241" y="1995030"/>
            <a:ext cx="369247" cy="817434"/>
          </a:xfrm>
          <a:custGeom>
            <a:avLst/>
            <a:gdLst>
              <a:gd name="connsiteX0" fmla="*/ 1195241 w 1195240"/>
              <a:gd name="connsiteY0" fmla="*/ 230087 h 2646005"/>
              <a:gd name="connsiteX1" fmla="*/ 993914 w 1195240"/>
              <a:gd name="connsiteY1" fmla="*/ 0 h 2646005"/>
              <a:gd name="connsiteX2" fmla="*/ 792588 w 1195240"/>
              <a:gd name="connsiteY2" fmla="*/ 230087 h 2646005"/>
              <a:gd name="connsiteX3" fmla="*/ 965154 w 1195240"/>
              <a:gd name="connsiteY3" fmla="*/ 512232 h 2646005"/>
              <a:gd name="connsiteX4" fmla="*/ 965154 w 1195240"/>
              <a:gd name="connsiteY4" fmla="*/ 517697 h 2646005"/>
              <a:gd name="connsiteX5" fmla="*/ 993914 w 1195240"/>
              <a:gd name="connsiteY5" fmla="*/ 726789 h 2646005"/>
              <a:gd name="connsiteX6" fmla="*/ 1022675 w 1195240"/>
              <a:gd name="connsiteY6" fmla="*/ 920350 h 2646005"/>
              <a:gd name="connsiteX7" fmla="*/ 993914 w 1195240"/>
              <a:gd name="connsiteY7" fmla="*/ 1113911 h 2646005"/>
              <a:gd name="connsiteX8" fmla="*/ 976945 w 1195240"/>
              <a:gd name="connsiteY8" fmla="*/ 1180924 h 2646005"/>
              <a:gd name="connsiteX9" fmla="*/ 930640 w 1195240"/>
              <a:gd name="connsiteY9" fmla="*/ 1205658 h 2646005"/>
              <a:gd name="connsiteX10" fmla="*/ 624337 w 1195240"/>
              <a:gd name="connsiteY10" fmla="*/ 1524329 h 2646005"/>
              <a:gd name="connsiteX11" fmla="*/ 426749 w 1195240"/>
              <a:gd name="connsiteY11" fmla="*/ 1524329 h 2646005"/>
              <a:gd name="connsiteX12" fmla="*/ 150644 w 1195240"/>
              <a:gd name="connsiteY12" fmla="*/ 1711275 h 2646005"/>
              <a:gd name="connsiteX13" fmla="*/ 6839 w 1195240"/>
              <a:gd name="connsiteY13" fmla="*/ 2051517 h 2646005"/>
              <a:gd name="connsiteX14" fmla="*/ 52569 w 1195240"/>
              <a:gd name="connsiteY14" fmla="*/ 2164548 h 2646005"/>
              <a:gd name="connsiteX15" fmla="*/ 86220 w 1195240"/>
              <a:gd name="connsiteY15" fmla="*/ 2171450 h 2646005"/>
              <a:gd name="connsiteX16" fmla="*/ 165600 w 1195240"/>
              <a:gd name="connsiteY16" fmla="*/ 2119105 h 2646005"/>
              <a:gd name="connsiteX17" fmla="*/ 260511 w 1195240"/>
              <a:gd name="connsiteY17" fmla="*/ 1896208 h 2646005"/>
              <a:gd name="connsiteX18" fmla="*/ 260511 w 1195240"/>
              <a:gd name="connsiteY18" fmla="*/ 2646005 h 2646005"/>
              <a:gd name="connsiteX19" fmla="*/ 433076 w 1195240"/>
              <a:gd name="connsiteY19" fmla="*/ 2646005 h 2646005"/>
              <a:gd name="connsiteX20" fmla="*/ 433076 w 1195240"/>
              <a:gd name="connsiteY20" fmla="*/ 2128309 h 2646005"/>
              <a:gd name="connsiteX21" fmla="*/ 519359 w 1195240"/>
              <a:gd name="connsiteY21" fmla="*/ 2128309 h 2646005"/>
              <a:gd name="connsiteX22" fmla="*/ 519359 w 1195240"/>
              <a:gd name="connsiteY22" fmla="*/ 2646005 h 2646005"/>
              <a:gd name="connsiteX23" fmla="*/ 691925 w 1195240"/>
              <a:gd name="connsiteY23" fmla="*/ 2646005 h 2646005"/>
              <a:gd name="connsiteX24" fmla="*/ 691925 w 1195240"/>
              <a:gd name="connsiteY24" fmla="*/ 1702935 h 2646005"/>
              <a:gd name="connsiteX25" fmla="*/ 1056038 w 1195240"/>
              <a:gd name="connsiteY25" fmla="*/ 1325304 h 2646005"/>
              <a:gd name="connsiteX26" fmla="*/ 1053737 w 1195240"/>
              <a:gd name="connsiteY26" fmla="*/ 1203357 h 2646005"/>
              <a:gd name="connsiteX27" fmla="*/ 1034755 w 1195240"/>
              <a:gd name="connsiteY27" fmla="*/ 1189840 h 2646005"/>
              <a:gd name="connsiteX28" fmla="*/ 1050286 w 1195240"/>
              <a:gd name="connsiteY28" fmla="*/ 1129442 h 2646005"/>
              <a:gd name="connsiteX29" fmla="*/ 1079047 w 1195240"/>
              <a:gd name="connsiteY29" fmla="*/ 920350 h 2646005"/>
              <a:gd name="connsiteX30" fmla="*/ 1050286 w 1195240"/>
              <a:gd name="connsiteY30" fmla="*/ 711258 h 2646005"/>
              <a:gd name="connsiteX31" fmla="*/ 1021525 w 1195240"/>
              <a:gd name="connsiteY31" fmla="*/ 517697 h 2646005"/>
              <a:gd name="connsiteX32" fmla="*/ 1021525 w 1195240"/>
              <a:gd name="connsiteY32" fmla="*/ 512232 h 2646005"/>
              <a:gd name="connsiteX33" fmla="*/ 1195241 w 1195240"/>
              <a:gd name="connsiteY33" fmla="*/ 230087 h 264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95240" h="2646005">
                <a:moveTo>
                  <a:pt x="1195241" y="230087"/>
                </a:moveTo>
                <a:cubicBezTo>
                  <a:pt x="1195241" y="102964"/>
                  <a:pt x="1105219" y="0"/>
                  <a:pt x="993914" y="0"/>
                </a:cubicBezTo>
                <a:cubicBezTo>
                  <a:pt x="882610" y="0"/>
                  <a:pt x="792588" y="102964"/>
                  <a:pt x="792588" y="230087"/>
                </a:cubicBezTo>
                <a:cubicBezTo>
                  <a:pt x="792588" y="345131"/>
                  <a:pt x="884911" y="484334"/>
                  <a:pt x="965154" y="512232"/>
                </a:cubicBezTo>
                <a:cubicBezTo>
                  <a:pt x="965018" y="514050"/>
                  <a:pt x="965018" y="515879"/>
                  <a:pt x="965154" y="517697"/>
                </a:cubicBezTo>
                <a:cubicBezTo>
                  <a:pt x="963382" y="588489"/>
                  <a:pt x="973094" y="659103"/>
                  <a:pt x="993914" y="726789"/>
                </a:cubicBezTo>
                <a:cubicBezTo>
                  <a:pt x="1013909" y="789329"/>
                  <a:pt x="1023622" y="854697"/>
                  <a:pt x="1022675" y="920350"/>
                </a:cubicBezTo>
                <a:cubicBezTo>
                  <a:pt x="1023622" y="986002"/>
                  <a:pt x="1013909" y="1051370"/>
                  <a:pt x="993914" y="1113911"/>
                </a:cubicBezTo>
                <a:cubicBezTo>
                  <a:pt x="987875" y="1134619"/>
                  <a:pt x="981835" y="1155902"/>
                  <a:pt x="976945" y="1180924"/>
                </a:cubicBezTo>
                <a:cubicBezTo>
                  <a:pt x="959272" y="1184027"/>
                  <a:pt x="943048" y="1192693"/>
                  <a:pt x="930640" y="1205658"/>
                </a:cubicBezTo>
                <a:lnTo>
                  <a:pt x="624337" y="1524329"/>
                </a:lnTo>
                <a:lnTo>
                  <a:pt x="426749" y="1524329"/>
                </a:lnTo>
                <a:cubicBezTo>
                  <a:pt x="291860" y="1534395"/>
                  <a:pt x="177967" y="1641386"/>
                  <a:pt x="150644" y="1711275"/>
                </a:cubicBezTo>
                <a:cubicBezTo>
                  <a:pt x="143741" y="1729395"/>
                  <a:pt x="60910" y="1924681"/>
                  <a:pt x="6839" y="2051517"/>
                </a:cubicBezTo>
                <a:cubicBezTo>
                  <a:pt x="-11706" y="2095357"/>
                  <a:pt x="8758" y="2145936"/>
                  <a:pt x="52569" y="2164548"/>
                </a:cubicBezTo>
                <a:cubicBezTo>
                  <a:pt x="63173" y="2169198"/>
                  <a:pt x="74640" y="2171551"/>
                  <a:pt x="86220" y="2171450"/>
                </a:cubicBezTo>
                <a:cubicBezTo>
                  <a:pt x="120773" y="2171470"/>
                  <a:pt x="152007" y="2150875"/>
                  <a:pt x="165600" y="2119105"/>
                </a:cubicBezTo>
                <a:lnTo>
                  <a:pt x="260511" y="1896208"/>
                </a:lnTo>
                <a:lnTo>
                  <a:pt x="260511" y="2646005"/>
                </a:lnTo>
                <a:lnTo>
                  <a:pt x="433076" y="2646005"/>
                </a:lnTo>
                <a:lnTo>
                  <a:pt x="433076" y="2128309"/>
                </a:lnTo>
                <a:lnTo>
                  <a:pt x="519359" y="2128309"/>
                </a:lnTo>
                <a:lnTo>
                  <a:pt x="519359" y="2646005"/>
                </a:lnTo>
                <a:lnTo>
                  <a:pt x="691925" y="2646005"/>
                </a:lnTo>
                <a:lnTo>
                  <a:pt x="691925" y="1702935"/>
                </a:lnTo>
                <a:lnTo>
                  <a:pt x="1056038" y="1325304"/>
                </a:lnTo>
                <a:cubicBezTo>
                  <a:pt x="1089056" y="1290986"/>
                  <a:pt x="1088026" y="1236406"/>
                  <a:pt x="1053737" y="1203357"/>
                </a:cubicBezTo>
                <a:cubicBezTo>
                  <a:pt x="1048051" y="1198014"/>
                  <a:pt x="1041663" y="1193466"/>
                  <a:pt x="1034755" y="1189840"/>
                </a:cubicBezTo>
                <a:cubicBezTo>
                  <a:pt x="1039357" y="1168269"/>
                  <a:pt x="1044821" y="1148999"/>
                  <a:pt x="1050286" y="1129442"/>
                </a:cubicBezTo>
                <a:cubicBezTo>
                  <a:pt x="1071106" y="1061756"/>
                  <a:pt x="1080818" y="991142"/>
                  <a:pt x="1079047" y="920350"/>
                </a:cubicBezTo>
                <a:cubicBezTo>
                  <a:pt x="1080818" y="849558"/>
                  <a:pt x="1071106" y="778944"/>
                  <a:pt x="1050286" y="711258"/>
                </a:cubicBezTo>
                <a:cubicBezTo>
                  <a:pt x="1030291" y="648717"/>
                  <a:pt x="1020579" y="583349"/>
                  <a:pt x="1021525" y="517697"/>
                </a:cubicBezTo>
                <a:cubicBezTo>
                  <a:pt x="1021660" y="515879"/>
                  <a:pt x="1021660" y="514050"/>
                  <a:pt x="1021525" y="512232"/>
                </a:cubicBezTo>
                <a:cubicBezTo>
                  <a:pt x="1102918" y="484334"/>
                  <a:pt x="1195241" y="345131"/>
                  <a:pt x="1195241" y="230087"/>
                </a:cubicBezTo>
                <a:close/>
              </a:path>
            </a:pathLst>
          </a:custGeom>
          <a:solidFill>
            <a:srgbClr val="FF6600"/>
          </a:solidFill>
          <a:ln w="286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!!Oval 1">
            <a:extLst>
              <a:ext uri="{FF2B5EF4-FFF2-40B4-BE49-F238E27FC236}">
                <a16:creationId xmlns:a16="http://schemas.microsoft.com/office/drawing/2014/main" id="{976AA036-9C85-4A31-BDAF-A2706073DA20}"/>
              </a:ext>
            </a:extLst>
          </p:cNvPr>
          <p:cNvSpPr/>
          <p:nvPr/>
        </p:nvSpPr>
        <p:spPr>
          <a:xfrm>
            <a:off x="3322452" y="-270603"/>
            <a:ext cx="1829961" cy="1836095"/>
          </a:xfrm>
          <a:custGeom>
            <a:avLst/>
            <a:gdLst>
              <a:gd name="connsiteX0" fmla="*/ 0 w 1200133"/>
              <a:gd name="connsiteY0" fmla="*/ 601092 h 1202183"/>
              <a:gd name="connsiteX1" fmla="*/ 600067 w 1200133"/>
              <a:gd name="connsiteY1" fmla="*/ 0 h 1202183"/>
              <a:gd name="connsiteX2" fmla="*/ 1200134 w 1200133"/>
              <a:gd name="connsiteY2" fmla="*/ 601092 h 1202183"/>
              <a:gd name="connsiteX3" fmla="*/ 600067 w 1200133"/>
              <a:gd name="connsiteY3" fmla="*/ 1202184 h 1202183"/>
              <a:gd name="connsiteX4" fmla="*/ 0 w 1200133"/>
              <a:gd name="connsiteY4" fmla="*/ 601092 h 1202183"/>
              <a:gd name="connsiteX0" fmla="*/ 0 w 2359009"/>
              <a:gd name="connsiteY0" fmla="*/ 275785 h 1249303"/>
              <a:gd name="connsiteX1" fmla="*/ 1758942 w 2359009"/>
              <a:gd name="connsiteY1" fmla="*/ 39818 h 1249303"/>
              <a:gd name="connsiteX2" fmla="*/ 2359009 w 2359009"/>
              <a:gd name="connsiteY2" fmla="*/ 640910 h 1249303"/>
              <a:gd name="connsiteX3" fmla="*/ 1758942 w 2359009"/>
              <a:gd name="connsiteY3" fmla="*/ 1242002 h 1249303"/>
              <a:gd name="connsiteX4" fmla="*/ 0 w 2359009"/>
              <a:gd name="connsiteY4" fmla="*/ 275785 h 1249303"/>
              <a:gd name="connsiteX0" fmla="*/ 98882 w 2457891"/>
              <a:gd name="connsiteY0" fmla="*/ 906698 h 1880216"/>
              <a:gd name="connsiteX1" fmla="*/ 460824 w 2457891"/>
              <a:gd name="connsiteY1" fmla="*/ 3981 h 1880216"/>
              <a:gd name="connsiteX2" fmla="*/ 2457891 w 2457891"/>
              <a:gd name="connsiteY2" fmla="*/ 1271823 h 1880216"/>
              <a:gd name="connsiteX3" fmla="*/ 1857824 w 2457891"/>
              <a:gd name="connsiteY3" fmla="*/ 1872915 h 1880216"/>
              <a:gd name="connsiteX4" fmla="*/ 98882 w 2457891"/>
              <a:gd name="connsiteY4" fmla="*/ 906698 h 1880216"/>
              <a:gd name="connsiteX0" fmla="*/ 112966 w 2900600"/>
              <a:gd name="connsiteY0" fmla="*/ 1124511 h 2111056"/>
              <a:gd name="connsiteX1" fmla="*/ 474908 w 2900600"/>
              <a:gd name="connsiteY1" fmla="*/ 221794 h 2111056"/>
              <a:gd name="connsiteX2" fmla="*/ 2900600 w 2900600"/>
              <a:gd name="connsiteY2" fmla="*/ 172011 h 2111056"/>
              <a:gd name="connsiteX3" fmla="*/ 1871908 w 2900600"/>
              <a:gd name="connsiteY3" fmla="*/ 2090728 h 2111056"/>
              <a:gd name="connsiteX4" fmla="*/ 112966 w 2900600"/>
              <a:gd name="connsiteY4" fmla="*/ 1124511 h 2111056"/>
              <a:gd name="connsiteX0" fmla="*/ 137650 w 2925284"/>
              <a:gd name="connsiteY0" fmla="*/ 1124511 h 2975273"/>
              <a:gd name="connsiteX1" fmla="*/ 499592 w 2925284"/>
              <a:gd name="connsiteY1" fmla="*/ 221794 h 2975273"/>
              <a:gd name="connsiteX2" fmla="*/ 2925284 w 2925284"/>
              <a:gd name="connsiteY2" fmla="*/ 172011 h 2975273"/>
              <a:gd name="connsiteX3" fmla="*/ 2229967 w 2925284"/>
              <a:gd name="connsiteY3" fmla="*/ 2963853 h 2975273"/>
              <a:gd name="connsiteX4" fmla="*/ 137650 w 2925284"/>
              <a:gd name="connsiteY4" fmla="*/ 1124511 h 2975273"/>
              <a:gd name="connsiteX0" fmla="*/ 137650 w 2925284"/>
              <a:gd name="connsiteY0" fmla="*/ 1124511 h 3006027"/>
              <a:gd name="connsiteX1" fmla="*/ 499592 w 2925284"/>
              <a:gd name="connsiteY1" fmla="*/ 221794 h 3006027"/>
              <a:gd name="connsiteX2" fmla="*/ 2925284 w 2925284"/>
              <a:gd name="connsiteY2" fmla="*/ 172011 h 3006027"/>
              <a:gd name="connsiteX3" fmla="*/ 2229967 w 2925284"/>
              <a:gd name="connsiteY3" fmla="*/ 2963853 h 3006027"/>
              <a:gd name="connsiteX4" fmla="*/ 663891 w 2925284"/>
              <a:gd name="connsiteY4" fmla="*/ 1805880 h 3006027"/>
              <a:gd name="connsiteX5" fmla="*/ 137650 w 2925284"/>
              <a:gd name="connsiteY5" fmla="*/ 1124511 h 3006027"/>
              <a:gd name="connsiteX0" fmla="*/ 52279 w 2839913"/>
              <a:gd name="connsiteY0" fmla="*/ 1124511 h 2997443"/>
              <a:gd name="connsiteX1" fmla="*/ 414221 w 2839913"/>
              <a:gd name="connsiteY1" fmla="*/ 221794 h 2997443"/>
              <a:gd name="connsiteX2" fmla="*/ 2839913 w 2839913"/>
              <a:gd name="connsiteY2" fmla="*/ 172011 h 2997443"/>
              <a:gd name="connsiteX3" fmla="*/ 2144596 w 2839913"/>
              <a:gd name="connsiteY3" fmla="*/ 2963853 h 2997443"/>
              <a:gd name="connsiteX4" fmla="*/ 991270 w 2839913"/>
              <a:gd name="connsiteY4" fmla="*/ 1678880 h 2997443"/>
              <a:gd name="connsiteX5" fmla="*/ 52279 w 2839913"/>
              <a:gd name="connsiteY5" fmla="*/ 1124511 h 2997443"/>
              <a:gd name="connsiteX0" fmla="*/ 51105 w 2838739"/>
              <a:gd name="connsiteY0" fmla="*/ 1124511 h 2979583"/>
              <a:gd name="connsiteX1" fmla="*/ 413047 w 2838739"/>
              <a:gd name="connsiteY1" fmla="*/ 221794 h 2979583"/>
              <a:gd name="connsiteX2" fmla="*/ 2838739 w 2838739"/>
              <a:gd name="connsiteY2" fmla="*/ 172011 h 2979583"/>
              <a:gd name="connsiteX3" fmla="*/ 2143422 w 2838739"/>
              <a:gd name="connsiteY3" fmla="*/ 2963853 h 2979583"/>
              <a:gd name="connsiteX4" fmla="*/ 974221 w 2838739"/>
              <a:gd name="connsiteY4" fmla="*/ 1297880 h 2979583"/>
              <a:gd name="connsiteX5" fmla="*/ 51105 w 2838739"/>
              <a:gd name="connsiteY5" fmla="*/ 1124511 h 2979583"/>
              <a:gd name="connsiteX0" fmla="*/ 48756 w 2836390"/>
              <a:gd name="connsiteY0" fmla="*/ 1124511 h 2967530"/>
              <a:gd name="connsiteX1" fmla="*/ 410698 w 2836390"/>
              <a:gd name="connsiteY1" fmla="*/ 221794 h 2967530"/>
              <a:gd name="connsiteX2" fmla="*/ 2836390 w 2836390"/>
              <a:gd name="connsiteY2" fmla="*/ 172011 h 2967530"/>
              <a:gd name="connsiteX3" fmla="*/ 2141073 w 2836390"/>
              <a:gd name="connsiteY3" fmla="*/ 2963853 h 2967530"/>
              <a:gd name="connsiteX4" fmla="*/ 940122 w 2836390"/>
              <a:gd name="connsiteY4" fmla="*/ 774005 h 2967530"/>
              <a:gd name="connsiteX5" fmla="*/ 48756 w 2836390"/>
              <a:gd name="connsiteY5" fmla="*/ 1124511 h 2967530"/>
              <a:gd name="connsiteX0" fmla="*/ 42886 w 2830520"/>
              <a:gd name="connsiteY0" fmla="*/ 1124511 h 2977994"/>
              <a:gd name="connsiteX1" fmla="*/ 404828 w 2830520"/>
              <a:gd name="connsiteY1" fmla="*/ 221794 h 2977994"/>
              <a:gd name="connsiteX2" fmla="*/ 2830520 w 2830520"/>
              <a:gd name="connsiteY2" fmla="*/ 172011 h 2977994"/>
              <a:gd name="connsiteX3" fmla="*/ 2135203 w 2830520"/>
              <a:gd name="connsiteY3" fmla="*/ 2963853 h 2977994"/>
              <a:gd name="connsiteX4" fmla="*/ 854877 w 2830520"/>
              <a:gd name="connsiteY4" fmla="*/ 1250255 h 2977994"/>
              <a:gd name="connsiteX5" fmla="*/ 42886 w 2830520"/>
              <a:gd name="connsiteY5" fmla="*/ 1124511 h 2977994"/>
              <a:gd name="connsiteX0" fmla="*/ 42886 w 2830520"/>
              <a:gd name="connsiteY0" fmla="*/ 1124511 h 3042751"/>
              <a:gd name="connsiteX1" fmla="*/ 404828 w 2830520"/>
              <a:gd name="connsiteY1" fmla="*/ 221794 h 3042751"/>
              <a:gd name="connsiteX2" fmla="*/ 2830520 w 2830520"/>
              <a:gd name="connsiteY2" fmla="*/ 172011 h 3042751"/>
              <a:gd name="connsiteX3" fmla="*/ 2135203 w 2830520"/>
              <a:gd name="connsiteY3" fmla="*/ 2963853 h 3042751"/>
              <a:gd name="connsiteX4" fmla="*/ 1458126 w 2830520"/>
              <a:gd name="connsiteY4" fmla="*/ 2186880 h 3042751"/>
              <a:gd name="connsiteX5" fmla="*/ 854877 w 2830520"/>
              <a:gd name="connsiteY5" fmla="*/ 1250255 h 3042751"/>
              <a:gd name="connsiteX6" fmla="*/ 42886 w 2830520"/>
              <a:gd name="connsiteY6" fmla="*/ 1124511 h 3042751"/>
              <a:gd name="connsiteX0" fmla="*/ 42886 w 2830520"/>
              <a:gd name="connsiteY0" fmla="*/ 1124511 h 3051385"/>
              <a:gd name="connsiteX1" fmla="*/ 404828 w 2830520"/>
              <a:gd name="connsiteY1" fmla="*/ 221794 h 3051385"/>
              <a:gd name="connsiteX2" fmla="*/ 2830520 w 2830520"/>
              <a:gd name="connsiteY2" fmla="*/ 172011 h 3051385"/>
              <a:gd name="connsiteX3" fmla="*/ 2135203 w 2830520"/>
              <a:gd name="connsiteY3" fmla="*/ 2963853 h 3051385"/>
              <a:gd name="connsiteX4" fmla="*/ 1347001 w 2830520"/>
              <a:gd name="connsiteY4" fmla="*/ 2250380 h 3051385"/>
              <a:gd name="connsiteX5" fmla="*/ 854877 w 2830520"/>
              <a:gd name="connsiteY5" fmla="*/ 1250255 h 3051385"/>
              <a:gd name="connsiteX6" fmla="*/ 42886 w 2830520"/>
              <a:gd name="connsiteY6" fmla="*/ 1124511 h 3051385"/>
              <a:gd name="connsiteX0" fmla="*/ 42886 w 2830520"/>
              <a:gd name="connsiteY0" fmla="*/ 1124511 h 3051385"/>
              <a:gd name="connsiteX1" fmla="*/ 404828 w 2830520"/>
              <a:gd name="connsiteY1" fmla="*/ 221794 h 3051385"/>
              <a:gd name="connsiteX2" fmla="*/ 2830520 w 2830520"/>
              <a:gd name="connsiteY2" fmla="*/ 172011 h 3051385"/>
              <a:gd name="connsiteX3" fmla="*/ 2135203 w 2830520"/>
              <a:gd name="connsiteY3" fmla="*/ 2963853 h 3051385"/>
              <a:gd name="connsiteX4" fmla="*/ 1347001 w 2830520"/>
              <a:gd name="connsiteY4" fmla="*/ 2250380 h 3051385"/>
              <a:gd name="connsiteX5" fmla="*/ 854877 w 2830520"/>
              <a:gd name="connsiteY5" fmla="*/ 1250255 h 3051385"/>
              <a:gd name="connsiteX6" fmla="*/ 42886 w 2830520"/>
              <a:gd name="connsiteY6" fmla="*/ 1124511 h 3051385"/>
              <a:gd name="connsiteX0" fmla="*/ 42886 w 2830520"/>
              <a:gd name="connsiteY0" fmla="*/ 1124511 h 3028863"/>
              <a:gd name="connsiteX1" fmla="*/ 404828 w 2830520"/>
              <a:gd name="connsiteY1" fmla="*/ 221794 h 3028863"/>
              <a:gd name="connsiteX2" fmla="*/ 2830520 w 2830520"/>
              <a:gd name="connsiteY2" fmla="*/ 172011 h 3028863"/>
              <a:gd name="connsiteX3" fmla="*/ 2135203 w 2830520"/>
              <a:gd name="connsiteY3" fmla="*/ 2963853 h 3028863"/>
              <a:gd name="connsiteX4" fmla="*/ 1347001 w 2830520"/>
              <a:gd name="connsiteY4" fmla="*/ 2250380 h 3028863"/>
              <a:gd name="connsiteX5" fmla="*/ 854877 w 2830520"/>
              <a:gd name="connsiteY5" fmla="*/ 1250255 h 3028863"/>
              <a:gd name="connsiteX6" fmla="*/ 42886 w 2830520"/>
              <a:gd name="connsiteY6" fmla="*/ 1124511 h 3028863"/>
              <a:gd name="connsiteX0" fmla="*/ 42886 w 2830520"/>
              <a:gd name="connsiteY0" fmla="*/ 1124511 h 3031830"/>
              <a:gd name="connsiteX1" fmla="*/ 404828 w 2830520"/>
              <a:gd name="connsiteY1" fmla="*/ 221794 h 3031830"/>
              <a:gd name="connsiteX2" fmla="*/ 2830520 w 2830520"/>
              <a:gd name="connsiteY2" fmla="*/ 172011 h 3031830"/>
              <a:gd name="connsiteX3" fmla="*/ 2135203 w 2830520"/>
              <a:gd name="connsiteY3" fmla="*/ 2963853 h 3031830"/>
              <a:gd name="connsiteX4" fmla="*/ 1347001 w 2830520"/>
              <a:gd name="connsiteY4" fmla="*/ 2250380 h 3031830"/>
              <a:gd name="connsiteX5" fmla="*/ 854877 w 2830520"/>
              <a:gd name="connsiteY5" fmla="*/ 1250255 h 3031830"/>
              <a:gd name="connsiteX6" fmla="*/ 42886 w 2830520"/>
              <a:gd name="connsiteY6" fmla="*/ 1124511 h 3031830"/>
              <a:gd name="connsiteX0" fmla="*/ 42886 w 2830520"/>
              <a:gd name="connsiteY0" fmla="*/ 1124511 h 3033473"/>
              <a:gd name="connsiteX1" fmla="*/ 404828 w 2830520"/>
              <a:gd name="connsiteY1" fmla="*/ 221794 h 3033473"/>
              <a:gd name="connsiteX2" fmla="*/ 2830520 w 2830520"/>
              <a:gd name="connsiteY2" fmla="*/ 172011 h 3033473"/>
              <a:gd name="connsiteX3" fmla="*/ 2135203 w 2830520"/>
              <a:gd name="connsiteY3" fmla="*/ 2963853 h 3033473"/>
              <a:gd name="connsiteX4" fmla="*/ 1315251 w 2830520"/>
              <a:gd name="connsiteY4" fmla="*/ 2266255 h 3033473"/>
              <a:gd name="connsiteX5" fmla="*/ 854877 w 2830520"/>
              <a:gd name="connsiteY5" fmla="*/ 1250255 h 3033473"/>
              <a:gd name="connsiteX6" fmla="*/ 42886 w 2830520"/>
              <a:gd name="connsiteY6" fmla="*/ 1124511 h 3033473"/>
              <a:gd name="connsiteX0" fmla="*/ 42886 w 2958255"/>
              <a:gd name="connsiteY0" fmla="*/ 1069623 h 2923277"/>
              <a:gd name="connsiteX1" fmla="*/ 404828 w 2958255"/>
              <a:gd name="connsiteY1" fmla="*/ 166906 h 2923277"/>
              <a:gd name="connsiteX2" fmla="*/ 2830520 w 2958255"/>
              <a:gd name="connsiteY2" fmla="*/ 117123 h 2923277"/>
              <a:gd name="connsiteX3" fmla="*/ 2569376 w 2958255"/>
              <a:gd name="connsiteY3" fmla="*/ 1401741 h 2923277"/>
              <a:gd name="connsiteX4" fmla="*/ 2135203 w 2958255"/>
              <a:gd name="connsiteY4" fmla="*/ 2908965 h 2923277"/>
              <a:gd name="connsiteX5" fmla="*/ 1315251 w 2958255"/>
              <a:gd name="connsiteY5" fmla="*/ 2211367 h 2923277"/>
              <a:gd name="connsiteX6" fmla="*/ 854877 w 2958255"/>
              <a:gd name="connsiteY6" fmla="*/ 1195367 h 2923277"/>
              <a:gd name="connsiteX7" fmla="*/ 42886 w 2958255"/>
              <a:gd name="connsiteY7" fmla="*/ 1069623 h 2923277"/>
              <a:gd name="connsiteX0" fmla="*/ 42886 w 3287328"/>
              <a:gd name="connsiteY0" fmla="*/ 1069623 h 2952357"/>
              <a:gd name="connsiteX1" fmla="*/ 404828 w 3287328"/>
              <a:gd name="connsiteY1" fmla="*/ 166906 h 2952357"/>
              <a:gd name="connsiteX2" fmla="*/ 2830520 w 3287328"/>
              <a:gd name="connsiteY2" fmla="*/ 117123 h 2952357"/>
              <a:gd name="connsiteX3" fmla="*/ 3252001 w 3287328"/>
              <a:gd name="connsiteY3" fmla="*/ 655616 h 2952357"/>
              <a:gd name="connsiteX4" fmla="*/ 2135203 w 3287328"/>
              <a:gd name="connsiteY4" fmla="*/ 2908965 h 2952357"/>
              <a:gd name="connsiteX5" fmla="*/ 1315251 w 3287328"/>
              <a:gd name="connsiteY5" fmla="*/ 2211367 h 2952357"/>
              <a:gd name="connsiteX6" fmla="*/ 854877 w 3287328"/>
              <a:gd name="connsiteY6" fmla="*/ 1195367 h 2952357"/>
              <a:gd name="connsiteX7" fmla="*/ 42886 w 3287328"/>
              <a:gd name="connsiteY7" fmla="*/ 1069623 h 2952357"/>
              <a:gd name="connsiteX0" fmla="*/ 42886 w 3252587"/>
              <a:gd name="connsiteY0" fmla="*/ 1069623 h 2917419"/>
              <a:gd name="connsiteX1" fmla="*/ 404828 w 3252587"/>
              <a:gd name="connsiteY1" fmla="*/ 166906 h 2917419"/>
              <a:gd name="connsiteX2" fmla="*/ 2830520 w 3252587"/>
              <a:gd name="connsiteY2" fmla="*/ 117123 h 2917419"/>
              <a:gd name="connsiteX3" fmla="*/ 3252001 w 3252587"/>
              <a:gd name="connsiteY3" fmla="*/ 655616 h 2917419"/>
              <a:gd name="connsiteX4" fmla="*/ 2902750 w 3252587"/>
              <a:gd name="connsiteY4" fmla="*/ 1608116 h 2917419"/>
              <a:gd name="connsiteX5" fmla="*/ 2135203 w 3252587"/>
              <a:gd name="connsiteY5" fmla="*/ 2908965 h 2917419"/>
              <a:gd name="connsiteX6" fmla="*/ 1315251 w 3252587"/>
              <a:gd name="connsiteY6" fmla="*/ 2211367 h 2917419"/>
              <a:gd name="connsiteX7" fmla="*/ 854877 w 3252587"/>
              <a:gd name="connsiteY7" fmla="*/ 1195367 h 2917419"/>
              <a:gd name="connsiteX8" fmla="*/ 42886 w 3252587"/>
              <a:gd name="connsiteY8" fmla="*/ 1069623 h 2917419"/>
              <a:gd name="connsiteX0" fmla="*/ 42886 w 3552822"/>
              <a:gd name="connsiteY0" fmla="*/ 1069623 h 2917826"/>
              <a:gd name="connsiteX1" fmla="*/ 404828 w 3552822"/>
              <a:gd name="connsiteY1" fmla="*/ 166906 h 2917826"/>
              <a:gd name="connsiteX2" fmla="*/ 2830520 w 3552822"/>
              <a:gd name="connsiteY2" fmla="*/ 117123 h 2917826"/>
              <a:gd name="connsiteX3" fmla="*/ 3252001 w 3552822"/>
              <a:gd name="connsiteY3" fmla="*/ 655616 h 2917826"/>
              <a:gd name="connsiteX4" fmla="*/ 3506000 w 3552822"/>
              <a:gd name="connsiteY4" fmla="*/ 1592241 h 2917826"/>
              <a:gd name="connsiteX5" fmla="*/ 2135203 w 3552822"/>
              <a:gd name="connsiteY5" fmla="*/ 2908965 h 2917826"/>
              <a:gd name="connsiteX6" fmla="*/ 1315251 w 3552822"/>
              <a:gd name="connsiteY6" fmla="*/ 2211367 h 2917826"/>
              <a:gd name="connsiteX7" fmla="*/ 854877 w 3552822"/>
              <a:gd name="connsiteY7" fmla="*/ 1195367 h 2917826"/>
              <a:gd name="connsiteX8" fmla="*/ 42886 w 3552822"/>
              <a:gd name="connsiteY8" fmla="*/ 1069623 h 2917826"/>
              <a:gd name="connsiteX0" fmla="*/ 42886 w 3508961"/>
              <a:gd name="connsiteY0" fmla="*/ 1069623 h 2908965"/>
              <a:gd name="connsiteX1" fmla="*/ 404828 w 3508961"/>
              <a:gd name="connsiteY1" fmla="*/ 166906 h 2908965"/>
              <a:gd name="connsiteX2" fmla="*/ 2830520 w 3508961"/>
              <a:gd name="connsiteY2" fmla="*/ 117123 h 2908965"/>
              <a:gd name="connsiteX3" fmla="*/ 3252001 w 3508961"/>
              <a:gd name="connsiteY3" fmla="*/ 655616 h 2908965"/>
              <a:gd name="connsiteX4" fmla="*/ 3506000 w 3508961"/>
              <a:gd name="connsiteY4" fmla="*/ 1592241 h 2908965"/>
              <a:gd name="connsiteX5" fmla="*/ 3045625 w 3508961"/>
              <a:gd name="connsiteY5" fmla="*/ 2211365 h 2908965"/>
              <a:gd name="connsiteX6" fmla="*/ 2135203 w 3508961"/>
              <a:gd name="connsiteY6" fmla="*/ 2908965 h 2908965"/>
              <a:gd name="connsiteX7" fmla="*/ 1315251 w 3508961"/>
              <a:gd name="connsiteY7" fmla="*/ 2211367 h 2908965"/>
              <a:gd name="connsiteX8" fmla="*/ 854877 w 3508961"/>
              <a:gd name="connsiteY8" fmla="*/ 1195367 h 2908965"/>
              <a:gd name="connsiteX9" fmla="*/ 42886 w 3508961"/>
              <a:gd name="connsiteY9" fmla="*/ 1069623 h 2908965"/>
              <a:gd name="connsiteX0" fmla="*/ 42886 w 3508961"/>
              <a:gd name="connsiteY0" fmla="*/ 1069623 h 2910265"/>
              <a:gd name="connsiteX1" fmla="*/ 404828 w 3508961"/>
              <a:gd name="connsiteY1" fmla="*/ 166906 h 2910265"/>
              <a:gd name="connsiteX2" fmla="*/ 2830520 w 3508961"/>
              <a:gd name="connsiteY2" fmla="*/ 117123 h 2910265"/>
              <a:gd name="connsiteX3" fmla="*/ 3252001 w 3508961"/>
              <a:gd name="connsiteY3" fmla="*/ 655616 h 2910265"/>
              <a:gd name="connsiteX4" fmla="*/ 3506000 w 3508961"/>
              <a:gd name="connsiteY4" fmla="*/ 1592241 h 2910265"/>
              <a:gd name="connsiteX5" fmla="*/ 2998000 w 3508961"/>
              <a:gd name="connsiteY5" fmla="*/ 1989115 h 2910265"/>
              <a:gd name="connsiteX6" fmla="*/ 2135203 w 3508961"/>
              <a:gd name="connsiteY6" fmla="*/ 2908965 h 2910265"/>
              <a:gd name="connsiteX7" fmla="*/ 1315251 w 3508961"/>
              <a:gd name="connsiteY7" fmla="*/ 2211367 h 2910265"/>
              <a:gd name="connsiteX8" fmla="*/ 854877 w 3508961"/>
              <a:gd name="connsiteY8" fmla="*/ 1195367 h 2910265"/>
              <a:gd name="connsiteX9" fmla="*/ 42886 w 3508961"/>
              <a:gd name="connsiteY9" fmla="*/ 1069623 h 2910265"/>
              <a:gd name="connsiteX0" fmla="*/ 42886 w 3508961"/>
              <a:gd name="connsiteY0" fmla="*/ 1069623 h 2914693"/>
              <a:gd name="connsiteX1" fmla="*/ 404828 w 3508961"/>
              <a:gd name="connsiteY1" fmla="*/ 166906 h 2914693"/>
              <a:gd name="connsiteX2" fmla="*/ 2830520 w 3508961"/>
              <a:gd name="connsiteY2" fmla="*/ 117123 h 2914693"/>
              <a:gd name="connsiteX3" fmla="*/ 3252001 w 3508961"/>
              <a:gd name="connsiteY3" fmla="*/ 655616 h 2914693"/>
              <a:gd name="connsiteX4" fmla="*/ 3506000 w 3508961"/>
              <a:gd name="connsiteY4" fmla="*/ 1592241 h 2914693"/>
              <a:gd name="connsiteX5" fmla="*/ 2998000 w 3508961"/>
              <a:gd name="connsiteY5" fmla="*/ 1989115 h 2914693"/>
              <a:gd name="connsiteX6" fmla="*/ 2569376 w 3508961"/>
              <a:gd name="connsiteY6" fmla="*/ 2512991 h 2914693"/>
              <a:gd name="connsiteX7" fmla="*/ 2135203 w 3508961"/>
              <a:gd name="connsiteY7" fmla="*/ 2908965 h 2914693"/>
              <a:gd name="connsiteX8" fmla="*/ 1315251 w 3508961"/>
              <a:gd name="connsiteY8" fmla="*/ 2211367 h 2914693"/>
              <a:gd name="connsiteX9" fmla="*/ 854877 w 3508961"/>
              <a:gd name="connsiteY9" fmla="*/ 1195367 h 2914693"/>
              <a:gd name="connsiteX10" fmla="*/ 42886 w 3508961"/>
              <a:gd name="connsiteY10" fmla="*/ 1069623 h 2914693"/>
              <a:gd name="connsiteX0" fmla="*/ 42886 w 3508961"/>
              <a:gd name="connsiteY0" fmla="*/ 1069623 h 2917495"/>
              <a:gd name="connsiteX1" fmla="*/ 404828 w 3508961"/>
              <a:gd name="connsiteY1" fmla="*/ 166906 h 2917495"/>
              <a:gd name="connsiteX2" fmla="*/ 2830520 w 3508961"/>
              <a:gd name="connsiteY2" fmla="*/ 117123 h 2917495"/>
              <a:gd name="connsiteX3" fmla="*/ 3252001 w 3508961"/>
              <a:gd name="connsiteY3" fmla="*/ 655616 h 2917495"/>
              <a:gd name="connsiteX4" fmla="*/ 3506000 w 3508961"/>
              <a:gd name="connsiteY4" fmla="*/ 1592241 h 2917495"/>
              <a:gd name="connsiteX5" fmla="*/ 2998000 w 3508961"/>
              <a:gd name="connsiteY5" fmla="*/ 1989115 h 2917495"/>
              <a:gd name="connsiteX6" fmla="*/ 2744001 w 3508961"/>
              <a:gd name="connsiteY6" fmla="*/ 2560616 h 2917495"/>
              <a:gd name="connsiteX7" fmla="*/ 2135203 w 3508961"/>
              <a:gd name="connsiteY7" fmla="*/ 2908965 h 2917495"/>
              <a:gd name="connsiteX8" fmla="*/ 1315251 w 3508961"/>
              <a:gd name="connsiteY8" fmla="*/ 2211367 h 2917495"/>
              <a:gd name="connsiteX9" fmla="*/ 854877 w 3508961"/>
              <a:gd name="connsiteY9" fmla="*/ 1195367 h 2917495"/>
              <a:gd name="connsiteX10" fmla="*/ 42886 w 3508961"/>
              <a:gd name="connsiteY10" fmla="*/ 1069623 h 2917495"/>
              <a:gd name="connsiteX0" fmla="*/ 42886 w 3508961"/>
              <a:gd name="connsiteY0" fmla="*/ 1069623 h 2948722"/>
              <a:gd name="connsiteX1" fmla="*/ 404828 w 3508961"/>
              <a:gd name="connsiteY1" fmla="*/ 166906 h 2948722"/>
              <a:gd name="connsiteX2" fmla="*/ 2830520 w 3508961"/>
              <a:gd name="connsiteY2" fmla="*/ 117123 h 2948722"/>
              <a:gd name="connsiteX3" fmla="*/ 3252001 w 3508961"/>
              <a:gd name="connsiteY3" fmla="*/ 655616 h 2948722"/>
              <a:gd name="connsiteX4" fmla="*/ 3506000 w 3508961"/>
              <a:gd name="connsiteY4" fmla="*/ 1592241 h 2948722"/>
              <a:gd name="connsiteX5" fmla="*/ 2998000 w 3508961"/>
              <a:gd name="connsiteY5" fmla="*/ 1989115 h 2948722"/>
              <a:gd name="connsiteX6" fmla="*/ 2744001 w 3508961"/>
              <a:gd name="connsiteY6" fmla="*/ 2560616 h 2948722"/>
              <a:gd name="connsiteX7" fmla="*/ 2490001 w 3508961"/>
              <a:gd name="connsiteY7" fmla="*/ 2830491 h 2948722"/>
              <a:gd name="connsiteX8" fmla="*/ 2135203 w 3508961"/>
              <a:gd name="connsiteY8" fmla="*/ 2908965 h 2948722"/>
              <a:gd name="connsiteX9" fmla="*/ 1315251 w 3508961"/>
              <a:gd name="connsiteY9" fmla="*/ 2211367 h 2948722"/>
              <a:gd name="connsiteX10" fmla="*/ 854877 w 3508961"/>
              <a:gd name="connsiteY10" fmla="*/ 1195367 h 2948722"/>
              <a:gd name="connsiteX11" fmla="*/ 42886 w 3508961"/>
              <a:gd name="connsiteY11" fmla="*/ 1069623 h 2948722"/>
              <a:gd name="connsiteX0" fmla="*/ 42886 w 3508961"/>
              <a:gd name="connsiteY0" fmla="*/ 1069623 h 2911534"/>
              <a:gd name="connsiteX1" fmla="*/ 404828 w 3508961"/>
              <a:gd name="connsiteY1" fmla="*/ 166906 h 2911534"/>
              <a:gd name="connsiteX2" fmla="*/ 2830520 w 3508961"/>
              <a:gd name="connsiteY2" fmla="*/ 117123 h 2911534"/>
              <a:gd name="connsiteX3" fmla="*/ 3252001 w 3508961"/>
              <a:gd name="connsiteY3" fmla="*/ 655616 h 2911534"/>
              <a:gd name="connsiteX4" fmla="*/ 3506000 w 3508961"/>
              <a:gd name="connsiteY4" fmla="*/ 1592241 h 2911534"/>
              <a:gd name="connsiteX5" fmla="*/ 2998000 w 3508961"/>
              <a:gd name="connsiteY5" fmla="*/ 1989115 h 2911534"/>
              <a:gd name="connsiteX6" fmla="*/ 2744001 w 3508961"/>
              <a:gd name="connsiteY6" fmla="*/ 2560616 h 2911534"/>
              <a:gd name="connsiteX7" fmla="*/ 2013751 w 3508961"/>
              <a:gd name="connsiteY7" fmla="*/ 1893866 h 2911534"/>
              <a:gd name="connsiteX8" fmla="*/ 2135203 w 3508961"/>
              <a:gd name="connsiteY8" fmla="*/ 2908965 h 2911534"/>
              <a:gd name="connsiteX9" fmla="*/ 1315251 w 3508961"/>
              <a:gd name="connsiteY9" fmla="*/ 2211367 h 2911534"/>
              <a:gd name="connsiteX10" fmla="*/ 854877 w 3508961"/>
              <a:gd name="connsiteY10" fmla="*/ 1195367 h 2911534"/>
              <a:gd name="connsiteX11" fmla="*/ 42886 w 3508961"/>
              <a:gd name="connsiteY11" fmla="*/ 1069623 h 2911534"/>
              <a:gd name="connsiteX0" fmla="*/ 42886 w 3508961"/>
              <a:gd name="connsiteY0" fmla="*/ 1069623 h 2913444"/>
              <a:gd name="connsiteX1" fmla="*/ 404828 w 3508961"/>
              <a:gd name="connsiteY1" fmla="*/ 166906 h 2913444"/>
              <a:gd name="connsiteX2" fmla="*/ 2830520 w 3508961"/>
              <a:gd name="connsiteY2" fmla="*/ 117123 h 2913444"/>
              <a:gd name="connsiteX3" fmla="*/ 3252001 w 3508961"/>
              <a:gd name="connsiteY3" fmla="*/ 655616 h 2913444"/>
              <a:gd name="connsiteX4" fmla="*/ 3506000 w 3508961"/>
              <a:gd name="connsiteY4" fmla="*/ 1592241 h 2913444"/>
              <a:gd name="connsiteX5" fmla="*/ 2998000 w 3508961"/>
              <a:gd name="connsiteY5" fmla="*/ 1989115 h 2913444"/>
              <a:gd name="connsiteX6" fmla="*/ 2744001 w 3508961"/>
              <a:gd name="connsiteY6" fmla="*/ 2560616 h 2913444"/>
              <a:gd name="connsiteX7" fmla="*/ 2045501 w 3508961"/>
              <a:gd name="connsiteY7" fmla="*/ 2512991 h 2913444"/>
              <a:gd name="connsiteX8" fmla="*/ 2135203 w 3508961"/>
              <a:gd name="connsiteY8" fmla="*/ 2908965 h 2913444"/>
              <a:gd name="connsiteX9" fmla="*/ 1315251 w 3508961"/>
              <a:gd name="connsiteY9" fmla="*/ 2211367 h 2913444"/>
              <a:gd name="connsiteX10" fmla="*/ 854877 w 3508961"/>
              <a:gd name="connsiteY10" fmla="*/ 1195367 h 2913444"/>
              <a:gd name="connsiteX11" fmla="*/ 42886 w 3508961"/>
              <a:gd name="connsiteY11" fmla="*/ 1069623 h 2913444"/>
              <a:gd name="connsiteX0" fmla="*/ 42886 w 3508961"/>
              <a:gd name="connsiteY0" fmla="*/ 1069623 h 2913444"/>
              <a:gd name="connsiteX1" fmla="*/ 404828 w 3508961"/>
              <a:gd name="connsiteY1" fmla="*/ 166906 h 2913444"/>
              <a:gd name="connsiteX2" fmla="*/ 2830520 w 3508961"/>
              <a:gd name="connsiteY2" fmla="*/ 117123 h 2913444"/>
              <a:gd name="connsiteX3" fmla="*/ 3252001 w 3508961"/>
              <a:gd name="connsiteY3" fmla="*/ 655616 h 2913444"/>
              <a:gd name="connsiteX4" fmla="*/ 3506000 w 3508961"/>
              <a:gd name="connsiteY4" fmla="*/ 1592241 h 2913444"/>
              <a:gd name="connsiteX5" fmla="*/ 2998000 w 3508961"/>
              <a:gd name="connsiteY5" fmla="*/ 1989115 h 2913444"/>
              <a:gd name="connsiteX6" fmla="*/ 2744001 w 3508961"/>
              <a:gd name="connsiteY6" fmla="*/ 2560616 h 2913444"/>
              <a:gd name="connsiteX7" fmla="*/ 2045501 w 3508961"/>
              <a:gd name="connsiteY7" fmla="*/ 2512991 h 2913444"/>
              <a:gd name="connsiteX8" fmla="*/ 2135203 w 3508961"/>
              <a:gd name="connsiteY8" fmla="*/ 2908965 h 2913444"/>
              <a:gd name="connsiteX9" fmla="*/ 1315251 w 3508961"/>
              <a:gd name="connsiteY9" fmla="*/ 2211367 h 2913444"/>
              <a:gd name="connsiteX10" fmla="*/ 854877 w 3508961"/>
              <a:gd name="connsiteY10" fmla="*/ 1195367 h 2913444"/>
              <a:gd name="connsiteX11" fmla="*/ 42886 w 3508961"/>
              <a:gd name="connsiteY11" fmla="*/ 1069623 h 2913444"/>
              <a:gd name="connsiteX0" fmla="*/ 27971 w 3589296"/>
              <a:gd name="connsiteY0" fmla="*/ 1036332 h 2911903"/>
              <a:gd name="connsiteX1" fmla="*/ 485163 w 3589296"/>
              <a:gd name="connsiteY1" fmla="*/ 165365 h 2911903"/>
              <a:gd name="connsiteX2" fmla="*/ 2910855 w 3589296"/>
              <a:gd name="connsiteY2" fmla="*/ 115582 h 2911903"/>
              <a:gd name="connsiteX3" fmla="*/ 3332336 w 3589296"/>
              <a:gd name="connsiteY3" fmla="*/ 654075 h 2911903"/>
              <a:gd name="connsiteX4" fmla="*/ 3586335 w 3589296"/>
              <a:gd name="connsiteY4" fmla="*/ 1590700 h 2911903"/>
              <a:gd name="connsiteX5" fmla="*/ 3078335 w 3589296"/>
              <a:gd name="connsiteY5" fmla="*/ 1987574 h 2911903"/>
              <a:gd name="connsiteX6" fmla="*/ 2824336 w 3589296"/>
              <a:gd name="connsiteY6" fmla="*/ 2559075 h 2911903"/>
              <a:gd name="connsiteX7" fmla="*/ 2125836 w 3589296"/>
              <a:gd name="connsiteY7" fmla="*/ 2511450 h 2911903"/>
              <a:gd name="connsiteX8" fmla="*/ 2215538 w 3589296"/>
              <a:gd name="connsiteY8" fmla="*/ 2907424 h 2911903"/>
              <a:gd name="connsiteX9" fmla="*/ 1395586 w 3589296"/>
              <a:gd name="connsiteY9" fmla="*/ 2209826 h 2911903"/>
              <a:gd name="connsiteX10" fmla="*/ 935212 w 3589296"/>
              <a:gd name="connsiteY10" fmla="*/ 1193826 h 2911903"/>
              <a:gd name="connsiteX11" fmla="*/ 27971 w 3589296"/>
              <a:gd name="connsiteY11" fmla="*/ 1036332 h 2911903"/>
              <a:gd name="connsiteX0" fmla="*/ 98621 w 3659946"/>
              <a:gd name="connsiteY0" fmla="*/ 1078597 h 2954168"/>
              <a:gd name="connsiteX1" fmla="*/ 349438 w 3659946"/>
              <a:gd name="connsiteY1" fmla="*/ 112380 h 2954168"/>
              <a:gd name="connsiteX2" fmla="*/ 2981505 w 3659946"/>
              <a:gd name="connsiteY2" fmla="*/ 157847 h 2954168"/>
              <a:gd name="connsiteX3" fmla="*/ 3402986 w 3659946"/>
              <a:gd name="connsiteY3" fmla="*/ 696340 h 2954168"/>
              <a:gd name="connsiteX4" fmla="*/ 3656985 w 3659946"/>
              <a:gd name="connsiteY4" fmla="*/ 1632965 h 2954168"/>
              <a:gd name="connsiteX5" fmla="*/ 3148985 w 3659946"/>
              <a:gd name="connsiteY5" fmla="*/ 2029839 h 2954168"/>
              <a:gd name="connsiteX6" fmla="*/ 2894986 w 3659946"/>
              <a:gd name="connsiteY6" fmla="*/ 2601340 h 2954168"/>
              <a:gd name="connsiteX7" fmla="*/ 2196486 w 3659946"/>
              <a:gd name="connsiteY7" fmla="*/ 2553715 h 2954168"/>
              <a:gd name="connsiteX8" fmla="*/ 2286188 w 3659946"/>
              <a:gd name="connsiteY8" fmla="*/ 2949689 h 2954168"/>
              <a:gd name="connsiteX9" fmla="*/ 1466236 w 3659946"/>
              <a:gd name="connsiteY9" fmla="*/ 2252091 h 2954168"/>
              <a:gd name="connsiteX10" fmla="*/ 1005862 w 3659946"/>
              <a:gd name="connsiteY10" fmla="*/ 1236091 h 2954168"/>
              <a:gd name="connsiteX11" fmla="*/ 98621 w 3659946"/>
              <a:gd name="connsiteY11" fmla="*/ 1078597 h 2954168"/>
              <a:gd name="connsiteX0" fmla="*/ 97760 w 3659085"/>
              <a:gd name="connsiteY0" fmla="*/ 1206297 h 3081868"/>
              <a:gd name="connsiteX1" fmla="*/ 348577 w 3659085"/>
              <a:gd name="connsiteY1" fmla="*/ 240080 h 3081868"/>
              <a:gd name="connsiteX2" fmla="*/ 2964769 w 3659085"/>
              <a:gd name="connsiteY2" fmla="*/ 95047 h 3081868"/>
              <a:gd name="connsiteX3" fmla="*/ 3402125 w 3659085"/>
              <a:gd name="connsiteY3" fmla="*/ 824040 h 3081868"/>
              <a:gd name="connsiteX4" fmla="*/ 3656124 w 3659085"/>
              <a:gd name="connsiteY4" fmla="*/ 1760665 h 3081868"/>
              <a:gd name="connsiteX5" fmla="*/ 3148124 w 3659085"/>
              <a:gd name="connsiteY5" fmla="*/ 2157539 h 3081868"/>
              <a:gd name="connsiteX6" fmla="*/ 2894125 w 3659085"/>
              <a:gd name="connsiteY6" fmla="*/ 2729040 h 3081868"/>
              <a:gd name="connsiteX7" fmla="*/ 2195625 w 3659085"/>
              <a:gd name="connsiteY7" fmla="*/ 2681415 h 3081868"/>
              <a:gd name="connsiteX8" fmla="*/ 2285327 w 3659085"/>
              <a:gd name="connsiteY8" fmla="*/ 3077389 h 3081868"/>
              <a:gd name="connsiteX9" fmla="*/ 1465375 w 3659085"/>
              <a:gd name="connsiteY9" fmla="*/ 2379791 h 3081868"/>
              <a:gd name="connsiteX10" fmla="*/ 1005001 w 3659085"/>
              <a:gd name="connsiteY10" fmla="*/ 1363791 h 3081868"/>
              <a:gd name="connsiteX11" fmla="*/ 97760 w 3659085"/>
              <a:gd name="connsiteY11" fmla="*/ 1206297 h 3081868"/>
              <a:gd name="connsiteX0" fmla="*/ 97760 w 3659085"/>
              <a:gd name="connsiteY0" fmla="*/ 1206297 h 3081868"/>
              <a:gd name="connsiteX1" fmla="*/ 348577 w 3659085"/>
              <a:gd name="connsiteY1" fmla="*/ 240080 h 3081868"/>
              <a:gd name="connsiteX2" fmla="*/ 2964769 w 3659085"/>
              <a:gd name="connsiteY2" fmla="*/ 95047 h 3081868"/>
              <a:gd name="connsiteX3" fmla="*/ 3402125 w 3659085"/>
              <a:gd name="connsiteY3" fmla="*/ 824040 h 3081868"/>
              <a:gd name="connsiteX4" fmla="*/ 3656124 w 3659085"/>
              <a:gd name="connsiteY4" fmla="*/ 1760665 h 3081868"/>
              <a:gd name="connsiteX5" fmla="*/ 3148124 w 3659085"/>
              <a:gd name="connsiteY5" fmla="*/ 2157539 h 3081868"/>
              <a:gd name="connsiteX6" fmla="*/ 2894125 w 3659085"/>
              <a:gd name="connsiteY6" fmla="*/ 2729040 h 3081868"/>
              <a:gd name="connsiteX7" fmla="*/ 2195625 w 3659085"/>
              <a:gd name="connsiteY7" fmla="*/ 2681415 h 3081868"/>
              <a:gd name="connsiteX8" fmla="*/ 2285327 w 3659085"/>
              <a:gd name="connsiteY8" fmla="*/ 3077389 h 3081868"/>
              <a:gd name="connsiteX9" fmla="*/ 1897672 w 3659085"/>
              <a:gd name="connsiteY9" fmla="*/ 2639973 h 3081868"/>
              <a:gd name="connsiteX10" fmla="*/ 1465375 w 3659085"/>
              <a:gd name="connsiteY10" fmla="*/ 2379791 h 3081868"/>
              <a:gd name="connsiteX11" fmla="*/ 1005001 w 3659085"/>
              <a:gd name="connsiteY11" fmla="*/ 1363791 h 3081868"/>
              <a:gd name="connsiteX12" fmla="*/ 97760 w 3659085"/>
              <a:gd name="connsiteY12" fmla="*/ 1206297 h 3081868"/>
              <a:gd name="connsiteX0" fmla="*/ 97760 w 3659085"/>
              <a:gd name="connsiteY0" fmla="*/ 1206297 h 3081331"/>
              <a:gd name="connsiteX1" fmla="*/ 348577 w 3659085"/>
              <a:gd name="connsiteY1" fmla="*/ 240080 h 3081331"/>
              <a:gd name="connsiteX2" fmla="*/ 2964769 w 3659085"/>
              <a:gd name="connsiteY2" fmla="*/ 95047 h 3081331"/>
              <a:gd name="connsiteX3" fmla="*/ 3402125 w 3659085"/>
              <a:gd name="connsiteY3" fmla="*/ 824040 h 3081331"/>
              <a:gd name="connsiteX4" fmla="*/ 3656124 w 3659085"/>
              <a:gd name="connsiteY4" fmla="*/ 1760665 h 3081331"/>
              <a:gd name="connsiteX5" fmla="*/ 3148124 w 3659085"/>
              <a:gd name="connsiteY5" fmla="*/ 2157539 h 3081331"/>
              <a:gd name="connsiteX6" fmla="*/ 2894125 w 3659085"/>
              <a:gd name="connsiteY6" fmla="*/ 2729040 h 3081331"/>
              <a:gd name="connsiteX7" fmla="*/ 2195625 w 3659085"/>
              <a:gd name="connsiteY7" fmla="*/ 2681415 h 3081331"/>
              <a:gd name="connsiteX8" fmla="*/ 2285327 w 3659085"/>
              <a:gd name="connsiteY8" fmla="*/ 3077389 h 3081331"/>
              <a:gd name="connsiteX9" fmla="*/ 1849964 w 3659085"/>
              <a:gd name="connsiteY9" fmla="*/ 2854658 h 3081331"/>
              <a:gd name="connsiteX10" fmla="*/ 1465375 w 3659085"/>
              <a:gd name="connsiteY10" fmla="*/ 2379791 h 3081331"/>
              <a:gd name="connsiteX11" fmla="*/ 1005001 w 3659085"/>
              <a:gd name="connsiteY11" fmla="*/ 1363791 h 3081331"/>
              <a:gd name="connsiteX12" fmla="*/ 97760 w 3659085"/>
              <a:gd name="connsiteY12" fmla="*/ 1206297 h 3081331"/>
              <a:gd name="connsiteX0" fmla="*/ 97760 w 3659085"/>
              <a:gd name="connsiteY0" fmla="*/ 1206297 h 3151683"/>
              <a:gd name="connsiteX1" fmla="*/ 348577 w 3659085"/>
              <a:gd name="connsiteY1" fmla="*/ 240080 h 3151683"/>
              <a:gd name="connsiteX2" fmla="*/ 2964769 w 3659085"/>
              <a:gd name="connsiteY2" fmla="*/ 95047 h 3151683"/>
              <a:gd name="connsiteX3" fmla="*/ 3402125 w 3659085"/>
              <a:gd name="connsiteY3" fmla="*/ 824040 h 3151683"/>
              <a:gd name="connsiteX4" fmla="*/ 3656124 w 3659085"/>
              <a:gd name="connsiteY4" fmla="*/ 1760665 h 3151683"/>
              <a:gd name="connsiteX5" fmla="*/ 3148124 w 3659085"/>
              <a:gd name="connsiteY5" fmla="*/ 2157539 h 3151683"/>
              <a:gd name="connsiteX6" fmla="*/ 2894125 w 3659085"/>
              <a:gd name="connsiteY6" fmla="*/ 2729040 h 3151683"/>
              <a:gd name="connsiteX7" fmla="*/ 2195625 w 3659085"/>
              <a:gd name="connsiteY7" fmla="*/ 2681415 h 3151683"/>
              <a:gd name="connsiteX8" fmla="*/ 2301230 w 3659085"/>
              <a:gd name="connsiteY8" fmla="*/ 3148951 h 3151683"/>
              <a:gd name="connsiteX9" fmla="*/ 1849964 w 3659085"/>
              <a:gd name="connsiteY9" fmla="*/ 2854658 h 3151683"/>
              <a:gd name="connsiteX10" fmla="*/ 1465375 w 3659085"/>
              <a:gd name="connsiteY10" fmla="*/ 2379791 h 3151683"/>
              <a:gd name="connsiteX11" fmla="*/ 1005001 w 3659085"/>
              <a:gd name="connsiteY11" fmla="*/ 1363791 h 3151683"/>
              <a:gd name="connsiteX12" fmla="*/ 97760 w 3659085"/>
              <a:gd name="connsiteY12" fmla="*/ 1206297 h 3151683"/>
              <a:gd name="connsiteX0" fmla="*/ 97760 w 3659085"/>
              <a:gd name="connsiteY0" fmla="*/ 1206297 h 3150848"/>
              <a:gd name="connsiteX1" fmla="*/ 348577 w 3659085"/>
              <a:gd name="connsiteY1" fmla="*/ 240080 h 3150848"/>
              <a:gd name="connsiteX2" fmla="*/ 2964769 w 3659085"/>
              <a:gd name="connsiteY2" fmla="*/ 95047 h 3150848"/>
              <a:gd name="connsiteX3" fmla="*/ 3402125 w 3659085"/>
              <a:gd name="connsiteY3" fmla="*/ 824040 h 3150848"/>
              <a:gd name="connsiteX4" fmla="*/ 3656124 w 3659085"/>
              <a:gd name="connsiteY4" fmla="*/ 1760665 h 3150848"/>
              <a:gd name="connsiteX5" fmla="*/ 3148124 w 3659085"/>
              <a:gd name="connsiteY5" fmla="*/ 2157539 h 3150848"/>
              <a:gd name="connsiteX6" fmla="*/ 2894125 w 3659085"/>
              <a:gd name="connsiteY6" fmla="*/ 2729040 h 3150848"/>
              <a:gd name="connsiteX7" fmla="*/ 2314895 w 3659085"/>
              <a:gd name="connsiteY7" fmla="*/ 2713220 h 3150848"/>
              <a:gd name="connsiteX8" fmla="*/ 2301230 w 3659085"/>
              <a:gd name="connsiteY8" fmla="*/ 3148951 h 3150848"/>
              <a:gd name="connsiteX9" fmla="*/ 1849964 w 3659085"/>
              <a:gd name="connsiteY9" fmla="*/ 2854658 h 3150848"/>
              <a:gd name="connsiteX10" fmla="*/ 1465375 w 3659085"/>
              <a:gd name="connsiteY10" fmla="*/ 2379791 h 3150848"/>
              <a:gd name="connsiteX11" fmla="*/ 1005001 w 3659085"/>
              <a:gd name="connsiteY11" fmla="*/ 1363791 h 3150848"/>
              <a:gd name="connsiteX12" fmla="*/ 97760 w 3659085"/>
              <a:gd name="connsiteY12" fmla="*/ 1206297 h 3150848"/>
              <a:gd name="connsiteX0" fmla="*/ 97760 w 4087873"/>
              <a:gd name="connsiteY0" fmla="*/ 1206297 h 3150848"/>
              <a:gd name="connsiteX1" fmla="*/ 348577 w 4087873"/>
              <a:gd name="connsiteY1" fmla="*/ 240080 h 3150848"/>
              <a:gd name="connsiteX2" fmla="*/ 2964769 w 4087873"/>
              <a:gd name="connsiteY2" fmla="*/ 95047 h 3150848"/>
              <a:gd name="connsiteX3" fmla="*/ 3402125 w 4087873"/>
              <a:gd name="connsiteY3" fmla="*/ 824040 h 3150848"/>
              <a:gd name="connsiteX4" fmla="*/ 4086658 w 4087873"/>
              <a:gd name="connsiteY4" fmla="*/ 1932433 h 3150848"/>
              <a:gd name="connsiteX5" fmla="*/ 3148124 w 4087873"/>
              <a:gd name="connsiteY5" fmla="*/ 2157539 h 3150848"/>
              <a:gd name="connsiteX6" fmla="*/ 2894125 w 4087873"/>
              <a:gd name="connsiteY6" fmla="*/ 2729040 h 3150848"/>
              <a:gd name="connsiteX7" fmla="*/ 2314895 w 4087873"/>
              <a:gd name="connsiteY7" fmla="*/ 2713220 h 3150848"/>
              <a:gd name="connsiteX8" fmla="*/ 2301230 w 4087873"/>
              <a:gd name="connsiteY8" fmla="*/ 3148951 h 3150848"/>
              <a:gd name="connsiteX9" fmla="*/ 1849964 w 4087873"/>
              <a:gd name="connsiteY9" fmla="*/ 2854658 h 3150848"/>
              <a:gd name="connsiteX10" fmla="*/ 1465375 w 4087873"/>
              <a:gd name="connsiteY10" fmla="*/ 2379791 h 3150848"/>
              <a:gd name="connsiteX11" fmla="*/ 1005001 w 4087873"/>
              <a:gd name="connsiteY11" fmla="*/ 1363791 h 3150848"/>
              <a:gd name="connsiteX12" fmla="*/ 97760 w 4087873"/>
              <a:gd name="connsiteY12" fmla="*/ 1206297 h 3150848"/>
              <a:gd name="connsiteX0" fmla="*/ 97760 w 4509477"/>
              <a:gd name="connsiteY0" fmla="*/ 1206297 h 3150848"/>
              <a:gd name="connsiteX1" fmla="*/ 348577 w 4509477"/>
              <a:gd name="connsiteY1" fmla="*/ 240080 h 3150848"/>
              <a:gd name="connsiteX2" fmla="*/ 2964769 w 4509477"/>
              <a:gd name="connsiteY2" fmla="*/ 95047 h 3150848"/>
              <a:gd name="connsiteX3" fmla="*/ 4509212 w 4509477"/>
              <a:gd name="connsiteY3" fmla="*/ 179912 h 3150848"/>
              <a:gd name="connsiteX4" fmla="*/ 4086658 w 4509477"/>
              <a:gd name="connsiteY4" fmla="*/ 1932433 h 3150848"/>
              <a:gd name="connsiteX5" fmla="*/ 3148124 w 4509477"/>
              <a:gd name="connsiteY5" fmla="*/ 2157539 h 3150848"/>
              <a:gd name="connsiteX6" fmla="*/ 2894125 w 4509477"/>
              <a:gd name="connsiteY6" fmla="*/ 2729040 h 3150848"/>
              <a:gd name="connsiteX7" fmla="*/ 2314895 w 4509477"/>
              <a:gd name="connsiteY7" fmla="*/ 2713220 h 3150848"/>
              <a:gd name="connsiteX8" fmla="*/ 2301230 w 4509477"/>
              <a:gd name="connsiteY8" fmla="*/ 3148951 h 3150848"/>
              <a:gd name="connsiteX9" fmla="*/ 1849964 w 4509477"/>
              <a:gd name="connsiteY9" fmla="*/ 2854658 h 3150848"/>
              <a:gd name="connsiteX10" fmla="*/ 1465375 w 4509477"/>
              <a:gd name="connsiteY10" fmla="*/ 2379791 h 3150848"/>
              <a:gd name="connsiteX11" fmla="*/ 1005001 w 4509477"/>
              <a:gd name="connsiteY11" fmla="*/ 1363791 h 3150848"/>
              <a:gd name="connsiteX12" fmla="*/ 97760 w 4509477"/>
              <a:gd name="connsiteY12" fmla="*/ 1206297 h 3150848"/>
              <a:gd name="connsiteX0" fmla="*/ 306652 w 4718369"/>
              <a:gd name="connsiteY0" fmla="*/ 1296066 h 3240617"/>
              <a:gd name="connsiteX1" fmla="*/ 229442 w 4718369"/>
              <a:gd name="connsiteY1" fmla="*/ 115140 h 3240617"/>
              <a:gd name="connsiteX2" fmla="*/ 3173661 w 4718369"/>
              <a:gd name="connsiteY2" fmla="*/ 184816 h 3240617"/>
              <a:gd name="connsiteX3" fmla="*/ 4718104 w 4718369"/>
              <a:gd name="connsiteY3" fmla="*/ 269681 h 3240617"/>
              <a:gd name="connsiteX4" fmla="*/ 4295550 w 4718369"/>
              <a:gd name="connsiteY4" fmla="*/ 2022202 h 3240617"/>
              <a:gd name="connsiteX5" fmla="*/ 3357016 w 4718369"/>
              <a:gd name="connsiteY5" fmla="*/ 2247308 h 3240617"/>
              <a:gd name="connsiteX6" fmla="*/ 3103017 w 4718369"/>
              <a:gd name="connsiteY6" fmla="*/ 2818809 h 3240617"/>
              <a:gd name="connsiteX7" fmla="*/ 2523787 w 4718369"/>
              <a:gd name="connsiteY7" fmla="*/ 2802989 h 3240617"/>
              <a:gd name="connsiteX8" fmla="*/ 2510122 w 4718369"/>
              <a:gd name="connsiteY8" fmla="*/ 3238720 h 3240617"/>
              <a:gd name="connsiteX9" fmla="*/ 2058856 w 4718369"/>
              <a:gd name="connsiteY9" fmla="*/ 2944427 h 3240617"/>
              <a:gd name="connsiteX10" fmla="*/ 1674267 w 4718369"/>
              <a:gd name="connsiteY10" fmla="*/ 2469560 h 3240617"/>
              <a:gd name="connsiteX11" fmla="*/ 1213893 w 4718369"/>
              <a:gd name="connsiteY11" fmla="*/ 1453560 h 3240617"/>
              <a:gd name="connsiteX12" fmla="*/ 306652 w 4718369"/>
              <a:gd name="connsiteY12" fmla="*/ 1296066 h 324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718369" h="3240617">
                <a:moveTo>
                  <a:pt x="306652" y="1296066"/>
                </a:moveTo>
                <a:cubicBezTo>
                  <a:pt x="142577" y="1072996"/>
                  <a:pt x="-248393" y="300348"/>
                  <a:pt x="229442" y="115140"/>
                </a:cubicBezTo>
                <a:cubicBezTo>
                  <a:pt x="707277" y="-70068"/>
                  <a:pt x="2812903" y="-20990"/>
                  <a:pt x="3173661" y="184816"/>
                </a:cubicBezTo>
                <a:cubicBezTo>
                  <a:pt x="3534419" y="390622"/>
                  <a:pt x="4706066" y="21182"/>
                  <a:pt x="4718104" y="269681"/>
                </a:cubicBezTo>
                <a:cubicBezTo>
                  <a:pt x="4730142" y="518180"/>
                  <a:pt x="4329946" y="1762911"/>
                  <a:pt x="4295550" y="2022202"/>
                </a:cubicBezTo>
                <a:cubicBezTo>
                  <a:pt x="4261154" y="2281493"/>
                  <a:pt x="3513120" y="2093850"/>
                  <a:pt x="3357016" y="2247308"/>
                </a:cubicBezTo>
                <a:cubicBezTo>
                  <a:pt x="3200912" y="2400766"/>
                  <a:pt x="3187683" y="2678580"/>
                  <a:pt x="3103017" y="2818809"/>
                </a:cubicBezTo>
                <a:cubicBezTo>
                  <a:pt x="3018351" y="2959038"/>
                  <a:pt x="3038003" y="2617931"/>
                  <a:pt x="2523787" y="2802989"/>
                </a:cubicBezTo>
                <a:cubicBezTo>
                  <a:pt x="2422321" y="2861047"/>
                  <a:pt x="2587610" y="3215147"/>
                  <a:pt x="2510122" y="3238720"/>
                </a:cubicBezTo>
                <a:cubicBezTo>
                  <a:pt x="2432634" y="3262293"/>
                  <a:pt x="2195514" y="3060693"/>
                  <a:pt x="2058856" y="2944427"/>
                </a:cubicBezTo>
                <a:cubicBezTo>
                  <a:pt x="1922198" y="2828161"/>
                  <a:pt x="1823046" y="2682257"/>
                  <a:pt x="1674267" y="2469560"/>
                </a:cubicBezTo>
                <a:cubicBezTo>
                  <a:pt x="1683129" y="1961710"/>
                  <a:pt x="1449766" y="1630621"/>
                  <a:pt x="1213893" y="1453560"/>
                </a:cubicBezTo>
                <a:cubicBezTo>
                  <a:pt x="865174" y="1147003"/>
                  <a:pt x="470727" y="1519136"/>
                  <a:pt x="306652" y="1296066"/>
                </a:cubicBezTo>
                <a:close/>
              </a:path>
            </a:pathLst>
          </a:cu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!!Oval 5">
            <a:extLst>
              <a:ext uri="{FF2B5EF4-FFF2-40B4-BE49-F238E27FC236}">
                <a16:creationId xmlns:a16="http://schemas.microsoft.com/office/drawing/2014/main" id="{2F12968D-EC83-45CA-8461-67567DB48288}"/>
              </a:ext>
            </a:extLst>
          </p:cNvPr>
          <p:cNvSpPr/>
          <p:nvPr/>
        </p:nvSpPr>
        <p:spPr>
          <a:xfrm>
            <a:off x="11475164" y="6134897"/>
            <a:ext cx="189584" cy="195290"/>
          </a:xfrm>
          <a:custGeom>
            <a:avLst/>
            <a:gdLst>
              <a:gd name="connsiteX0" fmla="*/ 0 w 1200133"/>
              <a:gd name="connsiteY0" fmla="*/ 601092 h 1202183"/>
              <a:gd name="connsiteX1" fmla="*/ 600067 w 1200133"/>
              <a:gd name="connsiteY1" fmla="*/ 0 h 1202183"/>
              <a:gd name="connsiteX2" fmla="*/ 1200134 w 1200133"/>
              <a:gd name="connsiteY2" fmla="*/ 601092 h 1202183"/>
              <a:gd name="connsiteX3" fmla="*/ 600067 w 1200133"/>
              <a:gd name="connsiteY3" fmla="*/ 1202184 h 1202183"/>
              <a:gd name="connsiteX4" fmla="*/ 0 w 1200133"/>
              <a:gd name="connsiteY4" fmla="*/ 601092 h 1202183"/>
              <a:gd name="connsiteX0" fmla="*/ 0 w 1279647"/>
              <a:gd name="connsiteY0" fmla="*/ 553584 h 1202550"/>
              <a:gd name="connsiteX1" fmla="*/ 679580 w 1279647"/>
              <a:gd name="connsiteY1" fmla="*/ 200 h 1202550"/>
              <a:gd name="connsiteX2" fmla="*/ 1279647 w 1279647"/>
              <a:gd name="connsiteY2" fmla="*/ 601292 h 1202550"/>
              <a:gd name="connsiteX3" fmla="*/ 679580 w 1279647"/>
              <a:gd name="connsiteY3" fmla="*/ 1202384 h 1202550"/>
              <a:gd name="connsiteX4" fmla="*/ 0 w 1279647"/>
              <a:gd name="connsiteY4" fmla="*/ 553584 h 1202550"/>
              <a:gd name="connsiteX0" fmla="*/ 17970 w 1297617"/>
              <a:gd name="connsiteY0" fmla="*/ 553584 h 1212216"/>
              <a:gd name="connsiteX1" fmla="*/ 697550 w 1297617"/>
              <a:gd name="connsiteY1" fmla="*/ 200 h 1212216"/>
              <a:gd name="connsiteX2" fmla="*/ 1297617 w 1297617"/>
              <a:gd name="connsiteY2" fmla="*/ 601292 h 1212216"/>
              <a:gd name="connsiteX3" fmla="*/ 697550 w 1297617"/>
              <a:gd name="connsiteY3" fmla="*/ 1202384 h 1212216"/>
              <a:gd name="connsiteX4" fmla="*/ 239499 w 1297617"/>
              <a:gd name="connsiteY4" fmla="*/ 944754 h 1212216"/>
              <a:gd name="connsiteX5" fmla="*/ 17970 w 1297617"/>
              <a:gd name="connsiteY5" fmla="*/ 553584 h 1212216"/>
              <a:gd name="connsiteX0" fmla="*/ 31540 w 1311187"/>
              <a:gd name="connsiteY0" fmla="*/ 553501 h 1212824"/>
              <a:gd name="connsiteX1" fmla="*/ 711120 w 1311187"/>
              <a:gd name="connsiteY1" fmla="*/ 117 h 1212824"/>
              <a:gd name="connsiteX2" fmla="*/ 1311187 w 1311187"/>
              <a:gd name="connsiteY2" fmla="*/ 601209 h 1212824"/>
              <a:gd name="connsiteX3" fmla="*/ 711120 w 1311187"/>
              <a:gd name="connsiteY3" fmla="*/ 1202301 h 1212824"/>
              <a:gd name="connsiteX4" fmla="*/ 173556 w 1311187"/>
              <a:gd name="connsiteY4" fmla="*/ 952622 h 1212824"/>
              <a:gd name="connsiteX5" fmla="*/ 31540 w 1311187"/>
              <a:gd name="connsiteY5" fmla="*/ 553501 h 1212824"/>
              <a:gd name="connsiteX0" fmla="*/ 31540 w 1311187"/>
              <a:gd name="connsiteY0" fmla="*/ 553501 h 971533"/>
              <a:gd name="connsiteX1" fmla="*/ 711120 w 1311187"/>
              <a:gd name="connsiteY1" fmla="*/ 117 h 971533"/>
              <a:gd name="connsiteX2" fmla="*/ 1311187 w 1311187"/>
              <a:gd name="connsiteY2" fmla="*/ 601209 h 971533"/>
              <a:gd name="connsiteX3" fmla="*/ 679314 w 1311187"/>
              <a:gd name="connsiteY3" fmla="*/ 613905 h 971533"/>
              <a:gd name="connsiteX4" fmla="*/ 173556 w 1311187"/>
              <a:gd name="connsiteY4" fmla="*/ 952622 h 971533"/>
              <a:gd name="connsiteX5" fmla="*/ 31540 w 1311187"/>
              <a:gd name="connsiteY5" fmla="*/ 553501 h 971533"/>
              <a:gd name="connsiteX0" fmla="*/ 31540 w 1311187"/>
              <a:gd name="connsiteY0" fmla="*/ 553501 h 985352"/>
              <a:gd name="connsiteX1" fmla="*/ 711120 w 1311187"/>
              <a:gd name="connsiteY1" fmla="*/ 117 h 985352"/>
              <a:gd name="connsiteX2" fmla="*/ 1311187 w 1311187"/>
              <a:gd name="connsiteY2" fmla="*/ 601209 h 985352"/>
              <a:gd name="connsiteX3" fmla="*/ 647508 w 1311187"/>
              <a:gd name="connsiteY3" fmla="*/ 812687 h 985352"/>
              <a:gd name="connsiteX4" fmla="*/ 173556 w 1311187"/>
              <a:gd name="connsiteY4" fmla="*/ 952622 h 985352"/>
              <a:gd name="connsiteX5" fmla="*/ 31540 w 1311187"/>
              <a:gd name="connsiteY5" fmla="*/ 553501 h 985352"/>
              <a:gd name="connsiteX0" fmla="*/ 31540 w 1321998"/>
              <a:gd name="connsiteY0" fmla="*/ 553501 h 982161"/>
              <a:gd name="connsiteX1" fmla="*/ 711120 w 1321998"/>
              <a:gd name="connsiteY1" fmla="*/ 117 h 982161"/>
              <a:gd name="connsiteX2" fmla="*/ 1311187 w 1321998"/>
              <a:gd name="connsiteY2" fmla="*/ 601209 h 982161"/>
              <a:gd name="connsiteX3" fmla="*/ 1064102 w 1321998"/>
              <a:gd name="connsiteY3" fmla="*/ 793595 h 982161"/>
              <a:gd name="connsiteX4" fmla="*/ 647508 w 1321998"/>
              <a:gd name="connsiteY4" fmla="*/ 812687 h 982161"/>
              <a:gd name="connsiteX5" fmla="*/ 173556 w 1321998"/>
              <a:gd name="connsiteY5" fmla="*/ 952622 h 982161"/>
              <a:gd name="connsiteX6" fmla="*/ 31540 w 1321998"/>
              <a:gd name="connsiteY6" fmla="*/ 553501 h 982161"/>
              <a:gd name="connsiteX0" fmla="*/ 31540 w 1324065"/>
              <a:gd name="connsiteY0" fmla="*/ 553501 h 1098670"/>
              <a:gd name="connsiteX1" fmla="*/ 711120 w 1324065"/>
              <a:gd name="connsiteY1" fmla="*/ 117 h 1098670"/>
              <a:gd name="connsiteX2" fmla="*/ 1311187 w 1324065"/>
              <a:gd name="connsiteY2" fmla="*/ 601209 h 1098670"/>
              <a:gd name="connsiteX3" fmla="*/ 1103858 w 1324065"/>
              <a:gd name="connsiteY3" fmla="*/ 1095745 h 1098670"/>
              <a:gd name="connsiteX4" fmla="*/ 647508 w 1324065"/>
              <a:gd name="connsiteY4" fmla="*/ 812687 h 1098670"/>
              <a:gd name="connsiteX5" fmla="*/ 173556 w 1324065"/>
              <a:gd name="connsiteY5" fmla="*/ 952622 h 1098670"/>
              <a:gd name="connsiteX6" fmla="*/ 31540 w 1324065"/>
              <a:gd name="connsiteY6" fmla="*/ 553501 h 1098670"/>
              <a:gd name="connsiteX0" fmla="*/ 31540 w 1346597"/>
              <a:gd name="connsiteY0" fmla="*/ 554580 h 1099749"/>
              <a:gd name="connsiteX1" fmla="*/ 711120 w 1346597"/>
              <a:gd name="connsiteY1" fmla="*/ 1196 h 1099749"/>
              <a:gd name="connsiteX2" fmla="*/ 1335041 w 1346597"/>
              <a:gd name="connsiteY2" fmla="*/ 713606 h 1099749"/>
              <a:gd name="connsiteX3" fmla="*/ 1103858 w 1346597"/>
              <a:gd name="connsiteY3" fmla="*/ 1096824 h 1099749"/>
              <a:gd name="connsiteX4" fmla="*/ 647508 w 1346597"/>
              <a:gd name="connsiteY4" fmla="*/ 813766 h 1099749"/>
              <a:gd name="connsiteX5" fmla="*/ 173556 w 1346597"/>
              <a:gd name="connsiteY5" fmla="*/ 953701 h 1099749"/>
              <a:gd name="connsiteX6" fmla="*/ 31540 w 1346597"/>
              <a:gd name="connsiteY6" fmla="*/ 554580 h 1099749"/>
              <a:gd name="connsiteX0" fmla="*/ 31540 w 1336937"/>
              <a:gd name="connsiteY0" fmla="*/ 565697 h 1110866"/>
              <a:gd name="connsiteX1" fmla="*/ 711120 w 1336937"/>
              <a:gd name="connsiteY1" fmla="*/ 12313 h 1110866"/>
              <a:gd name="connsiteX2" fmla="*/ 984588 w 1336937"/>
              <a:gd name="connsiteY2" fmla="*/ 225347 h 1110866"/>
              <a:gd name="connsiteX3" fmla="*/ 1335041 w 1336937"/>
              <a:gd name="connsiteY3" fmla="*/ 724723 h 1110866"/>
              <a:gd name="connsiteX4" fmla="*/ 1103858 w 1336937"/>
              <a:gd name="connsiteY4" fmla="*/ 1107941 h 1110866"/>
              <a:gd name="connsiteX5" fmla="*/ 647508 w 1336937"/>
              <a:gd name="connsiteY5" fmla="*/ 824883 h 1110866"/>
              <a:gd name="connsiteX6" fmla="*/ 173556 w 1336937"/>
              <a:gd name="connsiteY6" fmla="*/ 964818 h 1110866"/>
              <a:gd name="connsiteX7" fmla="*/ 31540 w 1336937"/>
              <a:gd name="connsiteY7" fmla="*/ 565697 h 1110866"/>
              <a:gd name="connsiteX0" fmla="*/ 31540 w 1336937"/>
              <a:gd name="connsiteY0" fmla="*/ 582618 h 1127787"/>
              <a:gd name="connsiteX1" fmla="*/ 711120 w 1336937"/>
              <a:gd name="connsiteY1" fmla="*/ 29234 h 1127787"/>
              <a:gd name="connsiteX2" fmla="*/ 1000491 w 1336937"/>
              <a:gd name="connsiteY2" fmla="*/ 146853 h 1127787"/>
              <a:gd name="connsiteX3" fmla="*/ 1335041 w 1336937"/>
              <a:gd name="connsiteY3" fmla="*/ 741644 h 1127787"/>
              <a:gd name="connsiteX4" fmla="*/ 1103858 w 1336937"/>
              <a:gd name="connsiteY4" fmla="*/ 1124862 h 1127787"/>
              <a:gd name="connsiteX5" fmla="*/ 647508 w 1336937"/>
              <a:gd name="connsiteY5" fmla="*/ 841804 h 1127787"/>
              <a:gd name="connsiteX6" fmla="*/ 173556 w 1336937"/>
              <a:gd name="connsiteY6" fmla="*/ 981739 h 1127787"/>
              <a:gd name="connsiteX7" fmla="*/ 31540 w 1336937"/>
              <a:gd name="connsiteY7" fmla="*/ 582618 h 1127787"/>
              <a:gd name="connsiteX0" fmla="*/ 11182 w 1316579"/>
              <a:gd name="connsiteY0" fmla="*/ 477177 h 1022346"/>
              <a:gd name="connsiteX1" fmla="*/ 388612 w 1316579"/>
              <a:gd name="connsiteY1" fmla="*/ 162333 h 1022346"/>
              <a:gd name="connsiteX2" fmla="*/ 980133 w 1316579"/>
              <a:gd name="connsiteY2" fmla="*/ 41412 h 1022346"/>
              <a:gd name="connsiteX3" fmla="*/ 1314683 w 1316579"/>
              <a:gd name="connsiteY3" fmla="*/ 636203 h 1022346"/>
              <a:gd name="connsiteX4" fmla="*/ 1083500 w 1316579"/>
              <a:gd name="connsiteY4" fmla="*/ 1019421 h 1022346"/>
              <a:gd name="connsiteX5" fmla="*/ 627150 w 1316579"/>
              <a:gd name="connsiteY5" fmla="*/ 736363 h 1022346"/>
              <a:gd name="connsiteX6" fmla="*/ 153198 w 1316579"/>
              <a:gd name="connsiteY6" fmla="*/ 876298 h 1022346"/>
              <a:gd name="connsiteX7" fmla="*/ 11182 w 1316579"/>
              <a:gd name="connsiteY7" fmla="*/ 477177 h 1022346"/>
              <a:gd name="connsiteX0" fmla="*/ 11182 w 1316579"/>
              <a:gd name="connsiteY0" fmla="*/ 481728 h 1026897"/>
              <a:gd name="connsiteX1" fmla="*/ 388612 w 1316579"/>
              <a:gd name="connsiteY1" fmla="*/ 166884 h 1026897"/>
              <a:gd name="connsiteX2" fmla="*/ 693886 w 1316579"/>
              <a:gd name="connsiteY2" fmla="*/ 53913 h 1026897"/>
              <a:gd name="connsiteX3" fmla="*/ 980133 w 1316579"/>
              <a:gd name="connsiteY3" fmla="*/ 45963 h 1026897"/>
              <a:gd name="connsiteX4" fmla="*/ 1314683 w 1316579"/>
              <a:gd name="connsiteY4" fmla="*/ 640754 h 1026897"/>
              <a:gd name="connsiteX5" fmla="*/ 1083500 w 1316579"/>
              <a:gd name="connsiteY5" fmla="*/ 1023972 h 1026897"/>
              <a:gd name="connsiteX6" fmla="*/ 627150 w 1316579"/>
              <a:gd name="connsiteY6" fmla="*/ 740914 h 1026897"/>
              <a:gd name="connsiteX7" fmla="*/ 153198 w 1316579"/>
              <a:gd name="connsiteY7" fmla="*/ 880849 h 1026897"/>
              <a:gd name="connsiteX8" fmla="*/ 11182 w 1316579"/>
              <a:gd name="connsiteY8" fmla="*/ 481728 h 1026897"/>
              <a:gd name="connsiteX0" fmla="*/ 11182 w 1316579"/>
              <a:gd name="connsiteY0" fmla="*/ 454113 h 999282"/>
              <a:gd name="connsiteX1" fmla="*/ 388612 w 1316579"/>
              <a:gd name="connsiteY1" fmla="*/ 139269 h 999282"/>
              <a:gd name="connsiteX2" fmla="*/ 876766 w 1316579"/>
              <a:gd name="connsiteY2" fmla="*/ 264837 h 999282"/>
              <a:gd name="connsiteX3" fmla="*/ 980133 w 1316579"/>
              <a:gd name="connsiteY3" fmla="*/ 18348 h 999282"/>
              <a:gd name="connsiteX4" fmla="*/ 1314683 w 1316579"/>
              <a:gd name="connsiteY4" fmla="*/ 613139 h 999282"/>
              <a:gd name="connsiteX5" fmla="*/ 1083500 w 1316579"/>
              <a:gd name="connsiteY5" fmla="*/ 996357 h 999282"/>
              <a:gd name="connsiteX6" fmla="*/ 627150 w 1316579"/>
              <a:gd name="connsiteY6" fmla="*/ 713299 h 999282"/>
              <a:gd name="connsiteX7" fmla="*/ 153198 w 1316579"/>
              <a:gd name="connsiteY7" fmla="*/ 853234 h 999282"/>
              <a:gd name="connsiteX8" fmla="*/ 11182 w 1316579"/>
              <a:gd name="connsiteY8" fmla="*/ 454113 h 999282"/>
              <a:gd name="connsiteX0" fmla="*/ 11182 w 1316579"/>
              <a:gd name="connsiteY0" fmla="*/ 454459 h 999628"/>
              <a:gd name="connsiteX1" fmla="*/ 388612 w 1316579"/>
              <a:gd name="connsiteY1" fmla="*/ 139615 h 999628"/>
              <a:gd name="connsiteX2" fmla="*/ 630275 w 1316579"/>
              <a:gd name="connsiteY2" fmla="*/ 185670 h 999628"/>
              <a:gd name="connsiteX3" fmla="*/ 876766 w 1316579"/>
              <a:gd name="connsiteY3" fmla="*/ 265183 h 999628"/>
              <a:gd name="connsiteX4" fmla="*/ 980133 w 1316579"/>
              <a:gd name="connsiteY4" fmla="*/ 18694 h 999628"/>
              <a:gd name="connsiteX5" fmla="*/ 1314683 w 1316579"/>
              <a:gd name="connsiteY5" fmla="*/ 613485 h 999628"/>
              <a:gd name="connsiteX6" fmla="*/ 1083500 w 1316579"/>
              <a:gd name="connsiteY6" fmla="*/ 996703 h 999628"/>
              <a:gd name="connsiteX7" fmla="*/ 627150 w 1316579"/>
              <a:gd name="connsiteY7" fmla="*/ 713645 h 999628"/>
              <a:gd name="connsiteX8" fmla="*/ 153198 w 1316579"/>
              <a:gd name="connsiteY8" fmla="*/ 853580 h 999628"/>
              <a:gd name="connsiteX9" fmla="*/ 11182 w 1316579"/>
              <a:gd name="connsiteY9" fmla="*/ 454459 h 999628"/>
              <a:gd name="connsiteX0" fmla="*/ 11182 w 1316579"/>
              <a:gd name="connsiteY0" fmla="*/ 454459 h 999628"/>
              <a:gd name="connsiteX1" fmla="*/ 388612 w 1316579"/>
              <a:gd name="connsiteY1" fmla="*/ 139615 h 999628"/>
              <a:gd name="connsiteX2" fmla="*/ 662081 w 1316579"/>
              <a:gd name="connsiteY2" fmla="*/ 34595 h 999628"/>
              <a:gd name="connsiteX3" fmla="*/ 876766 w 1316579"/>
              <a:gd name="connsiteY3" fmla="*/ 265183 h 999628"/>
              <a:gd name="connsiteX4" fmla="*/ 980133 w 1316579"/>
              <a:gd name="connsiteY4" fmla="*/ 18694 h 999628"/>
              <a:gd name="connsiteX5" fmla="*/ 1314683 w 1316579"/>
              <a:gd name="connsiteY5" fmla="*/ 613485 h 999628"/>
              <a:gd name="connsiteX6" fmla="*/ 1083500 w 1316579"/>
              <a:gd name="connsiteY6" fmla="*/ 996703 h 999628"/>
              <a:gd name="connsiteX7" fmla="*/ 627150 w 1316579"/>
              <a:gd name="connsiteY7" fmla="*/ 713645 h 999628"/>
              <a:gd name="connsiteX8" fmla="*/ 153198 w 1316579"/>
              <a:gd name="connsiteY8" fmla="*/ 853580 h 999628"/>
              <a:gd name="connsiteX9" fmla="*/ 11182 w 1316579"/>
              <a:gd name="connsiteY9" fmla="*/ 454459 h 999628"/>
              <a:gd name="connsiteX0" fmla="*/ 11182 w 1316579"/>
              <a:gd name="connsiteY0" fmla="*/ 479002 h 1024171"/>
              <a:gd name="connsiteX1" fmla="*/ 388612 w 1316579"/>
              <a:gd name="connsiteY1" fmla="*/ 164158 h 1024171"/>
              <a:gd name="connsiteX2" fmla="*/ 662081 w 1316579"/>
              <a:gd name="connsiteY2" fmla="*/ 59138 h 1024171"/>
              <a:gd name="connsiteX3" fmla="*/ 980133 w 1316579"/>
              <a:gd name="connsiteY3" fmla="*/ 43237 h 1024171"/>
              <a:gd name="connsiteX4" fmla="*/ 1314683 w 1316579"/>
              <a:gd name="connsiteY4" fmla="*/ 638028 h 1024171"/>
              <a:gd name="connsiteX5" fmla="*/ 1083500 w 1316579"/>
              <a:gd name="connsiteY5" fmla="*/ 1021246 h 1024171"/>
              <a:gd name="connsiteX6" fmla="*/ 627150 w 1316579"/>
              <a:gd name="connsiteY6" fmla="*/ 738188 h 1024171"/>
              <a:gd name="connsiteX7" fmla="*/ 153198 w 1316579"/>
              <a:gd name="connsiteY7" fmla="*/ 878123 h 1024171"/>
              <a:gd name="connsiteX8" fmla="*/ 11182 w 1316579"/>
              <a:gd name="connsiteY8" fmla="*/ 479002 h 1024171"/>
              <a:gd name="connsiteX0" fmla="*/ 20443 w 1327658"/>
              <a:gd name="connsiteY0" fmla="*/ 479002 h 1030816"/>
              <a:gd name="connsiteX1" fmla="*/ 397873 w 1327658"/>
              <a:gd name="connsiteY1" fmla="*/ 164158 h 1030816"/>
              <a:gd name="connsiteX2" fmla="*/ 671342 w 1327658"/>
              <a:gd name="connsiteY2" fmla="*/ 59138 h 1030816"/>
              <a:gd name="connsiteX3" fmla="*/ 989394 w 1327658"/>
              <a:gd name="connsiteY3" fmla="*/ 43237 h 1030816"/>
              <a:gd name="connsiteX4" fmla="*/ 1323944 w 1327658"/>
              <a:gd name="connsiteY4" fmla="*/ 638028 h 1030816"/>
              <a:gd name="connsiteX5" fmla="*/ 1092761 w 1327658"/>
              <a:gd name="connsiteY5" fmla="*/ 1021246 h 1030816"/>
              <a:gd name="connsiteX6" fmla="*/ 162459 w 1327658"/>
              <a:gd name="connsiteY6" fmla="*/ 878123 h 1030816"/>
              <a:gd name="connsiteX7" fmla="*/ 20443 w 1327658"/>
              <a:gd name="connsiteY7" fmla="*/ 479002 h 1030816"/>
              <a:gd name="connsiteX0" fmla="*/ 20443 w 1327658"/>
              <a:gd name="connsiteY0" fmla="*/ 492894 h 1044708"/>
              <a:gd name="connsiteX1" fmla="*/ 671342 w 1327658"/>
              <a:gd name="connsiteY1" fmla="*/ 73030 h 1044708"/>
              <a:gd name="connsiteX2" fmla="*/ 989394 w 1327658"/>
              <a:gd name="connsiteY2" fmla="*/ 57129 h 1044708"/>
              <a:gd name="connsiteX3" fmla="*/ 1323944 w 1327658"/>
              <a:gd name="connsiteY3" fmla="*/ 651920 h 1044708"/>
              <a:gd name="connsiteX4" fmla="*/ 1092761 w 1327658"/>
              <a:gd name="connsiteY4" fmla="*/ 1035138 h 1044708"/>
              <a:gd name="connsiteX5" fmla="*/ 162459 w 1327658"/>
              <a:gd name="connsiteY5" fmla="*/ 892015 h 1044708"/>
              <a:gd name="connsiteX6" fmla="*/ 20443 w 1327658"/>
              <a:gd name="connsiteY6" fmla="*/ 492894 h 1044708"/>
              <a:gd name="connsiteX0" fmla="*/ 20443 w 1327658"/>
              <a:gd name="connsiteY0" fmla="*/ 437304 h 989118"/>
              <a:gd name="connsiteX1" fmla="*/ 989394 w 1327658"/>
              <a:gd name="connsiteY1" fmla="*/ 1539 h 989118"/>
              <a:gd name="connsiteX2" fmla="*/ 1323944 w 1327658"/>
              <a:gd name="connsiteY2" fmla="*/ 596330 h 989118"/>
              <a:gd name="connsiteX3" fmla="*/ 1092761 w 1327658"/>
              <a:gd name="connsiteY3" fmla="*/ 979548 h 989118"/>
              <a:gd name="connsiteX4" fmla="*/ 162459 w 1327658"/>
              <a:gd name="connsiteY4" fmla="*/ 836425 h 989118"/>
              <a:gd name="connsiteX5" fmla="*/ 20443 w 1327658"/>
              <a:gd name="connsiteY5" fmla="*/ 437304 h 989118"/>
              <a:gd name="connsiteX0" fmla="*/ 91152 w 1253078"/>
              <a:gd name="connsiteY0" fmla="*/ 151862 h 996252"/>
              <a:gd name="connsiteX1" fmla="*/ 914814 w 1253078"/>
              <a:gd name="connsiteY1" fmla="*/ 8673 h 996252"/>
              <a:gd name="connsiteX2" fmla="*/ 1249364 w 1253078"/>
              <a:gd name="connsiteY2" fmla="*/ 603464 h 996252"/>
              <a:gd name="connsiteX3" fmla="*/ 1018181 w 1253078"/>
              <a:gd name="connsiteY3" fmla="*/ 986682 h 996252"/>
              <a:gd name="connsiteX4" fmla="*/ 87879 w 1253078"/>
              <a:gd name="connsiteY4" fmla="*/ 843559 h 996252"/>
              <a:gd name="connsiteX5" fmla="*/ 91152 w 1253078"/>
              <a:gd name="connsiteY5" fmla="*/ 151862 h 996252"/>
              <a:gd name="connsiteX0" fmla="*/ 16402 w 1178328"/>
              <a:gd name="connsiteY0" fmla="*/ 149288 h 987969"/>
              <a:gd name="connsiteX1" fmla="*/ 840064 w 1178328"/>
              <a:gd name="connsiteY1" fmla="*/ 6099 h 987969"/>
              <a:gd name="connsiteX2" fmla="*/ 1174614 w 1178328"/>
              <a:gd name="connsiteY2" fmla="*/ 600890 h 987969"/>
              <a:gd name="connsiteX3" fmla="*/ 943431 w 1178328"/>
              <a:gd name="connsiteY3" fmla="*/ 984108 h 987969"/>
              <a:gd name="connsiteX4" fmla="*/ 352143 w 1178328"/>
              <a:gd name="connsiteY4" fmla="*/ 651671 h 987969"/>
              <a:gd name="connsiteX5" fmla="*/ 16402 w 1178328"/>
              <a:gd name="connsiteY5" fmla="*/ 149288 h 987969"/>
              <a:gd name="connsiteX0" fmla="*/ 16402 w 1175834"/>
              <a:gd name="connsiteY0" fmla="*/ 149288 h 711909"/>
              <a:gd name="connsiteX1" fmla="*/ 840064 w 1175834"/>
              <a:gd name="connsiteY1" fmla="*/ 6099 h 711909"/>
              <a:gd name="connsiteX2" fmla="*/ 1174614 w 1175834"/>
              <a:gd name="connsiteY2" fmla="*/ 600890 h 711909"/>
              <a:gd name="connsiteX3" fmla="*/ 773923 w 1175834"/>
              <a:gd name="connsiteY3" fmla="*/ 674319 h 711909"/>
              <a:gd name="connsiteX4" fmla="*/ 352143 w 1175834"/>
              <a:gd name="connsiteY4" fmla="*/ 651671 h 711909"/>
              <a:gd name="connsiteX5" fmla="*/ 16402 w 1175834"/>
              <a:gd name="connsiteY5" fmla="*/ 149288 h 711909"/>
              <a:gd name="connsiteX0" fmla="*/ 16402 w 972393"/>
              <a:gd name="connsiteY0" fmla="*/ 149288 h 711909"/>
              <a:gd name="connsiteX1" fmla="*/ 840064 w 972393"/>
              <a:gd name="connsiteY1" fmla="*/ 6099 h 711909"/>
              <a:gd name="connsiteX2" fmla="*/ 956679 w 972393"/>
              <a:gd name="connsiteY2" fmla="*/ 428787 h 711909"/>
              <a:gd name="connsiteX3" fmla="*/ 773923 w 972393"/>
              <a:gd name="connsiteY3" fmla="*/ 674319 h 711909"/>
              <a:gd name="connsiteX4" fmla="*/ 352143 w 972393"/>
              <a:gd name="connsiteY4" fmla="*/ 651671 h 711909"/>
              <a:gd name="connsiteX5" fmla="*/ 16402 w 972393"/>
              <a:gd name="connsiteY5" fmla="*/ 149288 h 711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2393" h="711909">
                <a:moveTo>
                  <a:pt x="16402" y="149288"/>
                </a:moveTo>
                <a:cubicBezTo>
                  <a:pt x="97722" y="41693"/>
                  <a:pt x="622814" y="-20405"/>
                  <a:pt x="840064" y="6099"/>
                </a:cubicBezTo>
                <a:cubicBezTo>
                  <a:pt x="1057314" y="32603"/>
                  <a:pt x="936801" y="281688"/>
                  <a:pt x="956679" y="428787"/>
                </a:cubicBezTo>
                <a:cubicBezTo>
                  <a:pt x="976557" y="575886"/>
                  <a:pt x="967504" y="634303"/>
                  <a:pt x="773923" y="674319"/>
                </a:cubicBezTo>
                <a:cubicBezTo>
                  <a:pt x="580342" y="714335"/>
                  <a:pt x="530863" y="742045"/>
                  <a:pt x="352143" y="651671"/>
                </a:cubicBezTo>
                <a:cubicBezTo>
                  <a:pt x="173423" y="561297"/>
                  <a:pt x="-64918" y="256883"/>
                  <a:pt x="16402" y="149288"/>
                </a:cubicBezTo>
                <a:close/>
              </a:path>
            </a:pathLst>
          </a:cu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!!balloon">
            <a:extLst>
              <a:ext uri="{FF2B5EF4-FFF2-40B4-BE49-F238E27FC236}">
                <a16:creationId xmlns:a16="http://schemas.microsoft.com/office/drawing/2014/main" id="{B5D55176-2384-4DC2-A9D3-FE8B185AFB51}"/>
              </a:ext>
            </a:extLst>
          </p:cNvPr>
          <p:cNvSpPr/>
          <p:nvPr/>
        </p:nvSpPr>
        <p:spPr>
          <a:xfrm flipH="1">
            <a:off x="1027152" y="908567"/>
            <a:ext cx="1063526" cy="2332062"/>
          </a:xfrm>
          <a:custGeom>
            <a:avLst/>
            <a:gdLst>
              <a:gd name="connsiteX0" fmla="*/ 1195241 w 1195240"/>
              <a:gd name="connsiteY0" fmla="*/ 230087 h 2646005"/>
              <a:gd name="connsiteX1" fmla="*/ 993914 w 1195240"/>
              <a:gd name="connsiteY1" fmla="*/ 0 h 2646005"/>
              <a:gd name="connsiteX2" fmla="*/ 792588 w 1195240"/>
              <a:gd name="connsiteY2" fmla="*/ 230087 h 2646005"/>
              <a:gd name="connsiteX3" fmla="*/ 965154 w 1195240"/>
              <a:gd name="connsiteY3" fmla="*/ 512232 h 2646005"/>
              <a:gd name="connsiteX4" fmla="*/ 965154 w 1195240"/>
              <a:gd name="connsiteY4" fmla="*/ 517697 h 2646005"/>
              <a:gd name="connsiteX5" fmla="*/ 993914 w 1195240"/>
              <a:gd name="connsiteY5" fmla="*/ 726789 h 2646005"/>
              <a:gd name="connsiteX6" fmla="*/ 1022675 w 1195240"/>
              <a:gd name="connsiteY6" fmla="*/ 920350 h 2646005"/>
              <a:gd name="connsiteX7" fmla="*/ 993914 w 1195240"/>
              <a:gd name="connsiteY7" fmla="*/ 1113911 h 2646005"/>
              <a:gd name="connsiteX8" fmla="*/ 976945 w 1195240"/>
              <a:gd name="connsiteY8" fmla="*/ 1180924 h 2646005"/>
              <a:gd name="connsiteX9" fmla="*/ 930640 w 1195240"/>
              <a:gd name="connsiteY9" fmla="*/ 1205658 h 2646005"/>
              <a:gd name="connsiteX10" fmla="*/ 624337 w 1195240"/>
              <a:gd name="connsiteY10" fmla="*/ 1524329 h 2646005"/>
              <a:gd name="connsiteX11" fmla="*/ 426749 w 1195240"/>
              <a:gd name="connsiteY11" fmla="*/ 1524329 h 2646005"/>
              <a:gd name="connsiteX12" fmla="*/ 150644 w 1195240"/>
              <a:gd name="connsiteY12" fmla="*/ 1711275 h 2646005"/>
              <a:gd name="connsiteX13" fmla="*/ 6839 w 1195240"/>
              <a:gd name="connsiteY13" fmla="*/ 2051517 h 2646005"/>
              <a:gd name="connsiteX14" fmla="*/ 52569 w 1195240"/>
              <a:gd name="connsiteY14" fmla="*/ 2164548 h 2646005"/>
              <a:gd name="connsiteX15" fmla="*/ 86220 w 1195240"/>
              <a:gd name="connsiteY15" fmla="*/ 2171450 h 2646005"/>
              <a:gd name="connsiteX16" fmla="*/ 165600 w 1195240"/>
              <a:gd name="connsiteY16" fmla="*/ 2119105 h 2646005"/>
              <a:gd name="connsiteX17" fmla="*/ 260511 w 1195240"/>
              <a:gd name="connsiteY17" fmla="*/ 1896208 h 2646005"/>
              <a:gd name="connsiteX18" fmla="*/ 260511 w 1195240"/>
              <a:gd name="connsiteY18" fmla="*/ 2646005 h 2646005"/>
              <a:gd name="connsiteX19" fmla="*/ 433076 w 1195240"/>
              <a:gd name="connsiteY19" fmla="*/ 2646005 h 2646005"/>
              <a:gd name="connsiteX20" fmla="*/ 433076 w 1195240"/>
              <a:gd name="connsiteY20" fmla="*/ 2128309 h 2646005"/>
              <a:gd name="connsiteX21" fmla="*/ 519359 w 1195240"/>
              <a:gd name="connsiteY21" fmla="*/ 2128309 h 2646005"/>
              <a:gd name="connsiteX22" fmla="*/ 519359 w 1195240"/>
              <a:gd name="connsiteY22" fmla="*/ 2646005 h 2646005"/>
              <a:gd name="connsiteX23" fmla="*/ 691925 w 1195240"/>
              <a:gd name="connsiteY23" fmla="*/ 2646005 h 2646005"/>
              <a:gd name="connsiteX24" fmla="*/ 691925 w 1195240"/>
              <a:gd name="connsiteY24" fmla="*/ 1702935 h 2646005"/>
              <a:gd name="connsiteX25" fmla="*/ 1056038 w 1195240"/>
              <a:gd name="connsiteY25" fmla="*/ 1325304 h 2646005"/>
              <a:gd name="connsiteX26" fmla="*/ 1053737 w 1195240"/>
              <a:gd name="connsiteY26" fmla="*/ 1203357 h 2646005"/>
              <a:gd name="connsiteX27" fmla="*/ 1034755 w 1195240"/>
              <a:gd name="connsiteY27" fmla="*/ 1189840 h 2646005"/>
              <a:gd name="connsiteX28" fmla="*/ 1050286 w 1195240"/>
              <a:gd name="connsiteY28" fmla="*/ 1129442 h 2646005"/>
              <a:gd name="connsiteX29" fmla="*/ 1079047 w 1195240"/>
              <a:gd name="connsiteY29" fmla="*/ 920350 h 2646005"/>
              <a:gd name="connsiteX30" fmla="*/ 1050286 w 1195240"/>
              <a:gd name="connsiteY30" fmla="*/ 711258 h 2646005"/>
              <a:gd name="connsiteX31" fmla="*/ 1021525 w 1195240"/>
              <a:gd name="connsiteY31" fmla="*/ 517697 h 2646005"/>
              <a:gd name="connsiteX32" fmla="*/ 1021525 w 1195240"/>
              <a:gd name="connsiteY32" fmla="*/ 512232 h 2646005"/>
              <a:gd name="connsiteX33" fmla="*/ 1195241 w 1195240"/>
              <a:gd name="connsiteY33" fmla="*/ 230087 h 264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95240" h="2646005">
                <a:moveTo>
                  <a:pt x="1195241" y="230087"/>
                </a:moveTo>
                <a:cubicBezTo>
                  <a:pt x="1195241" y="102964"/>
                  <a:pt x="1105219" y="0"/>
                  <a:pt x="993914" y="0"/>
                </a:cubicBezTo>
                <a:cubicBezTo>
                  <a:pt x="882610" y="0"/>
                  <a:pt x="792588" y="102964"/>
                  <a:pt x="792588" y="230087"/>
                </a:cubicBezTo>
                <a:cubicBezTo>
                  <a:pt x="792588" y="345131"/>
                  <a:pt x="884911" y="484334"/>
                  <a:pt x="965154" y="512232"/>
                </a:cubicBezTo>
                <a:cubicBezTo>
                  <a:pt x="965018" y="514050"/>
                  <a:pt x="965018" y="515879"/>
                  <a:pt x="965154" y="517697"/>
                </a:cubicBezTo>
                <a:cubicBezTo>
                  <a:pt x="963382" y="588489"/>
                  <a:pt x="973094" y="659103"/>
                  <a:pt x="993914" y="726789"/>
                </a:cubicBezTo>
                <a:cubicBezTo>
                  <a:pt x="1013909" y="789329"/>
                  <a:pt x="1023622" y="854697"/>
                  <a:pt x="1022675" y="920350"/>
                </a:cubicBezTo>
                <a:cubicBezTo>
                  <a:pt x="1023622" y="986002"/>
                  <a:pt x="1013909" y="1051370"/>
                  <a:pt x="993914" y="1113911"/>
                </a:cubicBezTo>
                <a:cubicBezTo>
                  <a:pt x="987875" y="1134619"/>
                  <a:pt x="981835" y="1155902"/>
                  <a:pt x="976945" y="1180924"/>
                </a:cubicBezTo>
                <a:cubicBezTo>
                  <a:pt x="959272" y="1184027"/>
                  <a:pt x="943048" y="1192693"/>
                  <a:pt x="930640" y="1205658"/>
                </a:cubicBezTo>
                <a:lnTo>
                  <a:pt x="624337" y="1524329"/>
                </a:lnTo>
                <a:lnTo>
                  <a:pt x="426749" y="1524329"/>
                </a:lnTo>
                <a:cubicBezTo>
                  <a:pt x="291860" y="1534395"/>
                  <a:pt x="177967" y="1641386"/>
                  <a:pt x="150644" y="1711275"/>
                </a:cubicBezTo>
                <a:cubicBezTo>
                  <a:pt x="143741" y="1729395"/>
                  <a:pt x="60910" y="1924681"/>
                  <a:pt x="6839" y="2051517"/>
                </a:cubicBezTo>
                <a:cubicBezTo>
                  <a:pt x="-11706" y="2095357"/>
                  <a:pt x="8758" y="2145936"/>
                  <a:pt x="52569" y="2164548"/>
                </a:cubicBezTo>
                <a:cubicBezTo>
                  <a:pt x="63173" y="2169198"/>
                  <a:pt x="74640" y="2171551"/>
                  <a:pt x="86220" y="2171450"/>
                </a:cubicBezTo>
                <a:cubicBezTo>
                  <a:pt x="120773" y="2171470"/>
                  <a:pt x="152007" y="2150875"/>
                  <a:pt x="165600" y="2119105"/>
                </a:cubicBezTo>
                <a:lnTo>
                  <a:pt x="260511" y="1896208"/>
                </a:lnTo>
                <a:lnTo>
                  <a:pt x="260511" y="2646005"/>
                </a:lnTo>
                <a:lnTo>
                  <a:pt x="433076" y="2646005"/>
                </a:lnTo>
                <a:lnTo>
                  <a:pt x="433076" y="2128309"/>
                </a:lnTo>
                <a:lnTo>
                  <a:pt x="519359" y="2128309"/>
                </a:lnTo>
                <a:lnTo>
                  <a:pt x="519359" y="2646005"/>
                </a:lnTo>
                <a:lnTo>
                  <a:pt x="691925" y="2646005"/>
                </a:lnTo>
                <a:lnTo>
                  <a:pt x="691925" y="1702935"/>
                </a:lnTo>
                <a:lnTo>
                  <a:pt x="1056038" y="1325304"/>
                </a:lnTo>
                <a:cubicBezTo>
                  <a:pt x="1089056" y="1290986"/>
                  <a:pt x="1088026" y="1236406"/>
                  <a:pt x="1053737" y="1203357"/>
                </a:cubicBezTo>
                <a:cubicBezTo>
                  <a:pt x="1048051" y="1198014"/>
                  <a:pt x="1041663" y="1193466"/>
                  <a:pt x="1034755" y="1189840"/>
                </a:cubicBezTo>
                <a:cubicBezTo>
                  <a:pt x="1039357" y="1168269"/>
                  <a:pt x="1044821" y="1148999"/>
                  <a:pt x="1050286" y="1129442"/>
                </a:cubicBezTo>
                <a:cubicBezTo>
                  <a:pt x="1071106" y="1061756"/>
                  <a:pt x="1080818" y="991142"/>
                  <a:pt x="1079047" y="920350"/>
                </a:cubicBezTo>
                <a:cubicBezTo>
                  <a:pt x="1080818" y="849558"/>
                  <a:pt x="1071106" y="778944"/>
                  <a:pt x="1050286" y="711258"/>
                </a:cubicBezTo>
                <a:cubicBezTo>
                  <a:pt x="1030291" y="648717"/>
                  <a:pt x="1020579" y="583349"/>
                  <a:pt x="1021525" y="517697"/>
                </a:cubicBezTo>
                <a:cubicBezTo>
                  <a:pt x="1021660" y="515879"/>
                  <a:pt x="1021660" y="514050"/>
                  <a:pt x="1021525" y="512232"/>
                </a:cubicBezTo>
                <a:cubicBezTo>
                  <a:pt x="1102918" y="484334"/>
                  <a:pt x="1195241" y="345131"/>
                  <a:pt x="1195241" y="230087"/>
                </a:cubicBezTo>
                <a:close/>
              </a:path>
            </a:pathLst>
          </a:custGeom>
          <a:solidFill>
            <a:srgbClr val="FF6600"/>
          </a:solidFill>
          <a:ln w="286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362328C-AF8C-4E5F-96F4-F7F9A590B48A}"/>
              </a:ext>
            </a:extLst>
          </p:cNvPr>
          <p:cNvSpPr/>
          <p:nvPr/>
        </p:nvSpPr>
        <p:spPr>
          <a:xfrm>
            <a:off x="2775234" y="4560545"/>
            <a:ext cx="593754" cy="983436"/>
          </a:xfrm>
          <a:custGeom>
            <a:avLst/>
            <a:gdLst>
              <a:gd name="connsiteX0" fmla="*/ 1406577 w 1406576"/>
              <a:gd name="connsiteY0" fmla="*/ 270770 h 3113856"/>
              <a:gd name="connsiteX1" fmla="*/ 1169653 w 1406576"/>
              <a:gd name="connsiteY1" fmla="*/ 0 h 3113856"/>
              <a:gd name="connsiteX2" fmla="*/ 932729 w 1406576"/>
              <a:gd name="connsiteY2" fmla="*/ 270770 h 3113856"/>
              <a:gd name="connsiteX3" fmla="*/ 1135807 w 1406576"/>
              <a:gd name="connsiteY3" fmla="*/ 602802 h 3113856"/>
              <a:gd name="connsiteX4" fmla="*/ 1135807 w 1406576"/>
              <a:gd name="connsiteY4" fmla="*/ 609233 h 3113856"/>
              <a:gd name="connsiteX5" fmla="*/ 1169653 w 1406576"/>
              <a:gd name="connsiteY5" fmla="*/ 855295 h 3113856"/>
              <a:gd name="connsiteX6" fmla="*/ 1203499 w 1406576"/>
              <a:gd name="connsiteY6" fmla="*/ 1083081 h 3113856"/>
              <a:gd name="connsiteX7" fmla="*/ 1169653 w 1406576"/>
              <a:gd name="connsiteY7" fmla="*/ 1310866 h 3113856"/>
              <a:gd name="connsiteX8" fmla="*/ 1149683 w 1406576"/>
              <a:gd name="connsiteY8" fmla="*/ 1389728 h 3113856"/>
              <a:gd name="connsiteX9" fmla="*/ 1095191 w 1406576"/>
              <a:gd name="connsiteY9" fmla="*/ 1418836 h 3113856"/>
              <a:gd name="connsiteX10" fmla="*/ 734728 w 1406576"/>
              <a:gd name="connsiteY10" fmla="*/ 1793852 h 3113856"/>
              <a:gd name="connsiteX11" fmla="*/ 502204 w 1406576"/>
              <a:gd name="connsiteY11" fmla="*/ 1793852 h 3113856"/>
              <a:gd name="connsiteX12" fmla="*/ 177280 w 1406576"/>
              <a:gd name="connsiteY12" fmla="*/ 2013853 h 3113856"/>
              <a:gd name="connsiteX13" fmla="*/ 8049 w 1406576"/>
              <a:gd name="connsiteY13" fmla="*/ 2414255 h 3113856"/>
              <a:gd name="connsiteX14" fmla="*/ 61864 w 1406576"/>
              <a:gd name="connsiteY14" fmla="*/ 2547271 h 3113856"/>
              <a:gd name="connsiteX15" fmla="*/ 101464 w 1406576"/>
              <a:gd name="connsiteY15" fmla="*/ 2555394 h 3113856"/>
              <a:gd name="connsiteX16" fmla="*/ 194880 w 1406576"/>
              <a:gd name="connsiteY16" fmla="*/ 2493793 h 3113856"/>
              <a:gd name="connsiteX17" fmla="*/ 306573 w 1406576"/>
              <a:gd name="connsiteY17" fmla="*/ 2231485 h 3113856"/>
              <a:gd name="connsiteX18" fmla="*/ 306573 w 1406576"/>
              <a:gd name="connsiteY18" fmla="*/ 3113857 h 3113856"/>
              <a:gd name="connsiteX19" fmla="*/ 509650 w 1406576"/>
              <a:gd name="connsiteY19" fmla="*/ 3113857 h 3113856"/>
              <a:gd name="connsiteX20" fmla="*/ 509650 w 1406576"/>
              <a:gd name="connsiteY20" fmla="*/ 2504624 h 3113856"/>
              <a:gd name="connsiteX21" fmla="*/ 611189 w 1406576"/>
              <a:gd name="connsiteY21" fmla="*/ 2504624 h 3113856"/>
              <a:gd name="connsiteX22" fmla="*/ 611189 w 1406576"/>
              <a:gd name="connsiteY22" fmla="*/ 3113857 h 3113856"/>
              <a:gd name="connsiteX23" fmla="*/ 814267 w 1406576"/>
              <a:gd name="connsiteY23" fmla="*/ 3113857 h 3113856"/>
              <a:gd name="connsiteX24" fmla="*/ 814267 w 1406576"/>
              <a:gd name="connsiteY24" fmla="*/ 2004038 h 3113856"/>
              <a:gd name="connsiteX25" fmla="*/ 1242761 w 1406576"/>
              <a:gd name="connsiteY25" fmla="*/ 1559636 h 3113856"/>
              <a:gd name="connsiteX26" fmla="*/ 1240053 w 1406576"/>
              <a:gd name="connsiteY26" fmla="*/ 1416128 h 3113856"/>
              <a:gd name="connsiteX27" fmla="*/ 1217714 w 1406576"/>
              <a:gd name="connsiteY27" fmla="*/ 1400220 h 3113856"/>
              <a:gd name="connsiteX28" fmla="*/ 1235991 w 1406576"/>
              <a:gd name="connsiteY28" fmla="*/ 1329143 h 3113856"/>
              <a:gd name="connsiteX29" fmla="*/ 1269838 w 1406576"/>
              <a:gd name="connsiteY29" fmla="*/ 1083081 h 3113856"/>
              <a:gd name="connsiteX30" fmla="*/ 1235991 w 1406576"/>
              <a:gd name="connsiteY30" fmla="*/ 837018 h 3113856"/>
              <a:gd name="connsiteX31" fmla="*/ 1202145 w 1406576"/>
              <a:gd name="connsiteY31" fmla="*/ 609233 h 3113856"/>
              <a:gd name="connsiteX32" fmla="*/ 1202145 w 1406576"/>
              <a:gd name="connsiteY32" fmla="*/ 602802 h 3113856"/>
              <a:gd name="connsiteX33" fmla="*/ 1406577 w 1406576"/>
              <a:gd name="connsiteY33" fmla="*/ 270770 h 3113856"/>
              <a:gd name="connsiteX0" fmla="*/ 1406577 w 1406577"/>
              <a:gd name="connsiteY0" fmla="*/ 41505 h 2884592"/>
              <a:gd name="connsiteX1" fmla="*/ 932729 w 1406577"/>
              <a:gd name="connsiteY1" fmla="*/ 41505 h 2884592"/>
              <a:gd name="connsiteX2" fmla="*/ 1135807 w 1406577"/>
              <a:gd name="connsiteY2" fmla="*/ 373537 h 2884592"/>
              <a:gd name="connsiteX3" fmla="*/ 1135807 w 1406577"/>
              <a:gd name="connsiteY3" fmla="*/ 379968 h 2884592"/>
              <a:gd name="connsiteX4" fmla="*/ 1169653 w 1406577"/>
              <a:gd name="connsiteY4" fmla="*/ 626030 h 2884592"/>
              <a:gd name="connsiteX5" fmla="*/ 1203499 w 1406577"/>
              <a:gd name="connsiteY5" fmla="*/ 853816 h 2884592"/>
              <a:gd name="connsiteX6" fmla="*/ 1169653 w 1406577"/>
              <a:gd name="connsiteY6" fmla="*/ 1081601 h 2884592"/>
              <a:gd name="connsiteX7" fmla="*/ 1149683 w 1406577"/>
              <a:gd name="connsiteY7" fmla="*/ 1160463 h 2884592"/>
              <a:gd name="connsiteX8" fmla="*/ 1095191 w 1406577"/>
              <a:gd name="connsiteY8" fmla="*/ 1189571 h 2884592"/>
              <a:gd name="connsiteX9" fmla="*/ 734728 w 1406577"/>
              <a:gd name="connsiteY9" fmla="*/ 1564587 h 2884592"/>
              <a:gd name="connsiteX10" fmla="*/ 502204 w 1406577"/>
              <a:gd name="connsiteY10" fmla="*/ 1564587 h 2884592"/>
              <a:gd name="connsiteX11" fmla="*/ 177280 w 1406577"/>
              <a:gd name="connsiteY11" fmla="*/ 1784588 h 2884592"/>
              <a:gd name="connsiteX12" fmla="*/ 8049 w 1406577"/>
              <a:gd name="connsiteY12" fmla="*/ 2184990 h 2884592"/>
              <a:gd name="connsiteX13" fmla="*/ 61864 w 1406577"/>
              <a:gd name="connsiteY13" fmla="*/ 2318006 h 2884592"/>
              <a:gd name="connsiteX14" fmla="*/ 101464 w 1406577"/>
              <a:gd name="connsiteY14" fmla="*/ 2326129 h 2884592"/>
              <a:gd name="connsiteX15" fmla="*/ 194880 w 1406577"/>
              <a:gd name="connsiteY15" fmla="*/ 2264528 h 2884592"/>
              <a:gd name="connsiteX16" fmla="*/ 306573 w 1406577"/>
              <a:gd name="connsiteY16" fmla="*/ 2002220 h 2884592"/>
              <a:gd name="connsiteX17" fmla="*/ 306573 w 1406577"/>
              <a:gd name="connsiteY17" fmla="*/ 2884592 h 2884592"/>
              <a:gd name="connsiteX18" fmla="*/ 509650 w 1406577"/>
              <a:gd name="connsiteY18" fmla="*/ 2884592 h 2884592"/>
              <a:gd name="connsiteX19" fmla="*/ 509650 w 1406577"/>
              <a:gd name="connsiteY19" fmla="*/ 2275359 h 2884592"/>
              <a:gd name="connsiteX20" fmla="*/ 611189 w 1406577"/>
              <a:gd name="connsiteY20" fmla="*/ 2275359 h 2884592"/>
              <a:gd name="connsiteX21" fmla="*/ 611189 w 1406577"/>
              <a:gd name="connsiteY21" fmla="*/ 2884592 h 2884592"/>
              <a:gd name="connsiteX22" fmla="*/ 814267 w 1406577"/>
              <a:gd name="connsiteY22" fmla="*/ 2884592 h 2884592"/>
              <a:gd name="connsiteX23" fmla="*/ 814267 w 1406577"/>
              <a:gd name="connsiteY23" fmla="*/ 1774773 h 2884592"/>
              <a:gd name="connsiteX24" fmla="*/ 1242761 w 1406577"/>
              <a:gd name="connsiteY24" fmla="*/ 1330371 h 2884592"/>
              <a:gd name="connsiteX25" fmla="*/ 1240053 w 1406577"/>
              <a:gd name="connsiteY25" fmla="*/ 1186863 h 2884592"/>
              <a:gd name="connsiteX26" fmla="*/ 1217714 w 1406577"/>
              <a:gd name="connsiteY26" fmla="*/ 1170955 h 2884592"/>
              <a:gd name="connsiteX27" fmla="*/ 1235991 w 1406577"/>
              <a:gd name="connsiteY27" fmla="*/ 1099878 h 2884592"/>
              <a:gd name="connsiteX28" fmla="*/ 1269838 w 1406577"/>
              <a:gd name="connsiteY28" fmla="*/ 853816 h 2884592"/>
              <a:gd name="connsiteX29" fmla="*/ 1235991 w 1406577"/>
              <a:gd name="connsiteY29" fmla="*/ 607753 h 2884592"/>
              <a:gd name="connsiteX30" fmla="*/ 1202145 w 1406577"/>
              <a:gd name="connsiteY30" fmla="*/ 379968 h 2884592"/>
              <a:gd name="connsiteX31" fmla="*/ 1202145 w 1406577"/>
              <a:gd name="connsiteY31" fmla="*/ 373537 h 2884592"/>
              <a:gd name="connsiteX32" fmla="*/ 1406577 w 1406577"/>
              <a:gd name="connsiteY32" fmla="*/ 41505 h 2884592"/>
              <a:gd name="connsiteX0" fmla="*/ 1406577 w 1406577"/>
              <a:gd name="connsiteY0" fmla="*/ 0 h 2843087"/>
              <a:gd name="connsiteX1" fmla="*/ 1135807 w 1406577"/>
              <a:gd name="connsiteY1" fmla="*/ 332032 h 2843087"/>
              <a:gd name="connsiteX2" fmla="*/ 1135807 w 1406577"/>
              <a:gd name="connsiteY2" fmla="*/ 338463 h 2843087"/>
              <a:gd name="connsiteX3" fmla="*/ 1169653 w 1406577"/>
              <a:gd name="connsiteY3" fmla="*/ 584525 h 2843087"/>
              <a:gd name="connsiteX4" fmla="*/ 1203499 w 1406577"/>
              <a:gd name="connsiteY4" fmla="*/ 812311 h 2843087"/>
              <a:gd name="connsiteX5" fmla="*/ 1169653 w 1406577"/>
              <a:gd name="connsiteY5" fmla="*/ 1040096 h 2843087"/>
              <a:gd name="connsiteX6" fmla="*/ 1149683 w 1406577"/>
              <a:gd name="connsiteY6" fmla="*/ 1118958 h 2843087"/>
              <a:gd name="connsiteX7" fmla="*/ 1095191 w 1406577"/>
              <a:gd name="connsiteY7" fmla="*/ 1148066 h 2843087"/>
              <a:gd name="connsiteX8" fmla="*/ 734728 w 1406577"/>
              <a:gd name="connsiteY8" fmla="*/ 1523082 h 2843087"/>
              <a:gd name="connsiteX9" fmla="*/ 502204 w 1406577"/>
              <a:gd name="connsiteY9" fmla="*/ 1523082 h 2843087"/>
              <a:gd name="connsiteX10" fmla="*/ 177280 w 1406577"/>
              <a:gd name="connsiteY10" fmla="*/ 1743083 h 2843087"/>
              <a:gd name="connsiteX11" fmla="*/ 8049 w 1406577"/>
              <a:gd name="connsiteY11" fmla="*/ 2143485 h 2843087"/>
              <a:gd name="connsiteX12" fmla="*/ 61864 w 1406577"/>
              <a:gd name="connsiteY12" fmla="*/ 2276501 h 2843087"/>
              <a:gd name="connsiteX13" fmla="*/ 101464 w 1406577"/>
              <a:gd name="connsiteY13" fmla="*/ 2284624 h 2843087"/>
              <a:gd name="connsiteX14" fmla="*/ 194880 w 1406577"/>
              <a:gd name="connsiteY14" fmla="*/ 2223023 h 2843087"/>
              <a:gd name="connsiteX15" fmla="*/ 306573 w 1406577"/>
              <a:gd name="connsiteY15" fmla="*/ 1960715 h 2843087"/>
              <a:gd name="connsiteX16" fmla="*/ 306573 w 1406577"/>
              <a:gd name="connsiteY16" fmla="*/ 2843087 h 2843087"/>
              <a:gd name="connsiteX17" fmla="*/ 509650 w 1406577"/>
              <a:gd name="connsiteY17" fmla="*/ 2843087 h 2843087"/>
              <a:gd name="connsiteX18" fmla="*/ 509650 w 1406577"/>
              <a:gd name="connsiteY18" fmla="*/ 2233854 h 2843087"/>
              <a:gd name="connsiteX19" fmla="*/ 611189 w 1406577"/>
              <a:gd name="connsiteY19" fmla="*/ 2233854 h 2843087"/>
              <a:gd name="connsiteX20" fmla="*/ 611189 w 1406577"/>
              <a:gd name="connsiteY20" fmla="*/ 2843087 h 2843087"/>
              <a:gd name="connsiteX21" fmla="*/ 814267 w 1406577"/>
              <a:gd name="connsiteY21" fmla="*/ 2843087 h 2843087"/>
              <a:gd name="connsiteX22" fmla="*/ 814267 w 1406577"/>
              <a:gd name="connsiteY22" fmla="*/ 1733268 h 2843087"/>
              <a:gd name="connsiteX23" fmla="*/ 1242761 w 1406577"/>
              <a:gd name="connsiteY23" fmla="*/ 1288866 h 2843087"/>
              <a:gd name="connsiteX24" fmla="*/ 1240053 w 1406577"/>
              <a:gd name="connsiteY24" fmla="*/ 1145358 h 2843087"/>
              <a:gd name="connsiteX25" fmla="*/ 1217714 w 1406577"/>
              <a:gd name="connsiteY25" fmla="*/ 1129450 h 2843087"/>
              <a:gd name="connsiteX26" fmla="*/ 1235991 w 1406577"/>
              <a:gd name="connsiteY26" fmla="*/ 1058373 h 2843087"/>
              <a:gd name="connsiteX27" fmla="*/ 1269838 w 1406577"/>
              <a:gd name="connsiteY27" fmla="*/ 812311 h 2843087"/>
              <a:gd name="connsiteX28" fmla="*/ 1235991 w 1406577"/>
              <a:gd name="connsiteY28" fmla="*/ 566248 h 2843087"/>
              <a:gd name="connsiteX29" fmla="*/ 1202145 w 1406577"/>
              <a:gd name="connsiteY29" fmla="*/ 338463 h 2843087"/>
              <a:gd name="connsiteX30" fmla="*/ 1202145 w 1406577"/>
              <a:gd name="connsiteY30" fmla="*/ 332032 h 2843087"/>
              <a:gd name="connsiteX31" fmla="*/ 1406577 w 1406577"/>
              <a:gd name="connsiteY31" fmla="*/ 0 h 2843087"/>
              <a:gd name="connsiteX0" fmla="*/ 1202145 w 1271127"/>
              <a:gd name="connsiteY0" fmla="*/ 804 h 2511859"/>
              <a:gd name="connsiteX1" fmla="*/ 1135807 w 1271127"/>
              <a:gd name="connsiteY1" fmla="*/ 804 h 2511859"/>
              <a:gd name="connsiteX2" fmla="*/ 1135807 w 1271127"/>
              <a:gd name="connsiteY2" fmla="*/ 7235 h 2511859"/>
              <a:gd name="connsiteX3" fmla="*/ 1169653 w 1271127"/>
              <a:gd name="connsiteY3" fmla="*/ 253297 h 2511859"/>
              <a:gd name="connsiteX4" fmla="*/ 1203499 w 1271127"/>
              <a:gd name="connsiteY4" fmla="*/ 481083 h 2511859"/>
              <a:gd name="connsiteX5" fmla="*/ 1169653 w 1271127"/>
              <a:gd name="connsiteY5" fmla="*/ 708868 h 2511859"/>
              <a:gd name="connsiteX6" fmla="*/ 1149683 w 1271127"/>
              <a:gd name="connsiteY6" fmla="*/ 787730 h 2511859"/>
              <a:gd name="connsiteX7" fmla="*/ 1095191 w 1271127"/>
              <a:gd name="connsiteY7" fmla="*/ 816838 h 2511859"/>
              <a:gd name="connsiteX8" fmla="*/ 734728 w 1271127"/>
              <a:gd name="connsiteY8" fmla="*/ 1191854 h 2511859"/>
              <a:gd name="connsiteX9" fmla="*/ 502204 w 1271127"/>
              <a:gd name="connsiteY9" fmla="*/ 1191854 h 2511859"/>
              <a:gd name="connsiteX10" fmla="*/ 177280 w 1271127"/>
              <a:gd name="connsiteY10" fmla="*/ 1411855 h 2511859"/>
              <a:gd name="connsiteX11" fmla="*/ 8049 w 1271127"/>
              <a:gd name="connsiteY11" fmla="*/ 1812257 h 2511859"/>
              <a:gd name="connsiteX12" fmla="*/ 61864 w 1271127"/>
              <a:gd name="connsiteY12" fmla="*/ 1945273 h 2511859"/>
              <a:gd name="connsiteX13" fmla="*/ 101464 w 1271127"/>
              <a:gd name="connsiteY13" fmla="*/ 1953396 h 2511859"/>
              <a:gd name="connsiteX14" fmla="*/ 194880 w 1271127"/>
              <a:gd name="connsiteY14" fmla="*/ 1891795 h 2511859"/>
              <a:gd name="connsiteX15" fmla="*/ 306573 w 1271127"/>
              <a:gd name="connsiteY15" fmla="*/ 1629487 h 2511859"/>
              <a:gd name="connsiteX16" fmla="*/ 306573 w 1271127"/>
              <a:gd name="connsiteY16" fmla="*/ 2511859 h 2511859"/>
              <a:gd name="connsiteX17" fmla="*/ 509650 w 1271127"/>
              <a:gd name="connsiteY17" fmla="*/ 2511859 h 2511859"/>
              <a:gd name="connsiteX18" fmla="*/ 509650 w 1271127"/>
              <a:gd name="connsiteY18" fmla="*/ 1902626 h 2511859"/>
              <a:gd name="connsiteX19" fmla="*/ 611189 w 1271127"/>
              <a:gd name="connsiteY19" fmla="*/ 1902626 h 2511859"/>
              <a:gd name="connsiteX20" fmla="*/ 611189 w 1271127"/>
              <a:gd name="connsiteY20" fmla="*/ 2511859 h 2511859"/>
              <a:gd name="connsiteX21" fmla="*/ 814267 w 1271127"/>
              <a:gd name="connsiteY21" fmla="*/ 2511859 h 2511859"/>
              <a:gd name="connsiteX22" fmla="*/ 814267 w 1271127"/>
              <a:gd name="connsiteY22" fmla="*/ 1402040 h 2511859"/>
              <a:gd name="connsiteX23" fmla="*/ 1242761 w 1271127"/>
              <a:gd name="connsiteY23" fmla="*/ 957638 h 2511859"/>
              <a:gd name="connsiteX24" fmla="*/ 1240053 w 1271127"/>
              <a:gd name="connsiteY24" fmla="*/ 814130 h 2511859"/>
              <a:gd name="connsiteX25" fmla="*/ 1217714 w 1271127"/>
              <a:gd name="connsiteY25" fmla="*/ 798222 h 2511859"/>
              <a:gd name="connsiteX26" fmla="*/ 1235991 w 1271127"/>
              <a:gd name="connsiteY26" fmla="*/ 727145 h 2511859"/>
              <a:gd name="connsiteX27" fmla="*/ 1269838 w 1271127"/>
              <a:gd name="connsiteY27" fmla="*/ 481083 h 2511859"/>
              <a:gd name="connsiteX28" fmla="*/ 1235991 w 1271127"/>
              <a:gd name="connsiteY28" fmla="*/ 235020 h 2511859"/>
              <a:gd name="connsiteX29" fmla="*/ 1202145 w 1271127"/>
              <a:gd name="connsiteY29" fmla="*/ 7235 h 2511859"/>
              <a:gd name="connsiteX30" fmla="*/ 1202145 w 1271127"/>
              <a:gd name="connsiteY30" fmla="*/ 804 h 2511859"/>
              <a:gd name="connsiteX0" fmla="*/ 1202145 w 1271127"/>
              <a:gd name="connsiteY0" fmla="*/ 19189 h 2523813"/>
              <a:gd name="connsiteX1" fmla="*/ 1135807 w 1271127"/>
              <a:gd name="connsiteY1" fmla="*/ 12758 h 2523813"/>
              <a:gd name="connsiteX2" fmla="*/ 1135807 w 1271127"/>
              <a:gd name="connsiteY2" fmla="*/ 19189 h 2523813"/>
              <a:gd name="connsiteX3" fmla="*/ 1169653 w 1271127"/>
              <a:gd name="connsiteY3" fmla="*/ 265251 h 2523813"/>
              <a:gd name="connsiteX4" fmla="*/ 1203499 w 1271127"/>
              <a:gd name="connsiteY4" fmla="*/ 493037 h 2523813"/>
              <a:gd name="connsiteX5" fmla="*/ 1169653 w 1271127"/>
              <a:gd name="connsiteY5" fmla="*/ 720822 h 2523813"/>
              <a:gd name="connsiteX6" fmla="*/ 1149683 w 1271127"/>
              <a:gd name="connsiteY6" fmla="*/ 799684 h 2523813"/>
              <a:gd name="connsiteX7" fmla="*/ 1095191 w 1271127"/>
              <a:gd name="connsiteY7" fmla="*/ 828792 h 2523813"/>
              <a:gd name="connsiteX8" fmla="*/ 734728 w 1271127"/>
              <a:gd name="connsiteY8" fmla="*/ 1203808 h 2523813"/>
              <a:gd name="connsiteX9" fmla="*/ 502204 w 1271127"/>
              <a:gd name="connsiteY9" fmla="*/ 1203808 h 2523813"/>
              <a:gd name="connsiteX10" fmla="*/ 177280 w 1271127"/>
              <a:gd name="connsiteY10" fmla="*/ 1423809 h 2523813"/>
              <a:gd name="connsiteX11" fmla="*/ 8049 w 1271127"/>
              <a:gd name="connsiteY11" fmla="*/ 1824211 h 2523813"/>
              <a:gd name="connsiteX12" fmla="*/ 61864 w 1271127"/>
              <a:gd name="connsiteY12" fmla="*/ 1957227 h 2523813"/>
              <a:gd name="connsiteX13" fmla="*/ 101464 w 1271127"/>
              <a:gd name="connsiteY13" fmla="*/ 1965350 h 2523813"/>
              <a:gd name="connsiteX14" fmla="*/ 194880 w 1271127"/>
              <a:gd name="connsiteY14" fmla="*/ 1903749 h 2523813"/>
              <a:gd name="connsiteX15" fmla="*/ 306573 w 1271127"/>
              <a:gd name="connsiteY15" fmla="*/ 1641441 h 2523813"/>
              <a:gd name="connsiteX16" fmla="*/ 306573 w 1271127"/>
              <a:gd name="connsiteY16" fmla="*/ 2523813 h 2523813"/>
              <a:gd name="connsiteX17" fmla="*/ 509650 w 1271127"/>
              <a:gd name="connsiteY17" fmla="*/ 2523813 h 2523813"/>
              <a:gd name="connsiteX18" fmla="*/ 509650 w 1271127"/>
              <a:gd name="connsiteY18" fmla="*/ 1914580 h 2523813"/>
              <a:gd name="connsiteX19" fmla="*/ 611189 w 1271127"/>
              <a:gd name="connsiteY19" fmla="*/ 1914580 h 2523813"/>
              <a:gd name="connsiteX20" fmla="*/ 611189 w 1271127"/>
              <a:gd name="connsiteY20" fmla="*/ 2523813 h 2523813"/>
              <a:gd name="connsiteX21" fmla="*/ 814267 w 1271127"/>
              <a:gd name="connsiteY21" fmla="*/ 2523813 h 2523813"/>
              <a:gd name="connsiteX22" fmla="*/ 814267 w 1271127"/>
              <a:gd name="connsiteY22" fmla="*/ 1413994 h 2523813"/>
              <a:gd name="connsiteX23" fmla="*/ 1242761 w 1271127"/>
              <a:gd name="connsiteY23" fmla="*/ 969592 h 2523813"/>
              <a:gd name="connsiteX24" fmla="*/ 1240053 w 1271127"/>
              <a:gd name="connsiteY24" fmla="*/ 826084 h 2523813"/>
              <a:gd name="connsiteX25" fmla="*/ 1217714 w 1271127"/>
              <a:gd name="connsiteY25" fmla="*/ 810176 h 2523813"/>
              <a:gd name="connsiteX26" fmla="*/ 1235991 w 1271127"/>
              <a:gd name="connsiteY26" fmla="*/ 739099 h 2523813"/>
              <a:gd name="connsiteX27" fmla="*/ 1269838 w 1271127"/>
              <a:gd name="connsiteY27" fmla="*/ 493037 h 2523813"/>
              <a:gd name="connsiteX28" fmla="*/ 1235991 w 1271127"/>
              <a:gd name="connsiteY28" fmla="*/ 246974 h 2523813"/>
              <a:gd name="connsiteX29" fmla="*/ 1202145 w 1271127"/>
              <a:gd name="connsiteY29" fmla="*/ 19189 h 2523813"/>
              <a:gd name="connsiteX0" fmla="*/ 1202145 w 1271127"/>
              <a:gd name="connsiteY0" fmla="*/ 19189 h 2523813"/>
              <a:gd name="connsiteX1" fmla="*/ 1135807 w 1271127"/>
              <a:gd name="connsiteY1" fmla="*/ 12758 h 2523813"/>
              <a:gd name="connsiteX2" fmla="*/ 1169653 w 1271127"/>
              <a:gd name="connsiteY2" fmla="*/ 265251 h 2523813"/>
              <a:gd name="connsiteX3" fmla="*/ 1203499 w 1271127"/>
              <a:gd name="connsiteY3" fmla="*/ 493037 h 2523813"/>
              <a:gd name="connsiteX4" fmla="*/ 1169653 w 1271127"/>
              <a:gd name="connsiteY4" fmla="*/ 720822 h 2523813"/>
              <a:gd name="connsiteX5" fmla="*/ 1149683 w 1271127"/>
              <a:gd name="connsiteY5" fmla="*/ 799684 h 2523813"/>
              <a:gd name="connsiteX6" fmla="*/ 1095191 w 1271127"/>
              <a:gd name="connsiteY6" fmla="*/ 828792 h 2523813"/>
              <a:gd name="connsiteX7" fmla="*/ 734728 w 1271127"/>
              <a:gd name="connsiteY7" fmla="*/ 1203808 h 2523813"/>
              <a:gd name="connsiteX8" fmla="*/ 502204 w 1271127"/>
              <a:gd name="connsiteY8" fmla="*/ 1203808 h 2523813"/>
              <a:gd name="connsiteX9" fmla="*/ 177280 w 1271127"/>
              <a:gd name="connsiteY9" fmla="*/ 1423809 h 2523813"/>
              <a:gd name="connsiteX10" fmla="*/ 8049 w 1271127"/>
              <a:gd name="connsiteY10" fmla="*/ 1824211 h 2523813"/>
              <a:gd name="connsiteX11" fmla="*/ 61864 w 1271127"/>
              <a:gd name="connsiteY11" fmla="*/ 1957227 h 2523813"/>
              <a:gd name="connsiteX12" fmla="*/ 101464 w 1271127"/>
              <a:gd name="connsiteY12" fmla="*/ 1965350 h 2523813"/>
              <a:gd name="connsiteX13" fmla="*/ 194880 w 1271127"/>
              <a:gd name="connsiteY13" fmla="*/ 1903749 h 2523813"/>
              <a:gd name="connsiteX14" fmla="*/ 306573 w 1271127"/>
              <a:gd name="connsiteY14" fmla="*/ 1641441 h 2523813"/>
              <a:gd name="connsiteX15" fmla="*/ 306573 w 1271127"/>
              <a:gd name="connsiteY15" fmla="*/ 2523813 h 2523813"/>
              <a:gd name="connsiteX16" fmla="*/ 509650 w 1271127"/>
              <a:gd name="connsiteY16" fmla="*/ 2523813 h 2523813"/>
              <a:gd name="connsiteX17" fmla="*/ 509650 w 1271127"/>
              <a:gd name="connsiteY17" fmla="*/ 1914580 h 2523813"/>
              <a:gd name="connsiteX18" fmla="*/ 611189 w 1271127"/>
              <a:gd name="connsiteY18" fmla="*/ 1914580 h 2523813"/>
              <a:gd name="connsiteX19" fmla="*/ 611189 w 1271127"/>
              <a:gd name="connsiteY19" fmla="*/ 2523813 h 2523813"/>
              <a:gd name="connsiteX20" fmla="*/ 814267 w 1271127"/>
              <a:gd name="connsiteY20" fmla="*/ 2523813 h 2523813"/>
              <a:gd name="connsiteX21" fmla="*/ 814267 w 1271127"/>
              <a:gd name="connsiteY21" fmla="*/ 1413994 h 2523813"/>
              <a:gd name="connsiteX22" fmla="*/ 1242761 w 1271127"/>
              <a:gd name="connsiteY22" fmla="*/ 969592 h 2523813"/>
              <a:gd name="connsiteX23" fmla="*/ 1240053 w 1271127"/>
              <a:gd name="connsiteY23" fmla="*/ 826084 h 2523813"/>
              <a:gd name="connsiteX24" fmla="*/ 1217714 w 1271127"/>
              <a:gd name="connsiteY24" fmla="*/ 810176 h 2523813"/>
              <a:gd name="connsiteX25" fmla="*/ 1235991 w 1271127"/>
              <a:gd name="connsiteY25" fmla="*/ 739099 h 2523813"/>
              <a:gd name="connsiteX26" fmla="*/ 1269838 w 1271127"/>
              <a:gd name="connsiteY26" fmla="*/ 493037 h 2523813"/>
              <a:gd name="connsiteX27" fmla="*/ 1235991 w 1271127"/>
              <a:gd name="connsiteY27" fmla="*/ 246974 h 2523813"/>
              <a:gd name="connsiteX28" fmla="*/ 1202145 w 1271127"/>
              <a:gd name="connsiteY28" fmla="*/ 19189 h 2523813"/>
              <a:gd name="connsiteX0" fmla="*/ 1235991 w 1271127"/>
              <a:gd name="connsiteY0" fmla="*/ 234260 h 2511099"/>
              <a:gd name="connsiteX1" fmla="*/ 1135807 w 1271127"/>
              <a:gd name="connsiteY1" fmla="*/ 44 h 2511099"/>
              <a:gd name="connsiteX2" fmla="*/ 1169653 w 1271127"/>
              <a:gd name="connsiteY2" fmla="*/ 252537 h 2511099"/>
              <a:gd name="connsiteX3" fmla="*/ 1203499 w 1271127"/>
              <a:gd name="connsiteY3" fmla="*/ 480323 h 2511099"/>
              <a:gd name="connsiteX4" fmla="*/ 1169653 w 1271127"/>
              <a:gd name="connsiteY4" fmla="*/ 708108 h 2511099"/>
              <a:gd name="connsiteX5" fmla="*/ 1149683 w 1271127"/>
              <a:gd name="connsiteY5" fmla="*/ 786970 h 2511099"/>
              <a:gd name="connsiteX6" fmla="*/ 1095191 w 1271127"/>
              <a:gd name="connsiteY6" fmla="*/ 816078 h 2511099"/>
              <a:gd name="connsiteX7" fmla="*/ 734728 w 1271127"/>
              <a:gd name="connsiteY7" fmla="*/ 1191094 h 2511099"/>
              <a:gd name="connsiteX8" fmla="*/ 502204 w 1271127"/>
              <a:gd name="connsiteY8" fmla="*/ 1191094 h 2511099"/>
              <a:gd name="connsiteX9" fmla="*/ 177280 w 1271127"/>
              <a:gd name="connsiteY9" fmla="*/ 1411095 h 2511099"/>
              <a:gd name="connsiteX10" fmla="*/ 8049 w 1271127"/>
              <a:gd name="connsiteY10" fmla="*/ 1811497 h 2511099"/>
              <a:gd name="connsiteX11" fmla="*/ 61864 w 1271127"/>
              <a:gd name="connsiteY11" fmla="*/ 1944513 h 2511099"/>
              <a:gd name="connsiteX12" fmla="*/ 101464 w 1271127"/>
              <a:gd name="connsiteY12" fmla="*/ 1952636 h 2511099"/>
              <a:gd name="connsiteX13" fmla="*/ 194880 w 1271127"/>
              <a:gd name="connsiteY13" fmla="*/ 1891035 h 2511099"/>
              <a:gd name="connsiteX14" fmla="*/ 306573 w 1271127"/>
              <a:gd name="connsiteY14" fmla="*/ 1628727 h 2511099"/>
              <a:gd name="connsiteX15" fmla="*/ 306573 w 1271127"/>
              <a:gd name="connsiteY15" fmla="*/ 2511099 h 2511099"/>
              <a:gd name="connsiteX16" fmla="*/ 509650 w 1271127"/>
              <a:gd name="connsiteY16" fmla="*/ 2511099 h 2511099"/>
              <a:gd name="connsiteX17" fmla="*/ 509650 w 1271127"/>
              <a:gd name="connsiteY17" fmla="*/ 1901866 h 2511099"/>
              <a:gd name="connsiteX18" fmla="*/ 611189 w 1271127"/>
              <a:gd name="connsiteY18" fmla="*/ 1901866 h 2511099"/>
              <a:gd name="connsiteX19" fmla="*/ 611189 w 1271127"/>
              <a:gd name="connsiteY19" fmla="*/ 2511099 h 2511099"/>
              <a:gd name="connsiteX20" fmla="*/ 814267 w 1271127"/>
              <a:gd name="connsiteY20" fmla="*/ 2511099 h 2511099"/>
              <a:gd name="connsiteX21" fmla="*/ 814267 w 1271127"/>
              <a:gd name="connsiteY21" fmla="*/ 1401280 h 2511099"/>
              <a:gd name="connsiteX22" fmla="*/ 1242761 w 1271127"/>
              <a:gd name="connsiteY22" fmla="*/ 956878 h 2511099"/>
              <a:gd name="connsiteX23" fmla="*/ 1240053 w 1271127"/>
              <a:gd name="connsiteY23" fmla="*/ 813370 h 2511099"/>
              <a:gd name="connsiteX24" fmla="*/ 1217714 w 1271127"/>
              <a:gd name="connsiteY24" fmla="*/ 797462 h 2511099"/>
              <a:gd name="connsiteX25" fmla="*/ 1235991 w 1271127"/>
              <a:gd name="connsiteY25" fmla="*/ 726385 h 2511099"/>
              <a:gd name="connsiteX26" fmla="*/ 1269838 w 1271127"/>
              <a:gd name="connsiteY26" fmla="*/ 480323 h 2511099"/>
              <a:gd name="connsiteX27" fmla="*/ 1235991 w 1271127"/>
              <a:gd name="connsiteY27" fmla="*/ 234260 h 2511099"/>
              <a:gd name="connsiteX0" fmla="*/ 1235991 w 1271127"/>
              <a:gd name="connsiteY0" fmla="*/ 21779 h 2298618"/>
              <a:gd name="connsiteX1" fmla="*/ 1169653 w 1271127"/>
              <a:gd name="connsiteY1" fmla="*/ 40056 h 2298618"/>
              <a:gd name="connsiteX2" fmla="*/ 1203499 w 1271127"/>
              <a:gd name="connsiteY2" fmla="*/ 267842 h 2298618"/>
              <a:gd name="connsiteX3" fmla="*/ 1169653 w 1271127"/>
              <a:gd name="connsiteY3" fmla="*/ 495627 h 2298618"/>
              <a:gd name="connsiteX4" fmla="*/ 1149683 w 1271127"/>
              <a:gd name="connsiteY4" fmla="*/ 574489 h 2298618"/>
              <a:gd name="connsiteX5" fmla="*/ 1095191 w 1271127"/>
              <a:gd name="connsiteY5" fmla="*/ 603597 h 2298618"/>
              <a:gd name="connsiteX6" fmla="*/ 734728 w 1271127"/>
              <a:gd name="connsiteY6" fmla="*/ 978613 h 2298618"/>
              <a:gd name="connsiteX7" fmla="*/ 502204 w 1271127"/>
              <a:gd name="connsiteY7" fmla="*/ 978613 h 2298618"/>
              <a:gd name="connsiteX8" fmla="*/ 177280 w 1271127"/>
              <a:gd name="connsiteY8" fmla="*/ 1198614 h 2298618"/>
              <a:gd name="connsiteX9" fmla="*/ 8049 w 1271127"/>
              <a:gd name="connsiteY9" fmla="*/ 1599016 h 2298618"/>
              <a:gd name="connsiteX10" fmla="*/ 61864 w 1271127"/>
              <a:gd name="connsiteY10" fmla="*/ 1732032 h 2298618"/>
              <a:gd name="connsiteX11" fmla="*/ 101464 w 1271127"/>
              <a:gd name="connsiteY11" fmla="*/ 1740155 h 2298618"/>
              <a:gd name="connsiteX12" fmla="*/ 194880 w 1271127"/>
              <a:gd name="connsiteY12" fmla="*/ 1678554 h 2298618"/>
              <a:gd name="connsiteX13" fmla="*/ 306573 w 1271127"/>
              <a:gd name="connsiteY13" fmla="*/ 1416246 h 2298618"/>
              <a:gd name="connsiteX14" fmla="*/ 306573 w 1271127"/>
              <a:gd name="connsiteY14" fmla="*/ 2298618 h 2298618"/>
              <a:gd name="connsiteX15" fmla="*/ 509650 w 1271127"/>
              <a:gd name="connsiteY15" fmla="*/ 2298618 h 2298618"/>
              <a:gd name="connsiteX16" fmla="*/ 509650 w 1271127"/>
              <a:gd name="connsiteY16" fmla="*/ 1689385 h 2298618"/>
              <a:gd name="connsiteX17" fmla="*/ 611189 w 1271127"/>
              <a:gd name="connsiteY17" fmla="*/ 1689385 h 2298618"/>
              <a:gd name="connsiteX18" fmla="*/ 611189 w 1271127"/>
              <a:gd name="connsiteY18" fmla="*/ 2298618 h 2298618"/>
              <a:gd name="connsiteX19" fmla="*/ 814267 w 1271127"/>
              <a:gd name="connsiteY19" fmla="*/ 2298618 h 2298618"/>
              <a:gd name="connsiteX20" fmla="*/ 814267 w 1271127"/>
              <a:gd name="connsiteY20" fmla="*/ 1188799 h 2298618"/>
              <a:gd name="connsiteX21" fmla="*/ 1242761 w 1271127"/>
              <a:gd name="connsiteY21" fmla="*/ 744397 h 2298618"/>
              <a:gd name="connsiteX22" fmla="*/ 1240053 w 1271127"/>
              <a:gd name="connsiteY22" fmla="*/ 600889 h 2298618"/>
              <a:gd name="connsiteX23" fmla="*/ 1217714 w 1271127"/>
              <a:gd name="connsiteY23" fmla="*/ 584981 h 2298618"/>
              <a:gd name="connsiteX24" fmla="*/ 1235991 w 1271127"/>
              <a:gd name="connsiteY24" fmla="*/ 513904 h 2298618"/>
              <a:gd name="connsiteX25" fmla="*/ 1269838 w 1271127"/>
              <a:gd name="connsiteY25" fmla="*/ 267842 h 2298618"/>
              <a:gd name="connsiteX26" fmla="*/ 1235991 w 1271127"/>
              <a:gd name="connsiteY26" fmla="*/ 21779 h 2298618"/>
              <a:gd name="connsiteX0" fmla="*/ 1235991 w 1271127"/>
              <a:gd name="connsiteY0" fmla="*/ 0 h 2276839"/>
              <a:gd name="connsiteX1" fmla="*/ 1203499 w 1271127"/>
              <a:gd name="connsiteY1" fmla="*/ 246063 h 2276839"/>
              <a:gd name="connsiteX2" fmla="*/ 1169653 w 1271127"/>
              <a:gd name="connsiteY2" fmla="*/ 473848 h 2276839"/>
              <a:gd name="connsiteX3" fmla="*/ 1149683 w 1271127"/>
              <a:gd name="connsiteY3" fmla="*/ 552710 h 2276839"/>
              <a:gd name="connsiteX4" fmla="*/ 1095191 w 1271127"/>
              <a:gd name="connsiteY4" fmla="*/ 581818 h 2276839"/>
              <a:gd name="connsiteX5" fmla="*/ 734728 w 1271127"/>
              <a:gd name="connsiteY5" fmla="*/ 956834 h 2276839"/>
              <a:gd name="connsiteX6" fmla="*/ 502204 w 1271127"/>
              <a:gd name="connsiteY6" fmla="*/ 956834 h 2276839"/>
              <a:gd name="connsiteX7" fmla="*/ 177280 w 1271127"/>
              <a:gd name="connsiteY7" fmla="*/ 1176835 h 2276839"/>
              <a:gd name="connsiteX8" fmla="*/ 8049 w 1271127"/>
              <a:gd name="connsiteY8" fmla="*/ 1577237 h 2276839"/>
              <a:gd name="connsiteX9" fmla="*/ 61864 w 1271127"/>
              <a:gd name="connsiteY9" fmla="*/ 1710253 h 2276839"/>
              <a:gd name="connsiteX10" fmla="*/ 101464 w 1271127"/>
              <a:gd name="connsiteY10" fmla="*/ 1718376 h 2276839"/>
              <a:gd name="connsiteX11" fmla="*/ 194880 w 1271127"/>
              <a:gd name="connsiteY11" fmla="*/ 1656775 h 2276839"/>
              <a:gd name="connsiteX12" fmla="*/ 306573 w 1271127"/>
              <a:gd name="connsiteY12" fmla="*/ 1394467 h 2276839"/>
              <a:gd name="connsiteX13" fmla="*/ 306573 w 1271127"/>
              <a:gd name="connsiteY13" fmla="*/ 2276839 h 2276839"/>
              <a:gd name="connsiteX14" fmla="*/ 509650 w 1271127"/>
              <a:gd name="connsiteY14" fmla="*/ 2276839 h 2276839"/>
              <a:gd name="connsiteX15" fmla="*/ 509650 w 1271127"/>
              <a:gd name="connsiteY15" fmla="*/ 1667606 h 2276839"/>
              <a:gd name="connsiteX16" fmla="*/ 611189 w 1271127"/>
              <a:gd name="connsiteY16" fmla="*/ 1667606 h 2276839"/>
              <a:gd name="connsiteX17" fmla="*/ 611189 w 1271127"/>
              <a:gd name="connsiteY17" fmla="*/ 2276839 h 2276839"/>
              <a:gd name="connsiteX18" fmla="*/ 814267 w 1271127"/>
              <a:gd name="connsiteY18" fmla="*/ 2276839 h 2276839"/>
              <a:gd name="connsiteX19" fmla="*/ 814267 w 1271127"/>
              <a:gd name="connsiteY19" fmla="*/ 1167020 h 2276839"/>
              <a:gd name="connsiteX20" fmla="*/ 1242761 w 1271127"/>
              <a:gd name="connsiteY20" fmla="*/ 722618 h 2276839"/>
              <a:gd name="connsiteX21" fmla="*/ 1240053 w 1271127"/>
              <a:gd name="connsiteY21" fmla="*/ 579110 h 2276839"/>
              <a:gd name="connsiteX22" fmla="*/ 1217714 w 1271127"/>
              <a:gd name="connsiteY22" fmla="*/ 563202 h 2276839"/>
              <a:gd name="connsiteX23" fmla="*/ 1235991 w 1271127"/>
              <a:gd name="connsiteY23" fmla="*/ 492125 h 2276839"/>
              <a:gd name="connsiteX24" fmla="*/ 1269838 w 1271127"/>
              <a:gd name="connsiteY24" fmla="*/ 246063 h 2276839"/>
              <a:gd name="connsiteX25" fmla="*/ 1235991 w 1271127"/>
              <a:gd name="connsiteY25" fmla="*/ 0 h 2276839"/>
              <a:gd name="connsiteX0" fmla="*/ 1269838 w 1271127"/>
              <a:gd name="connsiteY0" fmla="*/ 29627 h 2060403"/>
              <a:gd name="connsiteX1" fmla="*/ 1203499 w 1271127"/>
              <a:gd name="connsiteY1" fmla="*/ 29627 h 2060403"/>
              <a:gd name="connsiteX2" fmla="*/ 1169653 w 1271127"/>
              <a:gd name="connsiteY2" fmla="*/ 257412 h 2060403"/>
              <a:gd name="connsiteX3" fmla="*/ 1149683 w 1271127"/>
              <a:gd name="connsiteY3" fmla="*/ 336274 h 2060403"/>
              <a:gd name="connsiteX4" fmla="*/ 1095191 w 1271127"/>
              <a:gd name="connsiteY4" fmla="*/ 365382 h 2060403"/>
              <a:gd name="connsiteX5" fmla="*/ 734728 w 1271127"/>
              <a:gd name="connsiteY5" fmla="*/ 740398 h 2060403"/>
              <a:gd name="connsiteX6" fmla="*/ 502204 w 1271127"/>
              <a:gd name="connsiteY6" fmla="*/ 740398 h 2060403"/>
              <a:gd name="connsiteX7" fmla="*/ 177280 w 1271127"/>
              <a:gd name="connsiteY7" fmla="*/ 960399 h 2060403"/>
              <a:gd name="connsiteX8" fmla="*/ 8049 w 1271127"/>
              <a:gd name="connsiteY8" fmla="*/ 1360801 h 2060403"/>
              <a:gd name="connsiteX9" fmla="*/ 61864 w 1271127"/>
              <a:gd name="connsiteY9" fmla="*/ 1493817 h 2060403"/>
              <a:gd name="connsiteX10" fmla="*/ 101464 w 1271127"/>
              <a:gd name="connsiteY10" fmla="*/ 1501940 h 2060403"/>
              <a:gd name="connsiteX11" fmla="*/ 194880 w 1271127"/>
              <a:gd name="connsiteY11" fmla="*/ 1440339 h 2060403"/>
              <a:gd name="connsiteX12" fmla="*/ 306573 w 1271127"/>
              <a:gd name="connsiteY12" fmla="*/ 1178031 h 2060403"/>
              <a:gd name="connsiteX13" fmla="*/ 306573 w 1271127"/>
              <a:gd name="connsiteY13" fmla="*/ 2060403 h 2060403"/>
              <a:gd name="connsiteX14" fmla="*/ 509650 w 1271127"/>
              <a:gd name="connsiteY14" fmla="*/ 2060403 h 2060403"/>
              <a:gd name="connsiteX15" fmla="*/ 509650 w 1271127"/>
              <a:gd name="connsiteY15" fmla="*/ 1451170 h 2060403"/>
              <a:gd name="connsiteX16" fmla="*/ 611189 w 1271127"/>
              <a:gd name="connsiteY16" fmla="*/ 1451170 h 2060403"/>
              <a:gd name="connsiteX17" fmla="*/ 611189 w 1271127"/>
              <a:gd name="connsiteY17" fmla="*/ 2060403 h 2060403"/>
              <a:gd name="connsiteX18" fmla="*/ 814267 w 1271127"/>
              <a:gd name="connsiteY18" fmla="*/ 2060403 h 2060403"/>
              <a:gd name="connsiteX19" fmla="*/ 814267 w 1271127"/>
              <a:gd name="connsiteY19" fmla="*/ 950584 h 2060403"/>
              <a:gd name="connsiteX20" fmla="*/ 1242761 w 1271127"/>
              <a:gd name="connsiteY20" fmla="*/ 506182 h 2060403"/>
              <a:gd name="connsiteX21" fmla="*/ 1240053 w 1271127"/>
              <a:gd name="connsiteY21" fmla="*/ 362674 h 2060403"/>
              <a:gd name="connsiteX22" fmla="*/ 1217714 w 1271127"/>
              <a:gd name="connsiteY22" fmla="*/ 346766 h 2060403"/>
              <a:gd name="connsiteX23" fmla="*/ 1235991 w 1271127"/>
              <a:gd name="connsiteY23" fmla="*/ 275689 h 2060403"/>
              <a:gd name="connsiteX24" fmla="*/ 1269838 w 1271127"/>
              <a:gd name="connsiteY24" fmla="*/ 29627 h 2060403"/>
              <a:gd name="connsiteX0" fmla="*/ 1235991 w 1271127"/>
              <a:gd name="connsiteY0" fmla="*/ 246062 h 2030776"/>
              <a:gd name="connsiteX1" fmla="*/ 1203499 w 1271127"/>
              <a:gd name="connsiteY1" fmla="*/ 0 h 2030776"/>
              <a:gd name="connsiteX2" fmla="*/ 1169653 w 1271127"/>
              <a:gd name="connsiteY2" fmla="*/ 227785 h 2030776"/>
              <a:gd name="connsiteX3" fmla="*/ 1149683 w 1271127"/>
              <a:gd name="connsiteY3" fmla="*/ 306647 h 2030776"/>
              <a:gd name="connsiteX4" fmla="*/ 1095191 w 1271127"/>
              <a:gd name="connsiteY4" fmla="*/ 335755 h 2030776"/>
              <a:gd name="connsiteX5" fmla="*/ 734728 w 1271127"/>
              <a:gd name="connsiteY5" fmla="*/ 710771 h 2030776"/>
              <a:gd name="connsiteX6" fmla="*/ 502204 w 1271127"/>
              <a:gd name="connsiteY6" fmla="*/ 710771 h 2030776"/>
              <a:gd name="connsiteX7" fmla="*/ 177280 w 1271127"/>
              <a:gd name="connsiteY7" fmla="*/ 930772 h 2030776"/>
              <a:gd name="connsiteX8" fmla="*/ 8049 w 1271127"/>
              <a:gd name="connsiteY8" fmla="*/ 1331174 h 2030776"/>
              <a:gd name="connsiteX9" fmla="*/ 61864 w 1271127"/>
              <a:gd name="connsiteY9" fmla="*/ 1464190 h 2030776"/>
              <a:gd name="connsiteX10" fmla="*/ 101464 w 1271127"/>
              <a:gd name="connsiteY10" fmla="*/ 1472313 h 2030776"/>
              <a:gd name="connsiteX11" fmla="*/ 194880 w 1271127"/>
              <a:gd name="connsiteY11" fmla="*/ 1410712 h 2030776"/>
              <a:gd name="connsiteX12" fmla="*/ 306573 w 1271127"/>
              <a:gd name="connsiteY12" fmla="*/ 1148404 h 2030776"/>
              <a:gd name="connsiteX13" fmla="*/ 306573 w 1271127"/>
              <a:gd name="connsiteY13" fmla="*/ 2030776 h 2030776"/>
              <a:gd name="connsiteX14" fmla="*/ 509650 w 1271127"/>
              <a:gd name="connsiteY14" fmla="*/ 2030776 h 2030776"/>
              <a:gd name="connsiteX15" fmla="*/ 509650 w 1271127"/>
              <a:gd name="connsiteY15" fmla="*/ 1421543 h 2030776"/>
              <a:gd name="connsiteX16" fmla="*/ 611189 w 1271127"/>
              <a:gd name="connsiteY16" fmla="*/ 1421543 h 2030776"/>
              <a:gd name="connsiteX17" fmla="*/ 611189 w 1271127"/>
              <a:gd name="connsiteY17" fmla="*/ 2030776 h 2030776"/>
              <a:gd name="connsiteX18" fmla="*/ 814267 w 1271127"/>
              <a:gd name="connsiteY18" fmla="*/ 2030776 h 2030776"/>
              <a:gd name="connsiteX19" fmla="*/ 814267 w 1271127"/>
              <a:gd name="connsiteY19" fmla="*/ 920957 h 2030776"/>
              <a:gd name="connsiteX20" fmla="*/ 1242761 w 1271127"/>
              <a:gd name="connsiteY20" fmla="*/ 476555 h 2030776"/>
              <a:gd name="connsiteX21" fmla="*/ 1240053 w 1271127"/>
              <a:gd name="connsiteY21" fmla="*/ 333047 h 2030776"/>
              <a:gd name="connsiteX22" fmla="*/ 1217714 w 1271127"/>
              <a:gd name="connsiteY22" fmla="*/ 317139 h 2030776"/>
              <a:gd name="connsiteX23" fmla="*/ 1235991 w 1271127"/>
              <a:gd name="connsiteY23" fmla="*/ 246062 h 2030776"/>
              <a:gd name="connsiteX0" fmla="*/ 1235991 w 1271127"/>
              <a:gd name="connsiteY0" fmla="*/ 21779 h 1806493"/>
              <a:gd name="connsiteX1" fmla="*/ 1169653 w 1271127"/>
              <a:gd name="connsiteY1" fmla="*/ 3502 h 1806493"/>
              <a:gd name="connsiteX2" fmla="*/ 1149683 w 1271127"/>
              <a:gd name="connsiteY2" fmla="*/ 82364 h 1806493"/>
              <a:gd name="connsiteX3" fmla="*/ 1095191 w 1271127"/>
              <a:gd name="connsiteY3" fmla="*/ 111472 h 1806493"/>
              <a:gd name="connsiteX4" fmla="*/ 734728 w 1271127"/>
              <a:gd name="connsiteY4" fmla="*/ 486488 h 1806493"/>
              <a:gd name="connsiteX5" fmla="*/ 502204 w 1271127"/>
              <a:gd name="connsiteY5" fmla="*/ 486488 h 1806493"/>
              <a:gd name="connsiteX6" fmla="*/ 177280 w 1271127"/>
              <a:gd name="connsiteY6" fmla="*/ 706489 h 1806493"/>
              <a:gd name="connsiteX7" fmla="*/ 8049 w 1271127"/>
              <a:gd name="connsiteY7" fmla="*/ 1106891 h 1806493"/>
              <a:gd name="connsiteX8" fmla="*/ 61864 w 1271127"/>
              <a:gd name="connsiteY8" fmla="*/ 1239907 h 1806493"/>
              <a:gd name="connsiteX9" fmla="*/ 101464 w 1271127"/>
              <a:gd name="connsiteY9" fmla="*/ 1248030 h 1806493"/>
              <a:gd name="connsiteX10" fmla="*/ 194880 w 1271127"/>
              <a:gd name="connsiteY10" fmla="*/ 1186429 h 1806493"/>
              <a:gd name="connsiteX11" fmla="*/ 306573 w 1271127"/>
              <a:gd name="connsiteY11" fmla="*/ 924121 h 1806493"/>
              <a:gd name="connsiteX12" fmla="*/ 306573 w 1271127"/>
              <a:gd name="connsiteY12" fmla="*/ 1806493 h 1806493"/>
              <a:gd name="connsiteX13" fmla="*/ 509650 w 1271127"/>
              <a:gd name="connsiteY13" fmla="*/ 1806493 h 1806493"/>
              <a:gd name="connsiteX14" fmla="*/ 509650 w 1271127"/>
              <a:gd name="connsiteY14" fmla="*/ 1197260 h 1806493"/>
              <a:gd name="connsiteX15" fmla="*/ 611189 w 1271127"/>
              <a:gd name="connsiteY15" fmla="*/ 1197260 h 1806493"/>
              <a:gd name="connsiteX16" fmla="*/ 611189 w 1271127"/>
              <a:gd name="connsiteY16" fmla="*/ 1806493 h 1806493"/>
              <a:gd name="connsiteX17" fmla="*/ 814267 w 1271127"/>
              <a:gd name="connsiteY17" fmla="*/ 1806493 h 1806493"/>
              <a:gd name="connsiteX18" fmla="*/ 814267 w 1271127"/>
              <a:gd name="connsiteY18" fmla="*/ 696674 h 1806493"/>
              <a:gd name="connsiteX19" fmla="*/ 1242761 w 1271127"/>
              <a:gd name="connsiteY19" fmla="*/ 252272 h 1806493"/>
              <a:gd name="connsiteX20" fmla="*/ 1240053 w 1271127"/>
              <a:gd name="connsiteY20" fmla="*/ 108764 h 1806493"/>
              <a:gd name="connsiteX21" fmla="*/ 1217714 w 1271127"/>
              <a:gd name="connsiteY21" fmla="*/ 92856 h 1806493"/>
              <a:gd name="connsiteX22" fmla="*/ 1235991 w 1271127"/>
              <a:gd name="connsiteY22" fmla="*/ 21779 h 1806493"/>
              <a:gd name="connsiteX0" fmla="*/ 1235991 w 1271127"/>
              <a:gd name="connsiteY0" fmla="*/ 48 h 1784762"/>
              <a:gd name="connsiteX1" fmla="*/ 1149683 w 1271127"/>
              <a:gd name="connsiteY1" fmla="*/ 60633 h 1784762"/>
              <a:gd name="connsiteX2" fmla="*/ 1095191 w 1271127"/>
              <a:gd name="connsiteY2" fmla="*/ 89741 h 1784762"/>
              <a:gd name="connsiteX3" fmla="*/ 734728 w 1271127"/>
              <a:gd name="connsiteY3" fmla="*/ 464757 h 1784762"/>
              <a:gd name="connsiteX4" fmla="*/ 502204 w 1271127"/>
              <a:gd name="connsiteY4" fmla="*/ 464757 h 1784762"/>
              <a:gd name="connsiteX5" fmla="*/ 177280 w 1271127"/>
              <a:gd name="connsiteY5" fmla="*/ 684758 h 1784762"/>
              <a:gd name="connsiteX6" fmla="*/ 8049 w 1271127"/>
              <a:gd name="connsiteY6" fmla="*/ 1085160 h 1784762"/>
              <a:gd name="connsiteX7" fmla="*/ 61864 w 1271127"/>
              <a:gd name="connsiteY7" fmla="*/ 1218176 h 1784762"/>
              <a:gd name="connsiteX8" fmla="*/ 101464 w 1271127"/>
              <a:gd name="connsiteY8" fmla="*/ 1226299 h 1784762"/>
              <a:gd name="connsiteX9" fmla="*/ 194880 w 1271127"/>
              <a:gd name="connsiteY9" fmla="*/ 1164698 h 1784762"/>
              <a:gd name="connsiteX10" fmla="*/ 306573 w 1271127"/>
              <a:gd name="connsiteY10" fmla="*/ 902390 h 1784762"/>
              <a:gd name="connsiteX11" fmla="*/ 306573 w 1271127"/>
              <a:gd name="connsiteY11" fmla="*/ 1784762 h 1784762"/>
              <a:gd name="connsiteX12" fmla="*/ 509650 w 1271127"/>
              <a:gd name="connsiteY12" fmla="*/ 1784762 h 1784762"/>
              <a:gd name="connsiteX13" fmla="*/ 509650 w 1271127"/>
              <a:gd name="connsiteY13" fmla="*/ 1175529 h 1784762"/>
              <a:gd name="connsiteX14" fmla="*/ 611189 w 1271127"/>
              <a:gd name="connsiteY14" fmla="*/ 1175529 h 1784762"/>
              <a:gd name="connsiteX15" fmla="*/ 611189 w 1271127"/>
              <a:gd name="connsiteY15" fmla="*/ 1784762 h 1784762"/>
              <a:gd name="connsiteX16" fmla="*/ 814267 w 1271127"/>
              <a:gd name="connsiteY16" fmla="*/ 1784762 h 1784762"/>
              <a:gd name="connsiteX17" fmla="*/ 814267 w 1271127"/>
              <a:gd name="connsiteY17" fmla="*/ 674943 h 1784762"/>
              <a:gd name="connsiteX18" fmla="*/ 1242761 w 1271127"/>
              <a:gd name="connsiteY18" fmla="*/ 230541 h 1784762"/>
              <a:gd name="connsiteX19" fmla="*/ 1240053 w 1271127"/>
              <a:gd name="connsiteY19" fmla="*/ 87033 h 1784762"/>
              <a:gd name="connsiteX20" fmla="*/ 1217714 w 1271127"/>
              <a:gd name="connsiteY20" fmla="*/ 71125 h 1784762"/>
              <a:gd name="connsiteX21" fmla="*/ 1235991 w 1271127"/>
              <a:gd name="connsiteY21" fmla="*/ 48 h 1784762"/>
              <a:gd name="connsiteX0" fmla="*/ 1217714 w 1271127"/>
              <a:gd name="connsiteY0" fmla="*/ 11120 h 1724757"/>
              <a:gd name="connsiteX1" fmla="*/ 1149683 w 1271127"/>
              <a:gd name="connsiteY1" fmla="*/ 628 h 1724757"/>
              <a:gd name="connsiteX2" fmla="*/ 1095191 w 1271127"/>
              <a:gd name="connsiteY2" fmla="*/ 29736 h 1724757"/>
              <a:gd name="connsiteX3" fmla="*/ 734728 w 1271127"/>
              <a:gd name="connsiteY3" fmla="*/ 404752 h 1724757"/>
              <a:gd name="connsiteX4" fmla="*/ 502204 w 1271127"/>
              <a:gd name="connsiteY4" fmla="*/ 404752 h 1724757"/>
              <a:gd name="connsiteX5" fmla="*/ 177280 w 1271127"/>
              <a:gd name="connsiteY5" fmla="*/ 624753 h 1724757"/>
              <a:gd name="connsiteX6" fmla="*/ 8049 w 1271127"/>
              <a:gd name="connsiteY6" fmla="*/ 1025155 h 1724757"/>
              <a:gd name="connsiteX7" fmla="*/ 61864 w 1271127"/>
              <a:gd name="connsiteY7" fmla="*/ 1158171 h 1724757"/>
              <a:gd name="connsiteX8" fmla="*/ 101464 w 1271127"/>
              <a:gd name="connsiteY8" fmla="*/ 1166294 h 1724757"/>
              <a:gd name="connsiteX9" fmla="*/ 194880 w 1271127"/>
              <a:gd name="connsiteY9" fmla="*/ 1104693 h 1724757"/>
              <a:gd name="connsiteX10" fmla="*/ 306573 w 1271127"/>
              <a:gd name="connsiteY10" fmla="*/ 842385 h 1724757"/>
              <a:gd name="connsiteX11" fmla="*/ 306573 w 1271127"/>
              <a:gd name="connsiteY11" fmla="*/ 1724757 h 1724757"/>
              <a:gd name="connsiteX12" fmla="*/ 509650 w 1271127"/>
              <a:gd name="connsiteY12" fmla="*/ 1724757 h 1724757"/>
              <a:gd name="connsiteX13" fmla="*/ 509650 w 1271127"/>
              <a:gd name="connsiteY13" fmla="*/ 1115524 h 1724757"/>
              <a:gd name="connsiteX14" fmla="*/ 611189 w 1271127"/>
              <a:gd name="connsiteY14" fmla="*/ 1115524 h 1724757"/>
              <a:gd name="connsiteX15" fmla="*/ 611189 w 1271127"/>
              <a:gd name="connsiteY15" fmla="*/ 1724757 h 1724757"/>
              <a:gd name="connsiteX16" fmla="*/ 814267 w 1271127"/>
              <a:gd name="connsiteY16" fmla="*/ 1724757 h 1724757"/>
              <a:gd name="connsiteX17" fmla="*/ 814267 w 1271127"/>
              <a:gd name="connsiteY17" fmla="*/ 614938 h 1724757"/>
              <a:gd name="connsiteX18" fmla="*/ 1242761 w 1271127"/>
              <a:gd name="connsiteY18" fmla="*/ 170536 h 1724757"/>
              <a:gd name="connsiteX19" fmla="*/ 1240053 w 1271127"/>
              <a:gd name="connsiteY19" fmla="*/ 27028 h 1724757"/>
              <a:gd name="connsiteX20" fmla="*/ 1217714 w 1271127"/>
              <a:gd name="connsiteY20" fmla="*/ 11120 h 1724757"/>
              <a:gd name="connsiteX0" fmla="*/ 1240053 w 1271127"/>
              <a:gd name="connsiteY0" fmla="*/ 26569 h 1724298"/>
              <a:gd name="connsiteX1" fmla="*/ 1149683 w 1271127"/>
              <a:gd name="connsiteY1" fmla="*/ 169 h 1724298"/>
              <a:gd name="connsiteX2" fmla="*/ 1095191 w 1271127"/>
              <a:gd name="connsiteY2" fmla="*/ 29277 h 1724298"/>
              <a:gd name="connsiteX3" fmla="*/ 734728 w 1271127"/>
              <a:gd name="connsiteY3" fmla="*/ 404293 h 1724298"/>
              <a:gd name="connsiteX4" fmla="*/ 502204 w 1271127"/>
              <a:gd name="connsiteY4" fmla="*/ 404293 h 1724298"/>
              <a:gd name="connsiteX5" fmla="*/ 177280 w 1271127"/>
              <a:gd name="connsiteY5" fmla="*/ 624294 h 1724298"/>
              <a:gd name="connsiteX6" fmla="*/ 8049 w 1271127"/>
              <a:gd name="connsiteY6" fmla="*/ 1024696 h 1724298"/>
              <a:gd name="connsiteX7" fmla="*/ 61864 w 1271127"/>
              <a:gd name="connsiteY7" fmla="*/ 1157712 h 1724298"/>
              <a:gd name="connsiteX8" fmla="*/ 101464 w 1271127"/>
              <a:gd name="connsiteY8" fmla="*/ 1165835 h 1724298"/>
              <a:gd name="connsiteX9" fmla="*/ 194880 w 1271127"/>
              <a:gd name="connsiteY9" fmla="*/ 1104234 h 1724298"/>
              <a:gd name="connsiteX10" fmla="*/ 306573 w 1271127"/>
              <a:gd name="connsiteY10" fmla="*/ 841926 h 1724298"/>
              <a:gd name="connsiteX11" fmla="*/ 306573 w 1271127"/>
              <a:gd name="connsiteY11" fmla="*/ 1724298 h 1724298"/>
              <a:gd name="connsiteX12" fmla="*/ 509650 w 1271127"/>
              <a:gd name="connsiteY12" fmla="*/ 1724298 h 1724298"/>
              <a:gd name="connsiteX13" fmla="*/ 509650 w 1271127"/>
              <a:gd name="connsiteY13" fmla="*/ 1115065 h 1724298"/>
              <a:gd name="connsiteX14" fmla="*/ 611189 w 1271127"/>
              <a:gd name="connsiteY14" fmla="*/ 1115065 h 1724298"/>
              <a:gd name="connsiteX15" fmla="*/ 611189 w 1271127"/>
              <a:gd name="connsiteY15" fmla="*/ 1724298 h 1724298"/>
              <a:gd name="connsiteX16" fmla="*/ 814267 w 1271127"/>
              <a:gd name="connsiteY16" fmla="*/ 1724298 h 1724298"/>
              <a:gd name="connsiteX17" fmla="*/ 814267 w 1271127"/>
              <a:gd name="connsiteY17" fmla="*/ 614479 h 1724298"/>
              <a:gd name="connsiteX18" fmla="*/ 1242761 w 1271127"/>
              <a:gd name="connsiteY18" fmla="*/ 170077 h 1724298"/>
              <a:gd name="connsiteX19" fmla="*/ 1240053 w 1271127"/>
              <a:gd name="connsiteY19" fmla="*/ 26569 h 1724298"/>
              <a:gd name="connsiteX0" fmla="*/ 1240053 w 1267560"/>
              <a:gd name="connsiteY0" fmla="*/ 26569 h 1724298"/>
              <a:gd name="connsiteX1" fmla="*/ 1149683 w 1267560"/>
              <a:gd name="connsiteY1" fmla="*/ 169 h 1724298"/>
              <a:gd name="connsiteX2" fmla="*/ 1095191 w 1267560"/>
              <a:gd name="connsiteY2" fmla="*/ 29277 h 1724298"/>
              <a:gd name="connsiteX3" fmla="*/ 734728 w 1267560"/>
              <a:gd name="connsiteY3" fmla="*/ 404293 h 1724298"/>
              <a:gd name="connsiteX4" fmla="*/ 502204 w 1267560"/>
              <a:gd name="connsiteY4" fmla="*/ 404293 h 1724298"/>
              <a:gd name="connsiteX5" fmla="*/ 177280 w 1267560"/>
              <a:gd name="connsiteY5" fmla="*/ 624294 h 1724298"/>
              <a:gd name="connsiteX6" fmla="*/ 8049 w 1267560"/>
              <a:gd name="connsiteY6" fmla="*/ 1024696 h 1724298"/>
              <a:gd name="connsiteX7" fmla="*/ 61864 w 1267560"/>
              <a:gd name="connsiteY7" fmla="*/ 1157712 h 1724298"/>
              <a:gd name="connsiteX8" fmla="*/ 101464 w 1267560"/>
              <a:gd name="connsiteY8" fmla="*/ 1165835 h 1724298"/>
              <a:gd name="connsiteX9" fmla="*/ 194880 w 1267560"/>
              <a:gd name="connsiteY9" fmla="*/ 1104234 h 1724298"/>
              <a:gd name="connsiteX10" fmla="*/ 306573 w 1267560"/>
              <a:gd name="connsiteY10" fmla="*/ 841926 h 1724298"/>
              <a:gd name="connsiteX11" fmla="*/ 306573 w 1267560"/>
              <a:gd name="connsiteY11" fmla="*/ 1724298 h 1724298"/>
              <a:gd name="connsiteX12" fmla="*/ 509650 w 1267560"/>
              <a:gd name="connsiteY12" fmla="*/ 1724298 h 1724298"/>
              <a:gd name="connsiteX13" fmla="*/ 509650 w 1267560"/>
              <a:gd name="connsiteY13" fmla="*/ 1115065 h 1724298"/>
              <a:gd name="connsiteX14" fmla="*/ 611189 w 1267560"/>
              <a:gd name="connsiteY14" fmla="*/ 1115065 h 1724298"/>
              <a:gd name="connsiteX15" fmla="*/ 611189 w 1267560"/>
              <a:gd name="connsiteY15" fmla="*/ 1724298 h 1724298"/>
              <a:gd name="connsiteX16" fmla="*/ 814267 w 1267560"/>
              <a:gd name="connsiteY16" fmla="*/ 1724298 h 1724298"/>
              <a:gd name="connsiteX17" fmla="*/ 814267 w 1267560"/>
              <a:gd name="connsiteY17" fmla="*/ 614479 h 1724298"/>
              <a:gd name="connsiteX18" fmla="*/ 1235387 w 1267560"/>
              <a:gd name="connsiteY18" fmla="*/ 347058 h 1724298"/>
              <a:gd name="connsiteX19" fmla="*/ 1240053 w 1267560"/>
              <a:gd name="connsiteY19" fmla="*/ 26569 h 1724298"/>
              <a:gd name="connsiteX0" fmla="*/ 1240053 w 1267560"/>
              <a:gd name="connsiteY0" fmla="*/ 26569 h 1724298"/>
              <a:gd name="connsiteX1" fmla="*/ 1149683 w 1267560"/>
              <a:gd name="connsiteY1" fmla="*/ 169 h 1724298"/>
              <a:gd name="connsiteX2" fmla="*/ 1117314 w 1267560"/>
              <a:gd name="connsiteY2" fmla="*/ 147264 h 1724298"/>
              <a:gd name="connsiteX3" fmla="*/ 734728 w 1267560"/>
              <a:gd name="connsiteY3" fmla="*/ 404293 h 1724298"/>
              <a:gd name="connsiteX4" fmla="*/ 502204 w 1267560"/>
              <a:gd name="connsiteY4" fmla="*/ 404293 h 1724298"/>
              <a:gd name="connsiteX5" fmla="*/ 177280 w 1267560"/>
              <a:gd name="connsiteY5" fmla="*/ 624294 h 1724298"/>
              <a:gd name="connsiteX6" fmla="*/ 8049 w 1267560"/>
              <a:gd name="connsiteY6" fmla="*/ 1024696 h 1724298"/>
              <a:gd name="connsiteX7" fmla="*/ 61864 w 1267560"/>
              <a:gd name="connsiteY7" fmla="*/ 1157712 h 1724298"/>
              <a:gd name="connsiteX8" fmla="*/ 101464 w 1267560"/>
              <a:gd name="connsiteY8" fmla="*/ 1165835 h 1724298"/>
              <a:gd name="connsiteX9" fmla="*/ 194880 w 1267560"/>
              <a:gd name="connsiteY9" fmla="*/ 1104234 h 1724298"/>
              <a:gd name="connsiteX10" fmla="*/ 306573 w 1267560"/>
              <a:gd name="connsiteY10" fmla="*/ 841926 h 1724298"/>
              <a:gd name="connsiteX11" fmla="*/ 306573 w 1267560"/>
              <a:gd name="connsiteY11" fmla="*/ 1724298 h 1724298"/>
              <a:gd name="connsiteX12" fmla="*/ 509650 w 1267560"/>
              <a:gd name="connsiteY12" fmla="*/ 1724298 h 1724298"/>
              <a:gd name="connsiteX13" fmla="*/ 509650 w 1267560"/>
              <a:gd name="connsiteY13" fmla="*/ 1115065 h 1724298"/>
              <a:gd name="connsiteX14" fmla="*/ 611189 w 1267560"/>
              <a:gd name="connsiteY14" fmla="*/ 1115065 h 1724298"/>
              <a:gd name="connsiteX15" fmla="*/ 611189 w 1267560"/>
              <a:gd name="connsiteY15" fmla="*/ 1724298 h 1724298"/>
              <a:gd name="connsiteX16" fmla="*/ 814267 w 1267560"/>
              <a:gd name="connsiteY16" fmla="*/ 1724298 h 1724298"/>
              <a:gd name="connsiteX17" fmla="*/ 814267 w 1267560"/>
              <a:gd name="connsiteY17" fmla="*/ 614479 h 1724298"/>
              <a:gd name="connsiteX18" fmla="*/ 1235387 w 1267560"/>
              <a:gd name="connsiteY18" fmla="*/ 347058 h 1724298"/>
              <a:gd name="connsiteX19" fmla="*/ 1240053 w 1267560"/>
              <a:gd name="connsiteY19" fmla="*/ 26569 h 1724298"/>
              <a:gd name="connsiteX0" fmla="*/ 1235387 w 1249928"/>
              <a:gd name="connsiteY0" fmla="*/ 346889 h 1724129"/>
              <a:gd name="connsiteX1" fmla="*/ 1149683 w 1249928"/>
              <a:gd name="connsiteY1" fmla="*/ 0 h 1724129"/>
              <a:gd name="connsiteX2" fmla="*/ 1117314 w 1249928"/>
              <a:gd name="connsiteY2" fmla="*/ 147095 h 1724129"/>
              <a:gd name="connsiteX3" fmla="*/ 734728 w 1249928"/>
              <a:gd name="connsiteY3" fmla="*/ 404124 h 1724129"/>
              <a:gd name="connsiteX4" fmla="*/ 502204 w 1249928"/>
              <a:gd name="connsiteY4" fmla="*/ 404124 h 1724129"/>
              <a:gd name="connsiteX5" fmla="*/ 177280 w 1249928"/>
              <a:gd name="connsiteY5" fmla="*/ 624125 h 1724129"/>
              <a:gd name="connsiteX6" fmla="*/ 8049 w 1249928"/>
              <a:gd name="connsiteY6" fmla="*/ 1024527 h 1724129"/>
              <a:gd name="connsiteX7" fmla="*/ 61864 w 1249928"/>
              <a:gd name="connsiteY7" fmla="*/ 1157543 h 1724129"/>
              <a:gd name="connsiteX8" fmla="*/ 101464 w 1249928"/>
              <a:gd name="connsiteY8" fmla="*/ 1165666 h 1724129"/>
              <a:gd name="connsiteX9" fmla="*/ 194880 w 1249928"/>
              <a:gd name="connsiteY9" fmla="*/ 1104065 h 1724129"/>
              <a:gd name="connsiteX10" fmla="*/ 306573 w 1249928"/>
              <a:gd name="connsiteY10" fmla="*/ 841757 h 1724129"/>
              <a:gd name="connsiteX11" fmla="*/ 306573 w 1249928"/>
              <a:gd name="connsiteY11" fmla="*/ 1724129 h 1724129"/>
              <a:gd name="connsiteX12" fmla="*/ 509650 w 1249928"/>
              <a:gd name="connsiteY12" fmla="*/ 1724129 h 1724129"/>
              <a:gd name="connsiteX13" fmla="*/ 509650 w 1249928"/>
              <a:gd name="connsiteY13" fmla="*/ 1114896 h 1724129"/>
              <a:gd name="connsiteX14" fmla="*/ 611189 w 1249928"/>
              <a:gd name="connsiteY14" fmla="*/ 1114896 h 1724129"/>
              <a:gd name="connsiteX15" fmla="*/ 611189 w 1249928"/>
              <a:gd name="connsiteY15" fmla="*/ 1724129 h 1724129"/>
              <a:gd name="connsiteX16" fmla="*/ 814267 w 1249928"/>
              <a:gd name="connsiteY16" fmla="*/ 1724129 h 1724129"/>
              <a:gd name="connsiteX17" fmla="*/ 814267 w 1249928"/>
              <a:gd name="connsiteY17" fmla="*/ 614310 h 1724129"/>
              <a:gd name="connsiteX18" fmla="*/ 1235387 w 1249928"/>
              <a:gd name="connsiteY18" fmla="*/ 346889 h 1724129"/>
              <a:gd name="connsiteX0" fmla="*/ 1235387 w 1250534"/>
              <a:gd name="connsiteY0" fmla="*/ 200286 h 1577526"/>
              <a:gd name="connsiteX1" fmla="*/ 1117314 w 1250534"/>
              <a:gd name="connsiteY1" fmla="*/ 492 h 1577526"/>
              <a:gd name="connsiteX2" fmla="*/ 734728 w 1250534"/>
              <a:gd name="connsiteY2" fmla="*/ 257521 h 1577526"/>
              <a:gd name="connsiteX3" fmla="*/ 502204 w 1250534"/>
              <a:gd name="connsiteY3" fmla="*/ 257521 h 1577526"/>
              <a:gd name="connsiteX4" fmla="*/ 177280 w 1250534"/>
              <a:gd name="connsiteY4" fmla="*/ 477522 h 1577526"/>
              <a:gd name="connsiteX5" fmla="*/ 8049 w 1250534"/>
              <a:gd name="connsiteY5" fmla="*/ 877924 h 1577526"/>
              <a:gd name="connsiteX6" fmla="*/ 61864 w 1250534"/>
              <a:gd name="connsiteY6" fmla="*/ 1010940 h 1577526"/>
              <a:gd name="connsiteX7" fmla="*/ 101464 w 1250534"/>
              <a:gd name="connsiteY7" fmla="*/ 1019063 h 1577526"/>
              <a:gd name="connsiteX8" fmla="*/ 194880 w 1250534"/>
              <a:gd name="connsiteY8" fmla="*/ 957462 h 1577526"/>
              <a:gd name="connsiteX9" fmla="*/ 306573 w 1250534"/>
              <a:gd name="connsiteY9" fmla="*/ 695154 h 1577526"/>
              <a:gd name="connsiteX10" fmla="*/ 306573 w 1250534"/>
              <a:gd name="connsiteY10" fmla="*/ 1577526 h 1577526"/>
              <a:gd name="connsiteX11" fmla="*/ 509650 w 1250534"/>
              <a:gd name="connsiteY11" fmla="*/ 1577526 h 1577526"/>
              <a:gd name="connsiteX12" fmla="*/ 509650 w 1250534"/>
              <a:gd name="connsiteY12" fmla="*/ 968293 h 1577526"/>
              <a:gd name="connsiteX13" fmla="*/ 611189 w 1250534"/>
              <a:gd name="connsiteY13" fmla="*/ 968293 h 1577526"/>
              <a:gd name="connsiteX14" fmla="*/ 611189 w 1250534"/>
              <a:gd name="connsiteY14" fmla="*/ 1577526 h 1577526"/>
              <a:gd name="connsiteX15" fmla="*/ 814267 w 1250534"/>
              <a:gd name="connsiteY15" fmla="*/ 1577526 h 1577526"/>
              <a:gd name="connsiteX16" fmla="*/ 814267 w 1250534"/>
              <a:gd name="connsiteY16" fmla="*/ 467707 h 1577526"/>
              <a:gd name="connsiteX17" fmla="*/ 1235387 w 1250534"/>
              <a:gd name="connsiteY17" fmla="*/ 200286 h 157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50534" h="1577526">
                <a:moveTo>
                  <a:pt x="1235387" y="200286"/>
                </a:moveTo>
                <a:cubicBezTo>
                  <a:pt x="1285895" y="122417"/>
                  <a:pt x="1200757" y="-9047"/>
                  <a:pt x="1117314" y="492"/>
                </a:cubicBezTo>
                <a:lnTo>
                  <a:pt x="734728" y="257521"/>
                </a:lnTo>
                <a:lnTo>
                  <a:pt x="502204" y="257521"/>
                </a:lnTo>
                <a:cubicBezTo>
                  <a:pt x="343465" y="269368"/>
                  <a:pt x="209434" y="395276"/>
                  <a:pt x="177280" y="477522"/>
                </a:cubicBezTo>
                <a:cubicBezTo>
                  <a:pt x="169157" y="498845"/>
                  <a:pt x="71680" y="728662"/>
                  <a:pt x="8049" y="877924"/>
                </a:cubicBezTo>
                <a:cubicBezTo>
                  <a:pt x="-13775" y="929516"/>
                  <a:pt x="10306" y="989038"/>
                  <a:pt x="61864" y="1010940"/>
                </a:cubicBezTo>
                <a:cubicBezTo>
                  <a:pt x="74343" y="1016412"/>
                  <a:pt x="87838" y="1019181"/>
                  <a:pt x="101464" y="1019063"/>
                </a:cubicBezTo>
                <a:cubicBezTo>
                  <a:pt x="142127" y="1019086"/>
                  <a:pt x="178884" y="994849"/>
                  <a:pt x="194880" y="957462"/>
                </a:cubicBezTo>
                <a:lnTo>
                  <a:pt x="306573" y="695154"/>
                </a:lnTo>
                <a:lnTo>
                  <a:pt x="306573" y="1577526"/>
                </a:lnTo>
                <a:lnTo>
                  <a:pt x="509650" y="1577526"/>
                </a:lnTo>
                <a:lnTo>
                  <a:pt x="509650" y="968293"/>
                </a:lnTo>
                <a:lnTo>
                  <a:pt x="611189" y="968293"/>
                </a:lnTo>
                <a:lnTo>
                  <a:pt x="611189" y="1577526"/>
                </a:lnTo>
                <a:lnTo>
                  <a:pt x="814267" y="1577526"/>
                </a:lnTo>
                <a:lnTo>
                  <a:pt x="814267" y="467707"/>
                </a:lnTo>
                <a:lnTo>
                  <a:pt x="1235387" y="200286"/>
                </a:lnTo>
                <a:close/>
              </a:path>
            </a:pathLst>
          </a:custGeom>
          <a:solidFill>
            <a:srgbClr val="FF6600"/>
          </a:solidFill>
          <a:ln w="338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032E855-A00A-4334-9A94-A8C8D46C82E4}"/>
              </a:ext>
            </a:extLst>
          </p:cNvPr>
          <p:cNvSpPr/>
          <p:nvPr/>
        </p:nvSpPr>
        <p:spPr>
          <a:xfrm flipH="1">
            <a:off x="11243171" y="5345023"/>
            <a:ext cx="364118" cy="474692"/>
          </a:xfrm>
          <a:custGeom>
            <a:avLst/>
            <a:gdLst>
              <a:gd name="connsiteX0" fmla="*/ 885544 w 885543"/>
              <a:gd name="connsiteY0" fmla="*/ 170498 h 1960722"/>
              <a:gd name="connsiteX1" fmla="*/ 736358 w 885543"/>
              <a:gd name="connsiteY1" fmla="*/ 0 h 1960722"/>
              <a:gd name="connsiteX2" fmla="*/ 587173 w 885543"/>
              <a:gd name="connsiteY2" fmla="*/ 170498 h 1960722"/>
              <a:gd name="connsiteX3" fmla="*/ 715835 w 885543"/>
              <a:gd name="connsiteY3" fmla="*/ 379655 h 1960722"/>
              <a:gd name="connsiteX4" fmla="*/ 715046 w 885543"/>
              <a:gd name="connsiteY4" fmla="*/ 383620 h 1960722"/>
              <a:gd name="connsiteX5" fmla="*/ 737168 w 885543"/>
              <a:gd name="connsiteY5" fmla="*/ 538645 h 1960722"/>
              <a:gd name="connsiteX6" fmla="*/ 757670 w 885543"/>
              <a:gd name="connsiteY6" fmla="*/ 681990 h 1960722"/>
              <a:gd name="connsiteX7" fmla="*/ 737168 w 885543"/>
              <a:gd name="connsiteY7" fmla="*/ 825336 h 1960722"/>
              <a:gd name="connsiteX8" fmla="*/ 724551 w 885543"/>
              <a:gd name="connsiteY8" fmla="*/ 875015 h 1960722"/>
              <a:gd name="connsiteX9" fmla="*/ 690452 w 885543"/>
              <a:gd name="connsiteY9" fmla="*/ 893365 h 1960722"/>
              <a:gd name="connsiteX10" fmla="*/ 462582 w 885543"/>
              <a:gd name="connsiteY10" fmla="*/ 1129547 h 1960722"/>
              <a:gd name="connsiteX11" fmla="*/ 320770 w 885543"/>
              <a:gd name="connsiteY11" fmla="*/ 1129547 h 1960722"/>
              <a:gd name="connsiteX12" fmla="*/ 316039 w 885543"/>
              <a:gd name="connsiteY12" fmla="*/ 1129717 h 1960722"/>
              <a:gd name="connsiteX13" fmla="*/ 111570 w 885543"/>
              <a:gd name="connsiteY13" fmla="*/ 1268374 h 1960722"/>
              <a:gd name="connsiteX14" fmla="*/ 5115 w 885543"/>
              <a:gd name="connsiteY14" fmla="*/ 1520370 h 1960722"/>
              <a:gd name="connsiteX15" fmla="*/ 38938 w 885543"/>
              <a:gd name="connsiteY15" fmla="*/ 1604233 h 1960722"/>
              <a:gd name="connsiteX16" fmla="*/ 122801 w 885543"/>
              <a:gd name="connsiteY16" fmla="*/ 1570411 h 1960722"/>
              <a:gd name="connsiteX17" fmla="*/ 192897 w 885543"/>
              <a:gd name="connsiteY17" fmla="*/ 1405092 h 1960722"/>
              <a:gd name="connsiteX18" fmla="*/ 192897 w 885543"/>
              <a:gd name="connsiteY18" fmla="*/ 1524867 h 1960722"/>
              <a:gd name="connsiteX19" fmla="*/ 106561 w 885543"/>
              <a:gd name="connsiteY19" fmla="*/ 1726288 h 1960722"/>
              <a:gd name="connsiteX20" fmla="*/ 192897 w 885543"/>
              <a:gd name="connsiteY20" fmla="*/ 1726288 h 1960722"/>
              <a:gd name="connsiteX21" fmla="*/ 192897 w 885543"/>
              <a:gd name="connsiteY21" fmla="*/ 1960722 h 1960722"/>
              <a:gd name="connsiteX22" fmla="*/ 320770 w 885543"/>
              <a:gd name="connsiteY22" fmla="*/ 1960722 h 1960722"/>
              <a:gd name="connsiteX23" fmla="*/ 320770 w 885543"/>
              <a:gd name="connsiteY23" fmla="*/ 1726288 h 1960722"/>
              <a:gd name="connsiteX24" fmla="*/ 384707 w 885543"/>
              <a:gd name="connsiteY24" fmla="*/ 1726288 h 1960722"/>
              <a:gd name="connsiteX25" fmla="*/ 384707 w 885543"/>
              <a:gd name="connsiteY25" fmla="*/ 1960722 h 1960722"/>
              <a:gd name="connsiteX26" fmla="*/ 512580 w 885543"/>
              <a:gd name="connsiteY26" fmla="*/ 1960722 h 1960722"/>
              <a:gd name="connsiteX27" fmla="*/ 512580 w 885543"/>
              <a:gd name="connsiteY27" fmla="*/ 1726288 h 1960722"/>
              <a:gd name="connsiteX28" fmla="*/ 596742 w 885543"/>
              <a:gd name="connsiteY28" fmla="*/ 1726288 h 1960722"/>
              <a:gd name="connsiteX29" fmla="*/ 512580 w 885543"/>
              <a:gd name="connsiteY29" fmla="*/ 1529875 h 1960722"/>
              <a:gd name="connsiteX30" fmla="*/ 512580 w 885543"/>
              <a:gd name="connsiteY30" fmla="*/ 1261895 h 1960722"/>
              <a:gd name="connsiteX31" fmla="*/ 782371 w 885543"/>
              <a:gd name="connsiteY31" fmla="*/ 982109 h 1960722"/>
              <a:gd name="connsiteX32" fmla="*/ 780688 w 885543"/>
              <a:gd name="connsiteY32" fmla="*/ 891724 h 1960722"/>
              <a:gd name="connsiteX33" fmla="*/ 766600 w 885543"/>
              <a:gd name="connsiteY33" fmla="*/ 881750 h 1960722"/>
              <a:gd name="connsiteX34" fmla="*/ 778130 w 885543"/>
              <a:gd name="connsiteY34" fmla="*/ 836994 h 1960722"/>
              <a:gd name="connsiteX35" fmla="*/ 800295 w 885543"/>
              <a:gd name="connsiteY35" fmla="*/ 681990 h 1960722"/>
              <a:gd name="connsiteX36" fmla="*/ 778173 w 885543"/>
              <a:gd name="connsiteY36" fmla="*/ 526965 h 1960722"/>
              <a:gd name="connsiteX37" fmla="*/ 757670 w 885543"/>
              <a:gd name="connsiteY37" fmla="*/ 383620 h 1960722"/>
              <a:gd name="connsiteX38" fmla="*/ 756861 w 885543"/>
              <a:gd name="connsiteY38" fmla="*/ 379655 h 1960722"/>
              <a:gd name="connsiteX39" fmla="*/ 885544 w 885543"/>
              <a:gd name="connsiteY39" fmla="*/ 170498 h 1960722"/>
              <a:gd name="connsiteX0" fmla="*/ 885544 w 885544"/>
              <a:gd name="connsiteY0" fmla="*/ 26145 h 1816369"/>
              <a:gd name="connsiteX1" fmla="*/ 587173 w 885544"/>
              <a:gd name="connsiteY1" fmla="*/ 26145 h 1816369"/>
              <a:gd name="connsiteX2" fmla="*/ 715835 w 885544"/>
              <a:gd name="connsiteY2" fmla="*/ 235302 h 1816369"/>
              <a:gd name="connsiteX3" fmla="*/ 715046 w 885544"/>
              <a:gd name="connsiteY3" fmla="*/ 239267 h 1816369"/>
              <a:gd name="connsiteX4" fmla="*/ 737168 w 885544"/>
              <a:gd name="connsiteY4" fmla="*/ 394292 h 1816369"/>
              <a:gd name="connsiteX5" fmla="*/ 757670 w 885544"/>
              <a:gd name="connsiteY5" fmla="*/ 537637 h 1816369"/>
              <a:gd name="connsiteX6" fmla="*/ 737168 w 885544"/>
              <a:gd name="connsiteY6" fmla="*/ 680983 h 1816369"/>
              <a:gd name="connsiteX7" fmla="*/ 724551 w 885544"/>
              <a:gd name="connsiteY7" fmla="*/ 730662 h 1816369"/>
              <a:gd name="connsiteX8" fmla="*/ 690452 w 885544"/>
              <a:gd name="connsiteY8" fmla="*/ 749012 h 1816369"/>
              <a:gd name="connsiteX9" fmla="*/ 462582 w 885544"/>
              <a:gd name="connsiteY9" fmla="*/ 985194 h 1816369"/>
              <a:gd name="connsiteX10" fmla="*/ 320770 w 885544"/>
              <a:gd name="connsiteY10" fmla="*/ 985194 h 1816369"/>
              <a:gd name="connsiteX11" fmla="*/ 316039 w 885544"/>
              <a:gd name="connsiteY11" fmla="*/ 985364 h 1816369"/>
              <a:gd name="connsiteX12" fmla="*/ 111570 w 885544"/>
              <a:gd name="connsiteY12" fmla="*/ 1124021 h 1816369"/>
              <a:gd name="connsiteX13" fmla="*/ 5115 w 885544"/>
              <a:gd name="connsiteY13" fmla="*/ 1376017 h 1816369"/>
              <a:gd name="connsiteX14" fmla="*/ 38938 w 885544"/>
              <a:gd name="connsiteY14" fmla="*/ 1459880 h 1816369"/>
              <a:gd name="connsiteX15" fmla="*/ 122801 w 885544"/>
              <a:gd name="connsiteY15" fmla="*/ 1426058 h 1816369"/>
              <a:gd name="connsiteX16" fmla="*/ 192897 w 885544"/>
              <a:gd name="connsiteY16" fmla="*/ 1260739 h 1816369"/>
              <a:gd name="connsiteX17" fmla="*/ 192897 w 885544"/>
              <a:gd name="connsiteY17" fmla="*/ 1380514 h 1816369"/>
              <a:gd name="connsiteX18" fmla="*/ 106561 w 885544"/>
              <a:gd name="connsiteY18" fmla="*/ 1581935 h 1816369"/>
              <a:gd name="connsiteX19" fmla="*/ 192897 w 885544"/>
              <a:gd name="connsiteY19" fmla="*/ 1581935 h 1816369"/>
              <a:gd name="connsiteX20" fmla="*/ 192897 w 885544"/>
              <a:gd name="connsiteY20" fmla="*/ 1816369 h 1816369"/>
              <a:gd name="connsiteX21" fmla="*/ 320770 w 885544"/>
              <a:gd name="connsiteY21" fmla="*/ 1816369 h 1816369"/>
              <a:gd name="connsiteX22" fmla="*/ 320770 w 885544"/>
              <a:gd name="connsiteY22" fmla="*/ 1581935 h 1816369"/>
              <a:gd name="connsiteX23" fmla="*/ 384707 w 885544"/>
              <a:gd name="connsiteY23" fmla="*/ 1581935 h 1816369"/>
              <a:gd name="connsiteX24" fmla="*/ 384707 w 885544"/>
              <a:gd name="connsiteY24" fmla="*/ 1816369 h 1816369"/>
              <a:gd name="connsiteX25" fmla="*/ 512580 w 885544"/>
              <a:gd name="connsiteY25" fmla="*/ 1816369 h 1816369"/>
              <a:gd name="connsiteX26" fmla="*/ 512580 w 885544"/>
              <a:gd name="connsiteY26" fmla="*/ 1581935 h 1816369"/>
              <a:gd name="connsiteX27" fmla="*/ 596742 w 885544"/>
              <a:gd name="connsiteY27" fmla="*/ 1581935 h 1816369"/>
              <a:gd name="connsiteX28" fmla="*/ 512580 w 885544"/>
              <a:gd name="connsiteY28" fmla="*/ 1385522 h 1816369"/>
              <a:gd name="connsiteX29" fmla="*/ 512580 w 885544"/>
              <a:gd name="connsiteY29" fmla="*/ 1117542 h 1816369"/>
              <a:gd name="connsiteX30" fmla="*/ 782371 w 885544"/>
              <a:gd name="connsiteY30" fmla="*/ 837756 h 1816369"/>
              <a:gd name="connsiteX31" fmla="*/ 780688 w 885544"/>
              <a:gd name="connsiteY31" fmla="*/ 747371 h 1816369"/>
              <a:gd name="connsiteX32" fmla="*/ 766600 w 885544"/>
              <a:gd name="connsiteY32" fmla="*/ 737397 h 1816369"/>
              <a:gd name="connsiteX33" fmla="*/ 778130 w 885544"/>
              <a:gd name="connsiteY33" fmla="*/ 692641 h 1816369"/>
              <a:gd name="connsiteX34" fmla="*/ 800295 w 885544"/>
              <a:gd name="connsiteY34" fmla="*/ 537637 h 1816369"/>
              <a:gd name="connsiteX35" fmla="*/ 778173 w 885544"/>
              <a:gd name="connsiteY35" fmla="*/ 382612 h 1816369"/>
              <a:gd name="connsiteX36" fmla="*/ 757670 w 885544"/>
              <a:gd name="connsiteY36" fmla="*/ 239267 h 1816369"/>
              <a:gd name="connsiteX37" fmla="*/ 756861 w 885544"/>
              <a:gd name="connsiteY37" fmla="*/ 235302 h 1816369"/>
              <a:gd name="connsiteX38" fmla="*/ 885544 w 885544"/>
              <a:gd name="connsiteY38" fmla="*/ 26145 h 1816369"/>
              <a:gd name="connsiteX0" fmla="*/ 885544 w 885544"/>
              <a:gd name="connsiteY0" fmla="*/ 0 h 1790224"/>
              <a:gd name="connsiteX1" fmla="*/ 715835 w 885544"/>
              <a:gd name="connsiteY1" fmla="*/ 209157 h 1790224"/>
              <a:gd name="connsiteX2" fmla="*/ 715046 w 885544"/>
              <a:gd name="connsiteY2" fmla="*/ 213122 h 1790224"/>
              <a:gd name="connsiteX3" fmla="*/ 737168 w 885544"/>
              <a:gd name="connsiteY3" fmla="*/ 368147 h 1790224"/>
              <a:gd name="connsiteX4" fmla="*/ 757670 w 885544"/>
              <a:gd name="connsiteY4" fmla="*/ 511492 h 1790224"/>
              <a:gd name="connsiteX5" fmla="*/ 737168 w 885544"/>
              <a:gd name="connsiteY5" fmla="*/ 654838 h 1790224"/>
              <a:gd name="connsiteX6" fmla="*/ 724551 w 885544"/>
              <a:gd name="connsiteY6" fmla="*/ 704517 h 1790224"/>
              <a:gd name="connsiteX7" fmla="*/ 690452 w 885544"/>
              <a:gd name="connsiteY7" fmla="*/ 722867 h 1790224"/>
              <a:gd name="connsiteX8" fmla="*/ 462582 w 885544"/>
              <a:gd name="connsiteY8" fmla="*/ 959049 h 1790224"/>
              <a:gd name="connsiteX9" fmla="*/ 320770 w 885544"/>
              <a:gd name="connsiteY9" fmla="*/ 959049 h 1790224"/>
              <a:gd name="connsiteX10" fmla="*/ 316039 w 885544"/>
              <a:gd name="connsiteY10" fmla="*/ 959219 h 1790224"/>
              <a:gd name="connsiteX11" fmla="*/ 111570 w 885544"/>
              <a:gd name="connsiteY11" fmla="*/ 1097876 h 1790224"/>
              <a:gd name="connsiteX12" fmla="*/ 5115 w 885544"/>
              <a:gd name="connsiteY12" fmla="*/ 1349872 h 1790224"/>
              <a:gd name="connsiteX13" fmla="*/ 38938 w 885544"/>
              <a:gd name="connsiteY13" fmla="*/ 1433735 h 1790224"/>
              <a:gd name="connsiteX14" fmla="*/ 122801 w 885544"/>
              <a:gd name="connsiteY14" fmla="*/ 1399913 h 1790224"/>
              <a:gd name="connsiteX15" fmla="*/ 192897 w 885544"/>
              <a:gd name="connsiteY15" fmla="*/ 1234594 h 1790224"/>
              <a:gd name="connsiteX16" fmla="*/ 192897 w 885544"/>
              <a:gd name="connsiteY16" fmla="*/ 1354369 h 1790224"/>
              <a:gd name="connsiteX17" fmla="*/ 106561 w 885544"/>
              <a:gd name="connsiteY17" fmla="*/ 1555790 h 1790224"/>
              <a:gd name="connsiteX18" fmla="*/ 192897 w 885544"/>
              <a:gd name="connsiteY18" fmla="*/ 1555790 h 1790224"/>
              <a:gd name="connsiteX19" fmla="*/ 192897 w 885544"/>
              <a:gd name="connsiteY19" fmla="*/ 1790224 h 1790224"/>
              <a:gd name="connsiteX20" fmla="*/ 320770 w 885544"/>
              <a:gd name="connsiteY20" fmla="*/ 1790224 h 1790224"/>
              <a:gd name="connsiteX21" fmla="*/ 320770 w 885544"/>
              <a:gd name="connsiteY21" fmla="*/ 1555790 h 1790224"/>
              <a:gd name="connsiteX22" fmla="*/ 384707 w 885544"/>
              <a:gd name="connsiteY22" fmla="*/ 1555790 h 1790224"/>
              <a:gd name="connsiteX23" fmla="*/ 384707 w 885544"/>
              <a:gd name="connsiteY23" fmla="*/ 1790224 h 1790224"/>
              <a:gd name="connsiteX24" fmla="*/ 512580 w 885544"/>
              <a:gd name="connsiteY24" fmla="*/ 1790224 h 1790224"/>
              <a:gd name="connsiteX25" fmla="*/ 512580 w 885544"/>
              <a:gd name="connsiteY25" fmla="*/ 1555790 h 1790224"/>
              <a:gd name="connsiteX26" fmla="*/ 596742 w 885544"/>
              <a:gd name="connsiteY26" fmla="*/ 1555790 h 1790224"/>
              <a:gd name="connsiteX27" fmla="*/ 512580 w 885544"/>
              <a:gd name="connsiteY27" fmla="*/ 1359377 h 1790224"/>
              <a:gd name="connsiteX28" fmla="*/ 512580 w 885544"/>
              <a:gd name="connsiteY28" fmla="*/ 1091397 h 1790224"/>
              <a:gd name="connsiteX29" fmla="*/ 782371 w 885544"/>
              <a:gd name="connsiteY29" fmla="*/ 811611 h 1790224"/>
              <a:gd name="connsiteX30" fmla="*/ 780688 w 885544"/>
              <a:gd name="connsiteY30" fmla="*/ 721226 h 1790224"/>
              <a:gd name="connsiteX31" fmla="*/ 766600 w 885544"/>
              <a:gd name="connsiteY31" fmla="*/ 711252 h 1790224"/>
              <a:gd name="connsiteX32" fmla="*/ 778130 w 885544"/>
              <a:gd name="connsiteY32" fmla="*/ 666496 h 1790224"/>
              <a:gd name="connsiteX33" fmla="*/ 800295 w 885544"/>
              <a:gd name="connsiteY33" fmla="*/ 511492 h 1790224"/>
              <a:gd name="connsiteX34" fmla="*/ 778173 w 885544"/>
              <a:gd name="connsiteY34" fmla="*/ 356467 h 1790224"/>
              <a:gd name="connsiteX35" fmla="*/ 757670 w 885544"/>
              <a:gd name="connsiteY35" fmla="*/ 213122 h 1790224"/>
              <a:gd name="connsiteX36" fmla="*/ 756861 w 885544"/>
              <a:gd name="connsiteY36" fmla="*/ 209157 h 1790224"/>
              <a:gd name="connsiteX37" fmla="*/ 885544 w 885544"/>
              <a:gd name="connsiteY37" fmla="*/ 0 h 1790224"/>
              <a:gd name="connsiteX0" fmla="*/ 756861 w 800388"/>
              <a:gd name="connsiteY0" fmla="*/ 496 h 1581563"/>
              <a:gd name="connsiteX1" fmla="*/ 715835 w 800388"/>
              <a:gd name="connsiteY1" fmla="*/ 496 h 1581563"/>
              <a:gd name="connsiteX2" fmla="*/ 715046 w 800388"/>
              <a:gd name="connsiteY2" fmla="*/ 4461 h 1581563"/>
              <a:gd name="connsiteX3" fmla="*/ 737168 w 800388"/>
              <a:gd name="connsiteY3" fmla="*/ 159486 h 1581563"/>
              <a:gd name="connsiteX4" fmla="*/ 757670 w 800388"/>
              <a:gd name="connsiteY4" fmla="*/ 302831 h 1581563"/>
              <a:gd name="connsiteX5" fmla="*/ 737168 w 800388"/>
              <a:gd name="connsiteY5" fmla="*/ 446177 h 1581563"/>
              <a:gd name="connsiteX6" fmla="*/ 724551 w 800388"/>
              <a:gd name="connsiteY6" fmla="*/ 495856 h 1581563"/>
              <a:gd name="connsiteX7" fmla="*/ 690452 w 800388"/>
              <a:gd name="connsiteY7" fmla="*/ 514206 h 1581563"/>
              <a:gd name="connsiteX8" fmla="*/ 462582 w 800388"/>
              <a:gd name="connsiteY8" fmla="*/ 750388 h 1581563"/>
              <a:gd name="connsiteX9" fmla="*/ 320770 w 800388"/>
              <a:gd name="connsiteY9" fmla="*/ 750388 h 1581563"/>
              <a:gd name="connsiteX10" fmla="*/ 316039 w 800388"/>
              <a:gd name="connsiteY10" fmla="*/ 750558 h 1581563"/>
              <a:gd name="connsiteX11" fmla="*/ 111570 w 800388"/>
              <a:gd name="connsiteY11" fmla="*/ 889215 h 1581563"/>
              <a:gd name="connsiteX12" fmla="*/ 5115 w 800388"/>
              <a:gd name="connsiteY12" fmla="*/ 1141211 h 1581563"/>
              <a:gd name="connsiteX13" fmla="*/ 38938 w 800388"/>
              <a:gd name="connsiteY13" fmla="*/ 1225074 h 1581563"/>
              <a:gd name="connsiteX14" fmla="*/ 122801 w 800388"/>
              <a:gd name="connsiteY14" fmla="*/ 1191252 h 1581563"/>
              <a:gd name="connsiteX15" fmla="*/ 192897 w 800388"/>
              <a:gd name="connsiteY15" fmla="*/ 1025933 h 1581563"/>
              <a:gd name="connsiteX16" fmla="*/ 192897 w 800388"/>
              <a:gd name="connsiteY16" fmla="*/ 1145708 h 1581563"/>
              <a:gd name="connsiteX17" fmla="*/ 106561 w 800388"/>
              <a:gd name="connsiteY17" fmla="*/ 1347129 h 1581563"/>
              <a:gd name="connsiteX18" fmla="*/ 192897 w 800388"/>
              <a:gd name="connsiteY18" fmla="*/ 1347129 h 1581563"/>
              <a:gd name="connsiteX19" fmla="*/ 192897 w 800388"/>
              <a:gd name="connsiteY19" fmla="*/ 1581563 h 1581563"/>
              <a:gd name="connsiteX20" fmla="*/ 320770 w 800388"/>
              <a:gd name="connsiteY20" fmla="*/ 1581563 h 1581563"/>
              <a:gd name="connsiteX21" fmla="*/ 320770 w 800388"/>
              <a:gd name="connsiteY21" fmla="*/ 1347129 h 1581563"/>
              <a:gd name="connsiteX22" fmla="*/ 384707 w 800388"/>
              <a:gd name="connsiteY22" fmla="*/ 1347129 h 1581563"/>
              <a:gd name="connsiteX23" fmla="*/ 384707 w 800388"/>
              <a:gd name="connsiteY23" fmla="*/ 1581563 h 1581563"/>
              <a:gd name="connsiteX24" fmla="*/ 512580 w 800388"/>
              <a:gd name="connsiteY24" fmla="*/ 1581563 h 1581563"/>
              <a:gd name="connsiteX25" fmla="*/ 512580 w 800388"/>
              <a:gd name="connsiteY25" fmla="*/ 1347129 h 1581563"/>
              <a:gd name="connsiteX26" fmla="*/ 596742 w 800388"/>
              <a:gd name="connsiteY26" fmla="*/ 1347129 h 1581563"/>
              <a:gd name="connsiteX27" fmla="*/ 512580 w 800388"/>
              <a:gd name="connsiteY27" fmla="*/ 1150716 h 1581563"/>
              <a:gd name="connsiteX28" fmla="*/ 512580 w 800388"/>
              <a:gd name="connsiteY28" fmla="*/ 882736 h 1581563"/>
              <a:gd name="connsiteX29" fmla="*/ 782371 w 800388"/>
              <a:gd name="connsiteY29" fmla="*/ 602950 h 1581563"/>
              <a:gd name="connsiteX30" fmla="*/ 780688 w 800388"/>
              <a:gd name="connsiteY30" fmla="*/ 512565 h 1581563"/>
              <a:gd name="connsiteX31" fmla="*/ 766600 w 800388"/>
              <a:gd name="connsiteY31" fmla="*/ 502591 h 1581563"/>
              <a:gd name="connsiteX32" fmla="*/ 778130 w 800388"/>
              <a:gd name="connsiteY32" fmla="*/ 457835 h 1581563"/>
              <a:gd name="connsiteX33" fmla="*/ 800295 w 800388"/>
              <a:gd name="connsiteY33" fmla="*/ 302831 h 1581563"/>
              <a:gd name="connsiteX34" fmla="*/ 778173 w 800388"/>
              <a:gd name="connsiteY34" fmla="*/ 147806 h 1581563"/>
              <a:gd name="connsiteX35" fmla="*/ 757670 w 800388"/>
              <a:gd name="connsiteY35" fmla="*/ 4461 h 1581563"/>
              <a:gd name="connsiteX36" fmla="*/ 756861 w 800388"/>
              <a:gd name="connsiteY36" fmla="*/ 496 h 1581563"/>
              <a:gd name="connsiteX0" fmla="*/ 757670 w 800388"/>
              <a:gd name="connsiteY0" fmla="*/ 12044 h 1589146"/>
              <a:gd name="connsiteX1" fmla="*/ 715835 w 800388"/>
              <a:gd name="connsiteY1" fmla="*/ 8079 h 1589146"/>
              <a:gd name="connsiteX2" fmla="*/ 715046 w 800388"/>
              <a:gd name="connsiteY2" fmla="*/ 12044 h 1589146"/>
              <a:gd name="connsiteX3" fmla="*/ 737168 w 800388"/>
              <a:gd name="connsiteY3" fmla="*/ 167069 h 1589146"/>
              <a:gd name="connsiteX4" fmla="*/ 757670 w 800388"/>
              <a:gd name="connsiteY4" fmla="*/ 310414 h 1589146"/>
              <a:gd name="connsiteX5" fmla="*/ 737168 w 800388"/>
              <a:gd name="connsiteY5" fmla="*/ 453760 h 1589146"/>
              <a:gd name="connsiteX6" fmla="*/ 724551 w 800388"/>
              <a:gd name="connsiteY6" fmla="*/ 503439 h 1589146"/>
              <a:gd name="connsiteX7" fmla="*/ 690452 w 800388"/>
              <a:gd name="connsiteY7" fmla="*/ 521789 h 1589146"/>
              <a:gd name="connsiteX8" fmla="*/ 462582 w 800388"/>
              <a:gd name="connsiteY8" fmla="*/ 757971 h 1589146"/>
              <a:gd name="connsiteX9" fmla="*/ 320770 w 800388"/>
              <a:gd name="connsiteY9" fmla="*/ 757971 h 1589146"/>
              <a:gd name="connsiteX10" fmla="*/ 316039 w 800388"/>
              <a:gd name="connsiteY10" fmla="*/ 758141 h 1589146"/>
              <a:gd name="connsiteX11" fmla="*/ 111570 w 800388"/>
              <a:gd name="connsiteY11" fmla="*/ 896798 h 1589146"/>
              <a:gd name="connsiteX12" fmla="*/ 5115 w 800388"/>
              <a:gd name="connsiteY12" fmla="*/ 1148794 h 1589146"/>
              <a:gd name="connsiteX13" fmla="*/ 38938 w 800388"/>
              <a:gd name="connsiteY13" fmla="*/ 1232657 h 1589146"/>
              <a:gd name="connsiteX14" fmla="*/ 122801 w 800388"/>
              <a:gd name="connsiteY14" fmla="*/ 1198835 h 1589146"/>
              <a:gd name="connsiteX15" fmla="*/ 192897 w 800388"/>
              <a:gd name="connsiteY15" fmla="*/ 1033516 h 1589146"/>
              <a:gd name="connsiteX16" fmla="*/ 192897 w 800388"/>
              <a:gd name="connsiteY16" fmla="*/ 1153291 h 1589146"/>
              <a:gd name="connsiteX17" fmla="*/ 106561 w 800388"/>
              <a:gd name="connsiteY17" fmla="*/ 1354712 h 1589146"/>
              <a:gd name="connsiteX18" fmla="*/ 192897 w 800388"/>
              <a:gd name="connsiteY18" fmla="*/ 1354712 h 1589146"/>
              <a:gd name="connsiteX19" fmla="*/ 192897 w 800388"/>
              <a:gd name="connsiteY19" fmla="*/ 1589146 h 1589146"/>
              <a:gd name="connsiteX20" fmla="*/ 320770 w 800388"/>
              <a:gd name="connsiteY20" fmla="*/ 1589146 h 1589146"/>
              <a:gd name="connsiteX21" fmla="*/ 320770 w 800388"/>
              <a:gd name="connsiteY21" fmla="*/ 1354712 h 1589146"/>
              <a:gd name="connsiteX22" fmla="*/ 384707 w 800388"/>
              <a:gd name="connsiteY22" fmla="*/ 1354712 h 1589146"/>
              <a:gd name="connsiteX23" fmla="*/ 384707 w 800388"/>
              <a:gd name="connsiteY23" fmla="*/ 1589146 h 1589146"/>
              <a:gd name="connsiteX24" fmla="*/ 512580 w 800388"/>
              <a:gd name="connsiteY24" fmla="*/ 1589146 h 1589146"/>
              <a:gd name="connsiteX25" fmla="*/ 512580 w 800388"/>
              <a:gd name="connsiteY25" fmla="*/ 1354712 h 1589146"/>
              <a:gd name="connsiteX26" fmla="*/ 596742 w 800388"/>
              <a:gd name="connsiteY26" fmla="*/ 1354712 h 1589146"/>
              <a:gd name="connsiteX27" fmla="*/ 512580 w 800388"/>
              <a:gd name="connsiteY27" fmla="*/ 1158299 h 1589146"/>
              <a:gd name="connsiteX28" fmla="*/ 512580 w 800388"/>
              <a:gd name="connsiteY28" fmla="*/ 890319 h 1589146"/>
              <a:gd name="connsiteX29" fmla="*/ 782371 w 800388"/>
              <a:gd name="connsiteY29" fmla="*/ 610533 h 1589146"/>
              <a:gd name="connsiteX30" fmla="*/ 780688 w 800388"/>
              <a:gd name="connsiteY30" fmla="*/ 520148 h 1589146"/>
              <a:gd name="connsiteX31" fmla="*/ 766600 w 800388"/>
              <a:gd name="connsiteY31" fmla="*/ 510174 h 1589146"/>
              <a:gd name="connsiteX32" fmla="*/ 778130 w 800388"/>
              <a:gd name="connsiteY32" fmla="*/ 465418 h 1589146"/>
              <a:gd name="connsiteX33" fmla="*/ 800295 w 800388"/>
              <a:gd name="connsiteY33" fmla="*/ 310414 h 1589146"/>
              <a:gd name="connsiteX34" fmla="*/ 778173 w 800388"/>
              <a:gd name="connsiteY34" fmla="*/ 155389 h 1589146"/>
              <a:gd name="connsiteX35" fmla="*/ 757670 w 800388"/>
              <a:gd name="connsiteY35" fmla="*/ 12044 h 1589146"/>
              <a:gd name="connsiteX0" fmla="*/ 757670 w 800388"/>
              <a:gd name="connsiteY0" fmla="*/ 12044 h 1589146"/>
              <a:gd name="connsiteX1" fmla="*/ 715835 w 800388"/>
              <a:gd name="connsiteY1" fmla="*/ 8079 h 1589146"/>
              <a:gd name="connsiteX2" fmla="*/ 737168 w 800388"/>
              <a:gd name="connsiteY2" fmla="*/ 167069 h 1589146"/>
              <a:gd name="connsiteX3" fmla="*/ 757670 w 800388"/>
              <a:gd name="connsiteY3" fmla="*/ 310414 h 1589146"/>
              <a:gd name="connsiteX4" fmla="*/ 737168 w 800388"/>
              <a:gd name="connsiteY4" fmla="*/ 453760 h 1589146"/>
              <a:gd name="connsiteX5" fmla="*/ 724551 w 800388"/>
              <a:gd name="connsiteY5" fmla="*/ 503439 h 1589146"/>
              <a:gd name="connsiteX6" fmla="*/ 690452 w 800388"/>
              <a:gd name="connsiteY6" fmla="*/ 521789 h 1589146"/>
              <a:gd name="connsiteX7" fmla="*/ 462582 w 800388"/>
              <a:gd name="connsiteY7" fmla="*/ 757971 h 1589146"/>
              <a:gd name="connsiteX8" fmla="*/ 320770 w 800388"/>
              <a:gd name="connsiteY8" fmla="*/ 757971 h 1589146"/>
              <a:gd name="connsiteX9" fmla="*/ 316039 w 800388"/>
              <a:gd name="connsiteY9" fmla="*/ 758141 h 1589146"/>
              <a:gd name="connsiteX10" fmla="*/ 111570 w 800388"/>
              <a:gd name="connsiteY10" fmla="*/ 896798 h 1589146"/>
              <a:gd name="connsiteX11" fmla="*/ 5115 w 800388"/>
              <a:gd name="connsiteY11" fmla="*/ 1148794 h 1589146"/>
              <a:gd name="connsiteX12" fmla="*/ 38938 w 800388"/>
              <a:gd name="connsiteY12" fmla="*/ 1232657 h 1589146"/>
              <a:gd name="connsiteX13" fmla="*/ 122801 w 800388"/>
              <a:gd name="connsiteY13" fmla="*/ 1198835 h 1589146"/>
              <a:gd name="connsiteX14" fmla="*/ 192897 w 800388"/>
              <a:gd name="connsiteY14" fmla="*/ 1033516 h 1589146"/>
              <a:gd name="connsiteX15" fmla="*/ 192897 w 800388"/>
              <a:gd name="connsiteY15" fmla="*/ 1153291 h 1589146"/>
              <a:gd name="connsiteX16" fmla="*/ 106561 w 800388"/>
              <a:gd name="connsiteY16" fmla="*/ 1354712 h 1589146"/>
              <a:gd name="connsiteX17" fmla="*/ 192897 w 800388"/>
              <a:gd name="connsiteY17" fmla="*/ 1354712 h 1589146"/>
              <a:gd name="connsiteX18" fmla="*/ 192897 w 800388"/>
              <a:gd name="connsiteY18" fmla="*/ 1589146 h 1589146"/>
              <a:gd name="connsiteX19" fmla="*/ 320770 w 800388"/>
              <a:gd name="connsiteY19" fmla="*/ 1589146 h 1589146"/>
              <a:gd name="connsiteX20" fmla="*/ 320770 w 800388"/>
              <a:gd name="connsiteY20" fmla="*/ 1354712 h 1589146"/>
              <a:gd name="connsiteX21" fmla="*/ 384707 w 800388"/>
              <a:gd name="connsiteY21" fmla="*/ 1354712 h 1589146"/>
              <a:gd name="connsiteX22" fmla="*/ 384707 w 800388"/>
              <a:gd name="connsiteY22" fmla="*/ 1589146 h 1589146"/>
              <a:gd name="connsiteX23" fmla="*/ 512580 w 800388"/>
              <a:gd name="connsiteY23" fmla="*/ 1589146 h 1589146"/>
              <a:gd name="connsiteX24" fmla="*/ 512580 w 800388"/>
              <a:gd name="connsiteY24" fmla="*/ 1354712 h 1589146"/>
              <a:gd name="connsiteX25" fmla="*/ 596742 w 800388"/>
              <a:gd name="connsiteY25" fmla="*/ 1354712 h 1589146"/>
              <a:gd name="connsiteX26" fmla="*/ 512580 w 800388"/>
              <a:gd name="connsiteY26" fmla="*/ 1158299 h 1589146"/>
              <a:gd name="connsiteX27" fmla="*/ 512580 w 800388"/>
              <a:gd name="connsiteY27" fmla="*/ 890319 h 1589146"/>
              <a:gd name="connsiteX28" fmla="*/ 782371 w 800388"/>
              <a:gd name="connsiteY28" fmla="*/ 610533 h 1589146"/>
              <a:gd name="connsiteX29" fmla="*/ 780688 w 800388"/>
              <a:gd name="connsiteY29" fmla="*/ 520148 h 1589146"/>
              <a:gd name="connsiteX30" fmla="*/ 766600 w 800388"/>
              <a:gd name="connsiteY30" fmla="*/ 510174 h 1589146"/>
              <a:gd name="connsiteX31" fmla="*/ 778130 w 800388"/>
              <a:gd name="connsiteY31" fmla="*/ 465418 h 1589146"/>
              <a:gd name="connsiteX32" fmla="*/ 800295 w 800388"/>
              <a:gd name="connsiteY32" fmla="*/ 310414 h 1589146"/>
              <a:gd name="connsiteX33" fmla="*/ 778173 w 800388"/>
              <a:gd name="connsiteY33" fmla="*/ 155389 h 1589146"/>
              <a:gd name="connsiteX34" fmla="*/ 757670 w 800388"/>
              <a:gd name="connsiteY34" fmla="*/ 12044 h 1589146"/>
              <a:gd name="connsiteX0" fmla="*/ 778173 w 800388"/>
              <a:gd name="connsiteY0" fmla="*/ 147339 h 1581096"/>
              <a:gd name="connsiteX1" fmla="*/ 715835 w 800388"/>
              <a:gd name="connsiteY1" fmla="*/ 29 h 1581096"/>
              <a:gd name="connsiteX2" fmla="*/ 737168 w 800388"/>
              <a:gd name="connsiteY2" fmla="*/ 159019 h 1581096"/>
              <a:gd name="connsiteX3" fmla="*/ 757670 w 800388"/>
              <a:gd name="connsiteY3" fmla="*/ 302364 h 1581096"/>
              <a:gd name="connsiteX4" fmla="*/ 737168 w 800388"/>
              <a:gd name="connsiteY4" fmla="*/ 445710 h 1581096"/>
              <a:gd name="connsiteX5" fmla="*/ 724551 w 800388"/>
              <a:gd name="connsiteY5" fmla="*/ 495389 h 1581096"/>
              <a:gd name="connsiteX6" fmla="*/ 690452 w 800388"/>
              <a:gd name="connsiteY6" fmla="*/ 513739 h 1581096"/>
              <a:gd name="connsiteX7" fmla="*/ 462582 w 800388"/>
              <a:gd name="connsiteY7" fmla="*/ 749921 h 1581096"/>
              <a:gd name="connsiteX8" fmla="*/ 320770 w 800388"/>
              <a:gd name="connsiteY8" fmla="*/ 749921 h 1581096"/>
              <a:gd name="connsiteX9" fmla="*/ 316039 w 800388"/>
              <a:gd name="connsiteY9" fmla="*/ 750091 h 1581096"/>
              <a:gd name="connsiteX10" fmla="*/ 111570 w 800388"/>
              <a:gd name="connsiteY10" fmla="*/ 888748 h 1581096"/>
              <a:gd name="connsiteX11" fmla="*/ 5115 w 800388"/>
              <a:gd name="connsiteY11" fmla="*/ 1140744 h 1581096"/>
              <a:gd name="connsiteX12" fmla="*/ 38938 w 800388"/>
              <a:gd name="connsiteY12" fmla="*/ 1224607 h 1581096"/>
              <a:gd name="connsiteX13" fmla="*/ 122801 w 800388"/>
              <a:gd name="connsiteY13" fmla="*/ 1190785 h 1581096"/>
              <a:gd name="connsiteX14" fmla="*/ 192897 w 800388"/>
              <a:gd name="connsiteY14" fmla="*/ 1025466 h 1581096"/>
              <a:gd name="connsiteX15" fmla="*/ 192897 w 800388"/>
              <a:gd name="connsiteY15" fmla="*/ 1145241 h 1581096"/>
              <a:gd name="connsiteX16" fmla="*/ 106561 w 800388"/>
              <a:gd name="connsiteY16" fmla="*/ 1346662 h 1581096"/>
              <a:gd name="connsiteX17" fmla="*/ 192897 w 800388"/>
              <a:gd name="connsiteY17" fmla="*/ 1346662 h 1581096"/>
              <a:gd name="connsiteX18" fmla="*/ 192897 w 800388"/>
              <a:gd name="connsiteY18" fmla="*/ 1581096 h 1581096"/>
              <a:gd name="connsiteX19" fmla="*/ 320770 w 800388"/>
              <a:gd name="connsiteY19" fmla="*/ 1581096 h 1581096"/>
              <a:gd name="connsiteX20" fmla="*/ 320770 w 800388"/>
              <a:gd name="connsiteY20" fmla="*/ 1346662 h 1581096"/>
              <a:gd name="connsiteX21" fmla="*/ 384707 w 800388"/>
              <a:gd name="connsiteY21" fmla="*/ 1346662 h 1581096"/>
              <a:gd name="connsiteX22" fmla="*/ 384707 w 800388"/>
              <a:gd name="connsiteY22" fmla="*/ 1581096 h 1581096"/>
              <a:gd name="connsiteX23" fmla="*/ 512580 w 800388"/>
              <a:gd name="connsiteY23" fmla="*/ 1581096 h 1581096"/>
              <a:gd name="connsiteX24" fmla="*/ 512580 w 800388"/>
              <a:gd name="connsiteY24" fmla="*/ 1346662 h 1581096"/>
              <a:gd name="connsiteX25" fmla="*/ 596742 w 800388"/>
              <a:gd name="connsiteY25" fmla="*/ 1346662 h 1581096"/>
              <a:gd name="connsiteX26" fmla="*/ 512580 w 800388"/>
              <a:gd name="connsiteY26" fmla="*/ 1150249 h 1581096"/>
              <a:gd name="connsiteX27" fmla="*/ 512580 w 800388"/>
              <a:gd name="connsiteY27" fmla="*/ 882269 h 1581096"/>
              <a:gd name="connsiteX28" fmla="*/ 782371 w 800388"/>
              <a:gd name="connsiteY28" fmla="*/ 602483 h 1581096"/>
              <a:gd name="connsiteX29" fmla="*/ 780688 w 800388"/>
              <a:gd name="connsiteY29" fmla="*/ 512098 h 1581096"/>
              <a:gd name="connsiteX30" fmla="*/ 766600 w 800388"/>
              <a:gd name="connsiteY30" fmla="*/ 502124 h 1581096"/>
              <a:gd name="connsiteX31" fmla="*/ 778130 w 800388"/>
              <a:gd name="connsiteY31" fmla="*/ 457368 h 1581096"/>
              <a:gd name="connsiteX32" fmla="*/ 800295 w 800388"/>
              <a:gd name="connsiteY32" fmla="*/ 302364 h 1581096"/>
              <a:gd name="connsiteX33" fmla="*/ 778173 w 800388"/>
              <a:gd name="connsiteY33" fmla="*/ 147339 h 1581096"/>
              <a:gd name="connsiteX0" fmla="*/ 778173 w 800388"/>
              <a:gd name="connsiteY0" fmla="*/ 13653 h 1447410"/>
              <a:gd name="connsiteX1" fmla="*/ 737168 w 800388"/>
              <a:gd name="connsiteY1" fmla="*/ 25333 h 1447410"/>
              <a:gd name="connsiteX2" fmla="*/ 757670 w 800388"/>
              <a:gd name="connsiteY2" fmla="*/ 168678 h 1447410"/>
              <a:gd name="connsiteX3" fmla="*/ 737168 w 800388"/>
              <a:gd name="connsiteY3" fmla="*/ 312024 h 1447410"/>
              <a:gd name="connsiteX4" fmla="*/ 724551 w 800388"/>
              <a:gd name="connsiteY4" fmla="*/ 361703 h 1447410"/>
              <a:gd name="connsiteX5" fmla="*/ 690452 w 800388"/>
              <a:gd name="connsiteY5" fmla="*/ 380053 h 1447410"/>
              <a:gd name="connsiteX6" fmla="*/ 462582 w 800388"/>
              <a:gd name="connsiteY6" fmla="*/ 616235 h 1447410"/>
              <a:gd name="connsiteX7" fmla="*/ 320770 w 800388"/>
              <a:gd name="connsiteY7" fmla="*/ 616235 h 1447410"/>
              <a:gd name="connsiteX8" fmla="*/ 316039 w 800388"/>
              <a:gd name="connsiteY8" fmla="*/ 616405 h 1447410"/>
              <a:gd name="connsiteX9" fmla="*/ 111570 w 800388"/>
              <a:gd name="connsiteY9" fmla="*/ 755062 h 1447410"/>
              <a:gd name="connsiteX10" fmla="*/ 5115 w 800388"/>
              <a:gd name="connsiteY10" fmla="*/ 1007058 h 1447410"/>
              <a:gd name="connsiteX11" fmla="*/ 38938 w 800388"/>
              <a:gd name="connsiteY11" fmla="*/ 1090921 h 1447410"/>
              <a:gd name="connsiteX12" fmla="*/ 122801 w 800388"/>
              <a:gd name="connsiteY12" fmla="*/ 1057099 h 1447410"/>
              <a:gd name="connsiteX13" fmla="*/ 192897 w 800388"/>
              <a:gd name="connsiteY13" fmla="*/ 891780 h 1447410"/>
              <a:gd name="connsiteX14" fmla="*/ 192897 w 800388"/>
              <a:gd name="connsiteY14" fmla="*/ 1011555 h 1447410"/>
              <a:gd name="connsiteX15" fmla="*/ 106561 w 800388"/>
              <a:gd name="connsiteY15" fmla="*/ 1212976 h 1447410"/>
              <a:gd name="connsiteX16" fmla="*/ 192897 w 800388"/>
              <a:gd name="connsiteY16" fmla="*/ 1212976 h 1447410"/>
              <a:gd name="connsiteX17" fmla="*/ 192897 w 800388"/>
              <a:gd name="connsiteY17" fmla="*/ 1447410 h 1447410"/>
              <a:gd name="connsiteX18" fmla="*/ 320770 w 800388"/>
              <a:gd name="connsiteY18" fmla="*/ 1447410 h 1447410"/>
              <a:gd name="connsiteX19" fmla="*/ 320770 w 800388"/>
              <a:gd name="connsiteY19" fmla="*/ 1212976 h 1447410"/>
              <a:gd name="connsiteX20" fmla="*/ 384707 w 800388"/>
              <a:gd name="connsiteY20" fmla="*/ 1212976 h 1447410"/>
              <a:gd name="connsiteX21" fmla="*/ 384707 w 800388"/>
              <a:gd name="connsiteY21" fmla="*/ 1447410 h 1447410"/>
              <a:gd name="connsiteX22" fmla="*/ 512580 w 800388"/>
              <a:gd name="connsiteY22" fmla="*/ 1447410 h 1447410"/>
              <a:gd name="connsiteX23" fmla="*/ 512580 w 800388"/>
              <a:gd name="connsiteY23" fmla="*/ 1212976 h 1447410"/>
              <a:gd name="connsiteX24" fmla="*/ 596742 w 800388"/>
              <a:gd name="connsiteY24" fmla="*/ 1212976 h 1447410"/>
              <a:gd name="connsiteX25" fmla="*/ 512580 w 800388"/>
              <a:gd name="connsiteY25" fmla="*/ 1016563 h 1447410"/>
              <a:gd name="connsiteX26" fmla="*/ 512580 w 800388"/>
              <a:gd name="connsiteY26" fmla="*/ 748583 h 1447410"/>
              <a:gd name="connsiteX27" fmla="*/ 782371 w 800388"/>
              <a:gd name="connsiteY27" fmla="*/ 468797 h 1447410"/>
              <a:gd name="connsiteX28" fmla="*/ 780688 w 800388"/>
              <a:gd name="connsiteY28" fmla="*/ 378412 h 1447410"/>
              <a:gd name="connsiteX29" fmla="*/ 766600 w 800388"/>
              <a:gd name="connsiteY29" fmla="*/ 368438 h 1447410"/>
              <a:gd name="connsiteX30" fmla="*/ 778130 w 800388"/>
              <a:gd name="connsiteY30" fmla="*/ 323682 h 1447410"/>
              <a:gd name="connsiteX31" fmla="*/ 800295 w 800388"/>
              <a:gd name="connsiteY31" fmla="*/ 168678 h 1447410"/>
              <a:gd name="connsiteX32" fmla="*/ 778173 w 800388"/>
              <a:gd name="connsiteY32" fmla="*/ 13653 h 1447410"/>
              <a:gd name="connsiteX0" fmla="*/ 800295 w 800386"/>
              <a:gd name="connsiteY0" fmla="*/ 143345 h 1422077"/>
              <a:gd name="connsiteX1" fmla="*/ 737168 w 800386"/>
              <a:gd name="connsiteY1" fmla="*/ 0 h 1422077"/>
              <a:gd name="connsiteX2" fmla="*/ 757670 w 800386"/>
              <a:gd name="connsiteY2" fmla="*/ 143345 h 1422077"/>
              <a:gd name="connsiteX3" fmla="*/ 737168 w 800386"/>
              <a:gd name="connsiteY3" fmla="*/ 286691 h 1422077"/>
              <a:gd name="connsiteX4" fmla="*/ 724551 w 800386"/>
              <a:gd name="connsiteY4" fmla="*/ 336370 h 1422077"/>
              <a:gd name="connsiteX5" fmla="*/ 690452 w 800386"/>
              <a:gd name="connsiteY5" fmla="*/ 354720 h 1422077"/>
              <a:gd name="connsiteX6" fmla="*/ 462582 w 800386"/>
              <a:gd name="connsiteY6" fmla="*/ 590902 h 1422077"/>
              <a:gd name="connsiteX7" fmla="*/ 320770 w 800386"/>
              <a:gd name="connsiteY7" fmla="*/ 590902 h 1422077"/>
              <a:gd name="connsiteX8" fmla="*/ 316039 w 800386"/>
              <a:gd name="connsiteY8" fmla="*/ 591072 h 1422077"/>
              <a:gd name="connsiteX9" fmla="*/ 111570 w 800386"/>
              <a:gd name="connsiteY9" fmla="*/ 729729 h 1422077"/>
              <a:gd name="connsiteX10" fmla="*/ 5115 w 800386"/>
              <a:gd name="connsiteY10" fmla="*/ 981725 h 1422077"/>
              <a:gd name="connsiteX11" fmla="*/ 38938 w 800386"/>
              <a:gd name="connsiteY11" fmla="*/ 1065588 h 1422077"/>
              <a:gd name="connsiteX12" fmla="*/ 122801 w 800386"/>
              <a:gd name="connsiteY12" fmla="*/ 1031766 h 1422077"/>
              <a:gd name="connsiteX13" fmla="*/ 192897 w 800386"/>
              <a:gd name="connsiteY13" fmla="*/ 866447 h 1422077"/>
              <a:gd name="connsiteX14" fmla="*/ 192897 w 800386"/>
              <a:gd name="connsiteY14" fmla="*/ 986222 h 1422077"/>
              <a:gd name="connsiteX15" fmla="*/ 106561 w 800386"/>
              <a:gd name="connsiteY15" fmla="*/ 1187643 h 1422077"/>
              <a:gd name="connsiteX16" fmla="*/ 192897 w 800386"/>
              <a:gd name="connsiteY16" fmla="*/ 1187643 h 1422077"/>
              <a:gd name="connsiteX17" fmla="*/ 192897 w 800386"/>
              <a:gd name="connsiteY17" fmla="*/ 1422077 h 1422077"/>
              <a:gd name="connsiteX18" fmla="*/ 320770 w 800386"/>
              <a:gd name="connsiteY18" fmla="*/ 1422077 h 1422077"/>
              <a:gd name="connsiteX19" fmla="*/ 320770 w 800386"/>
              <a:gd name="connsiteY19" fmla="*/ 1187643 h 1422077"/>
              <a:gd name="connsiteX20" fmla="*/ 384707 w 800386"/>
              <a:gd name="connsiteY20" fmla="*/ 1187643 h 1422077"/>
              <a:gd name="connsiteX21" fmla="*/ 384707 w 800386"/>
              <a:gd name="connsiteY21" fmla="*/ 1422077 h 1422077"/>
              <a:gd name="connsiteX22" fmla="*/ 512580 w 800386"/>
              <a:gd name="connsiteY22" fmla="*/ 1422077 h 1422077"/>
              <a:gd name="connsiteX23" fmla="*/ 512580 w 800386"/>
              <a:gd name="connsiteY23" fmla="*/ 1187643 h 1422077"/>
              <a:gd name="connsiteX24" fmla="*/ 596742 w 800386"/>
              <a:gd name="connsiteY24" fmla="*/ 1187643 h 1422077"/>
              <a:gd name="connsiteX25" fmla="*/ 512580 w 800386"/>
              <a:gd name="connsiteY25" fmla="*/ 991230 h 1422077"/>
              <a:gd name="connsiteX26" fmla="*/ 512580 w 800386"/>
              <a:gd name="connsiteY26" fmla="*/ 723250 h 1422077"/>
              <a:gd name="connsiteX27" fmla="*/ 782371 w 800386"/>
              <a:gd name="connsiteY27" fmla="*/ 443464 h 1422077"/>
              <a:gd name="connsiteX28" fmla="*/ 780688 w 800386"/>
              <a:gd name="connsiteY28" fmla="*/ 353079 h 1422077"/>
              <a:gd name="connsiteX29" fmla="*/ 766600 w 800386"/>
              <a:gd name="connsiteY29" fmla="*/ 343105 h 1422077"/>
              <a:gd name="connsiteX30" fmla="*/ 778130 w 800386"/>
              <a:gd name="connsiteY30" fmla="*/ 298349 h 1422077"/>
              <a:gd name="connsiteX31" fmla="*/ 800295 w 800386"/>
              <a:gd name="connsiteY31" fmla="*/ 143345 h 1422077"/>
              <a:gd name="connsiteX0" fmla="*/ 800295 w 800386"/>
              <a:gd name="connsiteY0" fmla="*/ 18654 h 1297386"/>
              <a:gd name="connsiteX1" fmla="*/ 757670 w 800386"/>
              <a:gd name="connsiteY1" fmla="*/ 18654 h 1297386"/>
              <a:gd name="connsiteX2" fmla="*/ 737168 w 800386"/>
              <a:gd name="connsiteY2" fmla="*/ 162000 h 1297386"/>
              <a:gd name="connsiteX3" fmla="*/ 724551 w 800386"/>
              <a:gd name="connsiteY3" fmla="*/ 211679 h 1297386"/>
              <a:gd name="connsiteX4" fmla="*/ 690452 w 800386"/>
              <a:gd name="connsiteY4" fmla="*/ 230029 h 1297386"/>
              <a:gd name="connsiteX5" fmla="*/ 462582 w 800386"/>
              <a:gd name="connsiteY5" fmla="*/ 466211 h 1297386"/>
              <a:gd name="connsiteX6" fmla="*/ 320770 w 800386"/>
              <a:gd name="connsiteY6" fmla="*/ 466211 h 1297386"/>
              <a:gd name="connsiteX7" fmla="*/ 316039 w 800386"/>
              <a:gd name="connsiteY7" fmla="*/ 466381 h 1297386"/>
              <a:gd name="connsiteX8" fmla="*/ 111570 w 800386"/>
              <a:gd name="connsiteY8" fmla="*/ 605038 h 1297386"/>
              <a:gd name="connsiteX9" fmla="*/ 5115 w 800386"/>
              <a:gd name="connsiteY9" fmla="*/ 857034 h 1297386"/>
              <a:gd name="connsiteX10" fmla="*/ 38938 w 800386"/>
              <a:gd name="connsiteY10" fmla="*/ 940897 h 1297386"/>
              <a:gd name="connsiteX11" fmla="*/ 122801 w 800386"/>
              <a:gd name="connsiteY11" fmla="*/ 907075 h 1297386"/>
              <a:gd name="connsiteX12" fmla="*/ 192897 w 800386"/>
              <a:gd name="connsiteY12" fmla="*/ 741756 h 1297386"/>
              <a:gd name="connsiteX13" fmla="*/ 192897 w 800386"/>
              <a:gd name="connsiteY13" fmla="*/ 861531 h 1297386"/>
              <a:gd name="connsiteX14" fmla="*/ 106561 w 800386"/>
              <a:gd name="connsiteY14" fmla="*/ 1062952 h 1297386"/>
              <a:gd name="connsiteX15" fmla="*/ 192897 w 800386"/>
              <a:gd name="connsiteY15" fmla="*/ 1062952 h 1297386"/>
              <a:gd name="connsiteX16" fmla="*/ 192897 w 800386"/>
              <a:gd name="connsiteY16" fmla="*/ 1297386 h 1297386"/>
              <a:gd name="connsiteX17" fmla="*/ 320770 w 800386"/>
              <a:gd name="connsiteY17" fmla="*/ 1297386 h 1297386"/>
              <a:gd name="connsiteX18" fmla="*/ 320770 w 800386"/>
              <a:gd name="connsiteY18" fmla="*/ 1062952 h 1297386"/>
              <a:gd name="connsiteX19" fmla="*/ 384707 w 800386"/>
              <a:gd name="connsiteY19" fmla="*/ 1062952 h 1297386"/>
              <a:gd name="connsiteX20" fmla="*/ 384707 w 800386"/>
              <a:gd name="connsiteY20" fmla="*/ 1297386 h 1297386"/>
              <a:gd name="connsiteX21" fmla="*/ 512580 w 800386"/>
              <a:gd name="connsiteY21" fmla="*/ 1297386 h 1297386"/>
              <a:gd name="connsiteX22" fmla="*/ 512580 w 800386"/>
              <a:gd name="connsiteY22" fmla="*/ 1062952 h 1297386"/>
              <a:gd name="connsiteX23" fmla="*/ 596742 w 800386"/>
              <a:gd name="connsiteY23" fmla="*/ 1062952 h 1297386"/>
              <a:gd name="connsiteX24" fmla="*/ 512580 w 800386"/>
              <a:gd name="connsiteY24" fmla="*/ 866539 h 1297386"/>
              <a:gd name="connsiteX25" fmla="*/ 512580 w 800386"/>
              <a:gd name="connsiteY25" fmla="*/ 598559 h 1297386"/>
              <a:gd name="connsiteX26" fmla="*/ 782371 w 800386"/>
              <a:gd name="connsiteY26" fmla="*/ 318773 h 1297386"/>
              <a:gd name="connsiteX27" fmla="*/ 780688 w 800386"/>
              <a:gd name="connsiteY27" fmla="*/ 228388 h 1297386"/>
              <a:gd name="connsiteX28" fmla="*/ 766600 w 800386"/>
              <a:gd name="connsiteY28" fmla="*/ 218414 h 1297386"/>
              <a:gd name="connsiteX29" fmla="*/ 778130 w 800386"/>
              <a:gd name="connsiteY29" fmla="*/ 173658 h 1297386"/>
              <a:gd name="connsiteX30" fmla="*/ 800295 w 800386"/>
              <a:gd name="connsiteY30" fmla="*/ 18654 h 1297386"/>
              <a:gd name="connsiteX0" fmla="*/ 778130 w 800254"/>
              <a:gd name="connsiteY0" fmla="*/ 155004 h 1278732"/>
              <a:gd name="connsiteX1" fmla="*/ 757670 w 800254"/>
              <a:gd name="connsiteY1" fmla="*/ 0 h 1278732"/>
              <a:gd name="connsiteX2" fmla="*/ 737168 w 800254"/>
              <a:gd name="connsiteY2" fmla="*/ 143346 h 1278732"/>
              <a:gd name="connsiteX3" fmla="*/ 724551 w 800254"/>
              <a:gd name="connsiteY3" fmla="*/ 193025 h 1278732"/>
              <a:gd name="connsiteX4" fmla="*/ 690452 w 800254"/>
              <a:gd name="connsiteY4" fmla="*/ 211375 h 1278732"/>
              <a:gd name="connsiteX5" fmla="*/ 462582 w 800254"/>
              <a:gd name="connsiteY5" fmla="*/ 447557 h 1278732"/>
              <a:gd name="connsiteX6" fmla="*/ 320770 w 800254"/>
              <a:gd name="connsiteY6" fmla="*/ 447557 h 1278732"/>
              <a:gd name="connsiteX7" fmla="*/ 316039 w 800254"/>
              <a:gd name="connsiteY7" fmla="*/ 447727 h 1278732"/>
              <a:gd name="connsiteX8" fmla="*/ 111570 w 800254"/>
              <a:gd name="connsiteY8" fmla="*/ 586384 h 1278732"/>
              <a:gd name="connsiteX9" fmla="*/ 5115 w 800254"/>
              <a:gd name="connsiteY9" fmla="*/ 838380 h 1278732"/>
              <a:gd name="connsiteX10" fmla="*/ 38938 w 800254"/>
              <a:gd name="connsiteY10" fmla="*/ 922243 h 1278732"/>
              <a:gd name="connsiteX11" fmla="*/ 122801 w 800254"/>
              <a:gd name="connsiteY11" fmla="*/ 888421 h 1278732"/>
              <a:gd name="connsiteX12" fmla="*/ 192897 w 800254"/>
              <a:gd name="connsiteY12" fmla="*/ 723102 h 1278732"/>
              <a:gd name="connsiteX13" fmla="*/ 192897 w 800254"/>
              <a:gd name="connsiteY13" fmla="*/ 842877 h 1278732"/>
              <a:gd name="connsiteX14" fmla="*/ 106561 w 800254"/>
              <a:gd name="connsiteY14" fmla="*/ 1044298 h 1278732"/>
              <a:gd name="connsiteX15" fmla="*/ 192897 w 800254"/>
              <a:gd name="connsiteY15" fmla="*/ 1044298 h 1278732"/>
              <a:gd name="connsiteX16" fmla="*/ 192897 w 800254"/>
              <a:gd name="connsiteY16" fmla="*/ 1278732 h 1278732"/>
              <a:gd name="connsiteX17" fmla="*/ 320770 w 800254"/>
              <a:gd name="connsiteY17" fmla="*/ 1278732 h 1278732"/>
              <a:gd name="connsiteX18" fmla="*/ 320770 w 800254"/>
              <a:gd name="connsiteY18" fmla="*/ 1044298 h 1278732"/>
              <a:gd name="connsiteX19" fmla="*/ 384707 w 800254"/>
              <a:gd name="connsiteY19" fmla="*/ 1044298 h 1278732"/>
              <a:gd name="connsiteX20" fmla="*/ 384707 w 800254"/>
              <a:gd name="connsiteY20" fmla="*/ 1278732 h 1278732"/>
              <a:gd name="connsiteX21" fmla="*/ 512580 w 800254"/>
              <a:gd name="connsiteY21" fmla="*/ 1278732 h 1278732"/>
              <a:gd name="connsiteX22" fmla="*/ 512580 w 800254"/>
              <a:gd name="connsiteY22" fmla="*/ 1044298 h 1278732"/>
              <a:gd name="connsiteX23" fmla="*/ 596742 w 800254"/>
              <a:gd name="connsiteY23" fmla="*/ 1044298 h 1278732"/>
              <a:gd name="connsiteX24" fmla="*/ 512580 w 800254"/>
              <a:gd name="connsiteY24" fmla="*/ 847885 h 1278732"/>
              <a:gd name="connsiteX25" fmla="*/ 512580 w 800254"/>
              <a:gd name="connsiteY25" fmla="*/ 579905 h 1278732"/>
              <a:gd name="connsiteX26" fmla="*/ 782371 w 800254"/>
              <a:gd name="connsiteY26" fmla="*/ 300119 h 1278732"/>
              <a:gd name="connsiteX27" fmla="*/ 780688 w 800254"/>
              <a:gd name="connsiteY27" fmla="*/ 209734 h 1278732"/>
              <a:gd name="connsiteX28" fmla="*/ 766600 w 800254"/>
              <a:gd name="connsiteY28" fmla="*/ 199760 h 1278732"/>
              <a:gd name="connsiteX29" fmla="*/ 778130 w 800254"/>
              <a:gd name="connsiteY29" fmla="*/ 155004 h 1278732"/>
              <a:gd name="connsiteX0" fmla="*/ 778130 w 800254"/>
              <a:gd name="connsiteY0" fmla="*/ 13836 h 1137564"/>
              <a:gd name="connsiteX1" fmla="*/ 737168 w 800254"/>
              <a:gd name="connsiteY1" fmla="*/ 2178 h 1137564"/>
              <a:gd name="connsiteX2" fmla="*/ 724551 w 800254"/>
              <a:gd name="connsiteY2" fmla="*/ 51857 h 1137564"/>
              <a:gd name="connsiteX3" fmla="*/ 690452 w 800254"/>
              <a:gd name="connsiteY3" fmla="*/ 70207 h 1137564"/>
              <a:gd name="connsiteX4" fmla="*/ 462582 w 800254"/>
              <a:gd name="connsiteY4" fmla="*/ 306389 h 1137564"/>
              <a:gd name="connsiteX5" fmla="*/ 320770 w 800254"/>
              <a:gd name="connsiteY5" fmla="*/ 306389 h 1137564"/>
              <a:gd name="connsiteX6" fmla="*/ 316039 w 800254"/>
              <a:gd name="connsiteY6" fmla="*/ 306559 h 1137564"/>
              <a:gd name="connsiteX7" fmla="*/ 111570 w 800254"/>
              <a:gd name="connsiteY7" fmla="*/ 445216 h 1137564"/>
              <a:gd name="connsiteX8" fmla="*/ 5115 w 800254"/>
              <a:gd name="connsiteY8" fmla="*/ 697212 h 1137564"/>
              <a:gd name="connsiteX9" fmla="*/ 38938 w 800254"/>
              <a:gd name="connsiteY9" fmla="*/ 781075 h 1137564"/>
              <a:gd name="connsiteX10" fmla="*/ 122801 w 800254"/>
              <a:gd name="connsiteY10" fmla="*/ 747253 h 1137564"/>
              <a:gd name="connsiteX11" fmla="*/ 192897 w 800254"/>
              <a:gd name="connsiteY11" fmla="*/ 581934 h 1137564"/>
              <a:gd name="connsiteX12" fmla="*/ 192897 w 800254"/>
              <a:gd name="connsiteY12" fmla="*/ 701709 h 1137564"/>
              <a:gd name="connsiteX13" fmla="*/ 106561 w 800254"/>
              <a:gd name="connsiteY13" fmla="*/ 903130 h 1137564"/>
              <a:gd name="connsiteX14" fmla="*/ 192897 w 800254"/>
              <a:gd name="connsiteY14" fmla="*/ 903130 h 1137564"/>
              <a:gd name="connsiteX15" fmla="*/ 192897 w 800254"/>
              <a:gd name="connsiteY15" fmla="*/ 1137564 h 1137564"/>
              <a:gd name="connsiteX16" fmla="*/ 320770 w 800254"/>
              <a:gd name="connsiteY16" fmla="*/ 1137564 h 1137564"/>
              <a:gd name="connsiteX17" fmla="*/ 320770 w 800254"/>
              <a:gd name="connsiteY17" fmla="*/ 903130 h 1137564"/>
              <a:gd name="connsiteX18" fmla="*/ 384707 w 800254"/>
              <a:gd name="connsiteY18" fmla="*/ 903130 h 1137564"/>
              <a:gd name="connsiteX19" fmla="*/ 384707 w 800254"/>
              <a:gd name="connsiteY19" fmla="*/ 1137564 h 1137564"/>
              <a:gd name="connsiteX20" fmla="*/ 512580 w 800254"/>
              <a:gd name="connsiteY20" fmla="*/ 1137564 h 1137564"/>
              <a:gd name="connsiteX21" fmla="*/ 512580 w 800254"/>
              <a:gd name="connsiteY21" fmla="*/ 903130 h 1137564"/>
              <a:gd name="connsiteX22" fmla="*/ 596742 w 800254"/>
              <a:gd name="connsiteY22" fmla="*/ 903130 h 1137564"/>
              <a:gd name="connsiteX23" fmla="*/ 512580 w 800254"/>
              <a:gd name="connsiteY23" fmla="*/ 706717 h 1137564"/>
              <a:gd name="connsiteX24" fmla="*/ 512580 w 800254"/>
              <a:gd name="connsiteY24" fmla="*/ 438737 h 1137564"/>
              <a:gd name="connsiteX25" fmla="*/ 782371 w 800254"/>
              <a:gd name="connsiteY25" fmla="*/ 158951 h 1137564"/>
              <a:gd name="connsiteX26" fmla="*/ 780688 w 800254"/>
              <a:gd name="connsiteY26" fmla="*/ 68566 h 1137564"/>
              <a:gd name="connsiteX27" fmla="*/ 766600 w 800254"/>
              <a:gd name="connsiteY27" fmla="*/ 58592 h 1137564"/>
              <a:gd name="connsiteX28" fmla="*/ 778130 w 800254"/>
              <a:gd name="connsiteY28" fmla="*/ 13836 h 1137564"/>
              <a:gd name="connsiteX0" fmla="*/ 766600 w 800254"/>
              <a:gd name="connsiteY0" fmla="*/ 56414 h 1135386"/>
              <a:gd name="connsiteX1" fmla="*/ 737168 w 800254"/>
              <a:gd name="connsiteY1" fmla="*/ 0 h 1135386"/>
              <a:gd name="connsiteX2" fmla="*/ 724551 w 800254"/>
              <a:gd name="connsiteY2" fmla="*/ 49679 h 1135386"/>
              <a:gd name="connsiteX3" fmla="*/ 690452 w 800254"/>
              <a:gd name="connsiteY3" fmla="*/ 68029 h 1135386"/>
              <a:gd name="connsiteX4" fmla="*/ 462582 w 800254"/>
              <a:gd name="connsiteY4" fmla="*/ 304211 h 1135386"/>
              <a:gd name="connsiteX5" fmla="*/ 320770 w 800254"/>
              <a:gd name="connsiteY5" fmla="*/ 304211 h 1135386"/>
              <a:gd name="connsiteX6" fmla="*/ 316039 w 800254"/>
              <a:gd name="connsiteY6" fmla="*/ 304381 h 1135386"/>
              <a:gd name="connsiteX7" fmla="*/ 111570 w 800254"/>
              <a:gd name="connsiteY7" fmla="*/ 443038 h 1135386"/>
              <a:gd name="connsiteX8" fmla="*/ 5115 w 800254"/>
              <a:gd name="connsiteY8" fmla="*/ 695034 h 1135386"/>
              <a:gd name="connsiteX9" fmla="*/ 38938 w 800254"/>
              <a:gd name="connsiteY9" fmla="*/ 778897 h 1135386"/>
              <a:gd name="connsiteX10" fmla="*/ 122801 w 800254"/>
              <a:gd name="connsiteY10" fmla="*/ 745075 h 1135386"/>
              <a:gd name="connsiteX11" fmla="*/ 192897 w 800254"/>
              <a:gd name="connsiteY11" fmla="*/ 579756 h 1135386"/>
              <a:gd name="connsiteX12" fmla="*/ 192897 w 800254"/>
              <a:gd name="connsiteY12" fmla="*/ 699531 h 1135386"/>
              <a:gd name="connsiteX13" fmla="*/ 106561 w 800254"/>
              <a:gd name="connsiteY13" fmla="*/ 900952 h 1135386"/>
              <a:gd name="connsiteX14" fmla="*/ 192897 w 800254"/>
              <a:gd name="connsiteY14" fmla="*/ 900952 h 1135386"/>
              <a:gd name="connsiteX15" fmla="*/ 192897 w 800254"/>
              <a:gd name="connsiteY15" fmla="*/ 1135386 h 1135386"/>
              <a:gd name="connsiteX16" fmla="*/ 320770 w 800254"/>
              <a:gd name="connsiteY16" fmla="*/ 1135386 h 1135386"/>
              <a:gd name="connsiteX17" fmla="*/ 320770 w 800254"/>
              <a:gd name="connsiteY17" fmla="*/ 900952 h 1135386"/>
              <a:gd name="connsiteX18" fmla="*/ 384707 w 800254"/>
              <a:gd name="connsiteY18" fmla="*/ 900952 h 1135386"/>
              <a:gd name="connsiteX19" fmla="*/ 384707 w 800254"/>
              <a:gd name="connsiteY19" fmla="*/ 1135386 h 1135386"/>
              <a:gd name="connsiteX20" fmla="*/ 512580 w 800254"/>
              <a:gd name="connsiteY20" fmla="*/ 1135386 h 1135386"/>
              <a:gd name="connsiteX21" fmla="*/ 512580 w 800254"/>
              <a:gd name="connsiteY21" fmla="*/ 900952 h 1135386"/>
              <a:gd name="connsiteX22" fmla="*/ 596742 w 800254"/>
              <a:gd name="connsiteY22" fmla="*/ 900952 h 1135386"/>
              <a:gd name="connsiteX23" fmla="*/ 512580 w 800254"/>
              <a:gd name="connsiteY23" fmla="*/ 704539 h 1135386"/>
              <a:gd name="connsiteX24" fmla="*/ 512580 w 800254"/>
              <a:gd name="connsiteY24" fmla="*/ 436559 h 1135386"/>
              <a:gd name="connsiteX25" fmla="*/ 782371 w 800254"/>
              <a:gd name="connsiteY25" fmla="*/ 156773 h 1135386"/>
              <a:gd name="connsiteX26" fmla="*/ 780688 w 800254"/>
              <a:gd name="connsiteY26" fmla="*/ 66388 h 1135386"/>
              <a:gd name="connsiteX27" fmla="*/ 766600 w 800254"/>
              <a:gd name="connsiteY27" fmla="*/ 56414 h 1135386"/>
              <a:gd name="connsiteX0" fmla="*/ 766600 w 800254"/>
              <a:gd name="connsiteY0" fmla="*/ 7119 h 1086091"/>
              <a:gd name="connsiteX1" fmla="*/ 724551 w 800254"/>
              <a:gd name="connsiteY1" fmla="*/ 384 h 1086091"/>
              <a:gd name="connsiteX2" fmla="*/ 690452 w 800254"/>
              <a:gd name="connsiteY2" fmla="*/ 18734 h 1086091"/>
              <a:gd name="connsiteX3" fmla="*/ 462582 w 800254"/>
              <a:gd name="connsiteY3" fmla="*/ 254916 h 1086091"/>
              <a:gd name="connsiteX4" fmla="*/ 320770 w 800254"/>
              <a:gd name="connsiteY4" fmla="*/ 254916 h 1086091"/>
              <a:gd name="connsiteX5" fmla="*/ 316039 w 800254"/>
              <a:gd name="connsiteY5" fmla="*/ 255086 h 1086091"/>
              <a:gd name="connsiteX6" fmla="*/ 111570 w 800254"/>
              <a:gd name="connsiteY6" fmla="*/ 393743 h 1086091"/>
              <a:gd name="connsiteX7" fmla="*/ 5115 w 800254"/>
              <a:gd name="connsiteY7" fmla="*/ 645739 h 1086091"/>
              <a:gd name="connsiteX8" fmla="*/ 38938 w 800254"/>
              <a:gd name="connsiteY8" fmla="*/ 729602 h 1086091"/>
              <a:gd name="connsiteX9" fmla="*/ 122801 w 800254"/>
              <a:gd name="connsiteY9" fmla="*/ 695780 h 1086091"/>
              <a:gd name="connsiteX10" fmla="*/ 192897 w 800254"/>
              <a:gd name="connsiteY10" fmla="*/ 530461 h 1086091"/>
              <a:gd name="connsiteX11" fmla="*/ 192897 w 800254"/>
              <a:gd name="connsiteY11" fmla="*/ 650236 h 1086091"/>
              <a:gd name="connsiteX12" fmla="*/ 106561 w 800254"/>
              <a:gd name="connsiteY12" fmla="*/ 851657 h 1086091"/>
              <a:gd name="connsiteX13" fmla="*/ 192897 w 800254"/>
              <a:gd name="connsiteY13" fmla="*/ 851657 h 1086091"/>
              <a:gd name="connsiteX14" fmla="*/ 192897 w 800254"/>
              <a:gd name="connsiteY14" fmla="*/ 1086091 h 1086091"/>
              <a:gd name="connsiteX15" fmla="*/ 320770 w 800254"/>
              <a:gd name="connsiteY15" fmla="*/ 1086091 h 1086091"/>
              <a:gd name="connsiteX16" fmla="*/ 320770 w 800254"/>
              <a:gd name="connsiteY16" fmla="*/ 851657 h 1086091"/>
              <a:gd name="connsiteX17" fmla="*/ 384707 w 800254"/>
              <a:gd name="connsiteY17" fmla="*/ 851657 h 1086091"/>
              <a:gd name="connsiteX18" fmla="*/ 384707 w 800254"/>
              <a:gd name="connsiteY18" fmla="*/ 1086091 h 1086091"/>
              <a:gd name="connsiteX19" fmla="*/ 512580 w 800254"/>
              <a:gd name="connsiteY19" fmla="*/ 1086091 h 1086091"/>
              <a:gd name="connsiteX20" fmla="*/ 512580 w 800254"/>
              <a:gd name="connsiteY20" fmla="*/ 851657 h 1086091"/>
              <a:gd name="connsiteX21" fmla="*/ 596742 w 800254"/>
              <a:gd name="connsiteY21" fmla="*/ 851657 h 1086091"/>
              <a:gd name="connsiteX22" fmla="*/ 512580 w 800254"/>
              <a:gd name="connsiteY22" fmla="*/ 655244 h 1086091"/>
              <a:gd name="connsiteX23" fmla="*/ 512580 w 800254"/>
              <a:gd name="connsiteY23" fmla="*/ 387264 h 1086091"/>
              <a:gd name="connsiteX24" fmla="*/ 782371 w 800254"/>
              <a:gd name="connsiteY24" fmla="*/ 107478 h 1086091"/>
              <a:gd name="connsiteX25" fmla="*/ 780688 w 800254"/>
              <a:gd name="connsiteY25" fmla="*/ 17093 h 1086091"/>
              <a:gd name="connsiteX26" fmla="*/ 766600 w 800254"/>
              <a:gd name="connsiteY26" fmla="*/ 7119 h 1086091"/>
              <a:gd name="connsiteX0" fmla="*/ 766600 w 800254"/>
              <a:gd name="connsiteY0" fmla="*/ 7119 h 1086091"/>
              <a:gd name="connsiteX1" fmla="*/ 724551 w 800254"/>
              <a:gd name="connsiteY1" fmla="*/ 384 h 1086091"/>
              <a:gd name="connsiteX2" fmla="*/ 462582 w 800254"/>
              <a:gd name="connsiteY2" fmla="*/ 254916 h 1086091"/>
              <a:gd name="connsiteX3" fmla="*/ 320770 w 800254"/>
              <a:gd name="connsiteY3" fmla="*/ 254916 h 1086091"/>
              <a:gd name="connsiteX4" fmla="*/ 316039 w 800254"/>
              <a:gd name="connsiteY4" fmla="*/ 255086 h 1086091"/>
              <a:gd name="connsiteX5" fmla="*/ 111570 w 800254"/>
              <a:gd name="connsiteY5" fmla="*/ 393743 h 1086091"/>
              <a:gd name="connsiteX6" fmla="*/ 5115 w 800254"/>
              <a:gd name="connsiteY6" fmla="*/ 645739 h 1086091"/>
              <a:gd name="connsiteX7" fmla="*/ 38938 w 800254"/>
              <a:gd name="connsiteY7" fmla="*/ 729602 h 1086091"/>
              <a:gd name="connsiteX8" fmla="*/ 122801 w 800254"/>
              <a:gd name="connsiteY8" fmla="*/ 695780 h 1086091"/>
              <a:gd name="connsiteX9" fmla="*/ 192897 w 800254"/>
              <a:gd name="connsiteY9" fmla="*/ 530461 h 1086091"/>
              <a:gd name="connsiteX10" fmla="*/ 192897 w 800254"/>
              <a:gd name="connsiteY10" fmla="*/ 650236 h 1086091"/>
              <a:gd name="connsiteX11" fmla="*/ 106561 w 800254"/>
              <a:gd name="connsiteY11" fmla="*/ 851657 h 1086091"/>
              <a:gd name="connsiteX12" fmla="*/ 192897 w 800254"/>
              <a:gd name="connsiteY12" fmla="*/ 851657 h 1086091"/>
              <a:gd name="connsiteX13" fmla="*/ 192897 w 800254"/>
              <a:gd name="connsiteY13" fmla="*/ 1086091 h 1086091"/>
              <a:gd name="connsiteX14" fmla="*/ 320770 w 800254"/>
              <a:gd name="connsiteY14" fmla="*/ 1086091 h 1086091"/>
              <a:gd name="connsiteX15" fmla="*/ 320770 w 800254"/>
              <a:gd name="connsiteY15" fmla="*/ 851657 h 1086091"/>
              <a:gd name="connsiteX16" fmla="*/ 384707 w 800254"/>
              <a:gd name="connsiteY16" fmla="*/ 851657 h 1086091"/>
              <a:gd name="connsiteX17" fmla="*/ 384707 w 800254"/>
              <a:gd name="connsiteY17" fmla="*/ 1086091 h 1086091"/>
              <a:gd name="connsiteX18" fmla="*/ 512580 w 800254"/>
              <a:gd name="connsiteY18" fmla="*/ 1086091 h 1086091"/>
              <a:gd name="connsiteX19" fmla="*/ 512580 w 800254"/>
              <a:gd name="connsiteY19" fmla="*/ 851657 h 1086091"/>
              <a:gd name="connsiteX20" fmla="*/ 596742 w 800254"/>
              <a:gd name="connsiteY20" fmla="*/ 851657 h 1086091"/>
              <a:gd name="connsiteX21" fmla="*/ 512580 w 800254"/>
              <a:gd name="connsiteY21" fmla="*/ 655244 h 1086091"/>
              <a:gd name="connsiteX22" fmla="*/ 512580 w 800254"/>
              <a:gd name="connsiteY22" fmla="*/ 387264 h 1086091"/>
              <a:gd name="connsiteX23" fmla="*/ 782371 w 800254"/>
              <a:gd name="connsiteY23" fmla="*/ 107478 h 1086091"/>
              <a:gd name="connsiteX24" fmla="*/ 780688 w 800254"/>
              <a:gd name="connsiteY24" fmla="*/ 17093 h 1086091"/>
              <a:gd name="connsiteX25" fmla="*/ 766600 w 800254"/>
              <a:gd name="connsiteY25" fmla="*/ 7119 h 1086091"/>
              <a:gd name="connsiteX0" fmla="*/ 780688 w 800254"/>
              <a:gd name="connsiteY0" fmla="*/ 33995 h 1102993"/>
              <a:gd name="connsiteX1" fmla="*/ 724551 w 800254"/>
              <a:gd name="connsiteY1" fmla="*/ 17286 h 1102993"/>
              <a:gd name="connsiteX2" fmla="*/ 462582 w 800254"/>
              <a:gd name="connsiteY2" fmla="*/ 271818 h 1102993"/>
              <a:gd name="connsiteX3" fmla="*/ 320770 w 800254"/>
              <a:gd name="connsiteY3" fmla="*/ 271818 h 1102993"/>
              <a:gd name="connsiteX4" fmla="*/ 316039 w 800254"/>
              <a:gd name="connsiteY4" fmla="*/ 271988 h 1102993"/>
              <a:gd name="connsiteX5" fmla="*/ 111570 w 800254"/>
              <a:gd name="connsiteY5" fmla="*/ 410645 h 1102993"/>
              <a:gd name="connsiteX6" fmla="*/ 5115 w 800254"/>
              <a:gd name="connsiteY6" fmla="*/ 662641 h 1102993"/>
              <a:gd name="connsiteX7" fmla="*/ 38938 w 800254"/>
              <a:gd name="connsiteY7" fmla="*/ 746504 h 1102993"/>
              <a:gd name="connsiteX8" fmla="*/ 122801 w 800254"/>
              <a:gd name="connsiteY8" fmla="*/ 712682 h 1102993"/>
              <a:gd name="connsiteX9" fmla="*/ 192897 w 800254"/>
              <a:gd name="connsiteY9" fmla="*/ 547363 h 1102993"/>
              <a:gd name="connsiteX10" fmla="*/ 192897 w 800254"/>
              <a:gd name="connsiteY10" fmla="*/ 667138 h 1102993"/>
              <a:gd name="connsiteX11" fmla="*/ 106561 w 800254"/>
              <a:gd name="connsiteY11" fmla="*/ 868559 h 1102993"/>
              <a:gd name="connsiteX12" fmla="*/ 192897 w 800254"/>
              <a:gd name="connsiteY12" fmla="*/ 868559 h 1102993"/>
              <a:gd name="connsiteX13" fmla="*/ 192897 w 800254"/>
              <a:gd name="connsiteY13" fmla="*/ 1102993 h 1102993"/>
              <a:gd name="connsiteX14" fmla="*/ 320770 w 800254"/>
              <a:gd name="connsiteY14" fmla="*/ 1102993 h 1102993"/>
              <a:gd name="connsiteX15" fmla="*/ 320770 w 800254"/>
              <a:gd name="connsiteY15" fmla="*/ 868559 h 1102993"/>
              <a:gd name="connsiteX16" fmla="*/ 384707 w 800254"/>
              <a:gd name="connsiteY16" fmla="*/ 868559 h 1102993"/>
              <a:gd name="connsiteX17" fmla="*/ 384707 w 800254"/>
              <a:gd name="connsiteY17" fmla="*/ 1102993 h 1102993"/>
              <a:gd name="connsiteX18" fmla="*/ 512580 w 800254"/>
              <a:gd name="connsiteY18" fmla="*/ 1102993 h 1102993"/>
              <a:gd name="connsiteX19" fmla="*/ 512580 w 800254"/>
              <a:gd name="connsiteY19" fmla="*/ 868559 h 1102993"/>
              <a:gd name="connsiteX20" fmla="*/ 596742 w 800254"/>
              <a:gd name="connsiteY20" fmla="*/ 868559 h 1102993"/>
              <a:gd name="connsiteX21" fmla="*/ 512580 w 800254"/>
              <a:gd name="connsiteY21" fmla="*/ 672146 h 1102993"/>
              <a:gd name="connsiteX22" fmla="*/ 512580 w 800254"/>
              <a:gd name="connsiteY22" fmla="*/ 404166 h 1102993"/>
              <a:gd name="connsiteX23" fmla="*/ 782371 w 800254"/>
              <a:gd name="connsiteY23" fmla="*/ 124380 h 1102993"/>
              <a:gd name="connsiteX24" fmla="*/ 780688 w 800254"/>
              <a:gd name="connsiteY24" fmla="*/ 33995 h 1102993"/>
              <a:gd name="connsiteX0" fmla="*/ 782371 w 795767"/>
              <a:gd name="connsiteY0" fmla="*/ 112284 h 1090897"/>
              <a:gd name="connsiteX1" fmla="*/ 724551 w 795767"/>
              <a:gd name="connsiteY1" fmla="*/ 5190 h 1090897"/>
              <a:gd name="connsiteX2" fmla="*/ 462582 w 795767"/>
              <a:gd name="connsiteY2" fmla="*/ 259722 h 1090897"/>
              <a:gd name="connsiteX3" fmla="*/ 320770 w 795767"/>
              <a:gd name="connsiteY3" fmla="*/ 259722 h 1090897"/>
              <a:gd name="connsiteX4" fmla="*/ 316039 w 795767"/>
              <a:gd name="connsiteY4" fmla="*/ 259892 h 1090897"/>
              <a:gd name="connsiteX5" fmla="*/ 111570 w 795767"/>
              <a:gd name="connsiteY5" fmla="*/ 398549 h 1090897"/>
              <a:gd name="connsiteX6" fmla="*/ 5115 w 795767"/>
              <a:gd name="connsiteY6" fmla="*/ 650545 h 1090897"/>
              <a:gd name="connsiteX7" fmla="*/ 38938 w 795767"/>
              <a:gd name="connsiteY7" fmla="*/ 734408 h 1090897"/>
              <a:gd name="connsiteX8" fmla="*/ 122801 w 795767"/>
              <a:gd name="connsiteY8" fmla="*/ 700586 h 1090897"/>
              <a:gd name="connsiteX9" fmla="*/ 192897 w 795767"/>
              <a:gd name="connsiteY9" fmla="*/ 535267 h 1090897"/>
              <a:gd name="connsiteX10" fmla="*/ 192897 w 795767"/>
              <a:gd name="connsiteY10" fmla="*/ 655042 h 1090897"/>
              <a:gd name="connsiteX11" fmla="*/ 106561 w 795767"/>
              <a:gd name="connsiteY11" fmla="*/ 856463 h 1090897"/>
              <a:gd name="connsiteX12" fmla="*/ 192897 w 795767"/>
              <a:gd name="connsiteY12" fmla="*/ 856463 h 1090897"/>
              <a:gd name="connsiteX13" fmla="*/ 192897 w 795767"/>
              <a:gd name="connsiteY13" fmla="*/ 1090897 h 1090897"/>
              <a:gd name="connsiteX14" fmla="*/ 320770 w 795767"/>
              <a:gd name="connsiteY14" fmla="*/ 1090897 h 1090897"/>
              <a:gd name="connsiteX15" fmla="*/ 320770 w 795767"/>
              <a:gd name="connsiteY15" fmla="*/ 856463 h 1090897"/>
              <a:gd name="connsiteX16" fmla="*/ 384707 w 795767"/>
              <a:gd name="connsiteY16" fmla="*/ 856463 h 1090897"/>
              <a:gd name="connsiteX17" fmla="*/ 384707 w 795767"/>
              <a:gd name="connsiteY17" fmla="*/ 1090897 h 1090897"/>
              <a:gd name="connsiteX18" fmla="*/ 512580 w 795767"/>
              <a:gd name="connsiteY18" fmla="*/ 1090897 h 1090897"/>
              <a:gd name="connsiteX19" fmla="*/ 512580 w 795767"/>
              <a:gd name="connsiteY19" fmla="*/ 856463 h 1090897"/>
              <a:gd name="connsiteX20" fmla="*/ 596742 w 795767"/>
              <a:gd name="connsiteY20" fmla="*/ 856463 h 1090897"/>
              <a:gd name="connsiteX21" fmla="*/ 512580 w 795767"/>
              <a:gd name="connsiteY21" fmla="*/ 660050 h 1090897"/>
              <a:gd name="connsiteX22" fmla="*/ 512580 w 795767"/>
              <a:gd name="connsiteY22" fmla="*/ 392070 h 1090897"/>
              <a:gd name="connsiteX23" fmla="*/ 782371 w 795767"/>
              <a:gd name="connsiteY23" fmla="*/ 112284 h 1090897"/>
              <a:gd name="connsiteX0" fmla="*/ 707009 w 751746"/>
              <a:gd name="connsiteY0" fmla="*/ 705636 h 1086372"/>
              <a:gd name="connsiteX1" fmla="*/ 724551 w 751746"/>
              <a:gd name="connsiteY1" fmla="*/ 665 h 1086372"/>
              <a:gd name="connsiteX2" fmla="*/ 462582 w 751746"/>
              <a:gd name="connsiteY2" fmla="*/ 255197 h 1086372"/>
              <a:gd name="connsiteX3" fmla="*/ 320770 w 751746"/>
              <a:gd name="connsiteY3" fmla="*/ 255197 h 1086372"/>
              <a:gd name="connsiteX4" fmla="*/ 316039 w 751746"/>
              <a:gd name="connsiteY4" fmla="*/ 255367 h 1086372"/>
              <a:gd name="connsiteX5" fmla="*/ 111570 w 751746"/>
              <a:gd name="connsiteY5" fmla="*/ 394024 h 1086372"/>
              <a:gd name="connsiteX6" fmla="*/ 5115 w 751746"/>
              <a:gd name="connsiteY6" fmla="*/ 646020 h 1086372"/>
              <a:gd name="connsiteX7" fmla="*/ 38938 w 751746"/>
              <a:gd name="connsiteY7" fmla="*/ 729883 h 1086372"/>
              <a:gd name="connsiteX8" fmla="*/ 122801 w 751746"/>
              <a:gd name="connsiteY8" fmla="*/ 696061 h 1086372"/>
              <a:gd name="connsiteX9" fmla="*/ 192897 w 751746"/>
              <a:gd name="connsiteY9" fmla="*/ 530742 h 1086372"/>
              <a:gd name="connsiteX10" fmla="*/ 192897 w 751746"/>
              <a:gd name="connsiteY10" fmla="*/ 650517 h 1086372"/>
              <a:gd name="connsiteX11" fmla="*/ 106561 w 751746"/>
              <a:gd name="connsiteY11" fmla="*/ 851938 h 1086372"/>
              <a:gd name="connsiteX12" fmla="*/ 192897 w 751746"/>
              <a:gd name="connsiteY12" fmla="*/ 851938 h 1086372"/>
              <a:gd name="connsiteX13" fmla="*/ 192897 w 751746"/>
              <a:gd name="connsiteY13" fmla="*/ 1086372 h 1086372"/>
              <a:gd name="connsiteX14" fmla="*/ 320770 w 751746"/>
              <a:gd name="connsiteY14" fmla="*/ 1086372 h 1086372"/>
              <a:gd name="connsiteX15" fmla="*/ 320770 w 751746"/>
              <a:gd name="connsiteY15" fmla="*/ 851938 h 1086372"/>
              <a:gd name="connsiteX16" fmla="*/ 384707 w 751746"/>
              <a:gd name="connsiteY16" fmla="*/ 851938 h 1086372"/>
              <a:gd name="connsiteX17" fmla="*/ 384707 w 751746"/>
              <a:gd name="connsiteY17" fmla="*/ 1086372 h 1086372"/>
              <a:gd name="connsiteX18" fmla="*/ 512580 w 751746"/>
              <a:gd name="connsiteY18" fmla="*/ 1086372 h 1086372"/>
              <a:gd name="connsiteX19" fmla="*/ 512580 w 751746"/>
              <a:gd name="connsiteY19" fmla="*/ 851938 h 1086372"/>
              <a:gd name="connsiteX20" fmla="*/ 596742 w 751746"/>
              <a:gd name="connsiteY20" fmla="*/ 851938 h 1086372"/>
              <a:gd name="connsiteX21" fmla="*/ 512580 w 751746"/>
              <a:gd name="connsiteY21" fmla="*/ 655525 h 1086372"/>
              <a:gd name="connsiteX22" fmla="*/ 512580 w 751746"/>
              <a:gd name="connsiteY22" fmla="*/ 387545 h 1086372"/>
              <a:gd name="connsiteX23" fmla="*/ 707009 w 751746"/>
              <a:gd name="connsiteY23" fmla="*/ 705636 h 1086372"/>
              <a:gd name="connsiteX0" fmla="*/ 707009 w 778952"/>
              <a:gd name="connsiteY0" fmla="*/ 453906 h 834642"/>
              <a:gd name="connsiteX1" fmla="*/ 759721 w 778952"/>
              <a:gd name="connsiteY1" fmla="*/ 281498 h 834642"/>
              <a:gd name="connsiteX2" fmla="*/ 462582 w 778952"/>
              <a:gd name="connsiteY2" fmla="*/ 3467 h 834642"/>
              <a:gd name="connsiteX3" fmla="*/ 320770 w 778952"/>
              <a:gd name="connsiteY3" fmla="*/ 3467 h 834642"/>
              <a:gd name="connsiteX4" fmla="*/ 316039 w 778952"/>
              <a:gd name="connsiteY4" fmla="*/ 3637 h 834642"/>
              <a:gd name="connsiteX5" fmla="*/ 111570 w 778952"/>
              <a:gd name="connsiteY5" fmla="*/ 142294 h 834642"/>
              <a:gd name="connsiteX6" fmla="*/ 5115 w 778952"/>
              <a:gd name="connsiteY6" fmla="*/ 394290 h 834642"/>
              <a:gd name="connsiteX7" fmla="*/ 38938 w 778952"/>
              <a:gd name="connsiteY7" fmla="*/ 478153 h 834642"/>
              <a:gd name="connsiteX8" fmla="*/ 122801 w 778952"/>
              <a:gd name="connsiteY8" fmla="*/ 444331 h 834642"/>
              <a:gd name="connsiteX9" fmla="*/ 192897 w 778952"/>
              <a:gd name="connsiteY9" fmla="*/ 279012 h 834642"/>
              <a:gd name="connsiteX10" fmla="*/ 192897 w 778952"/>
              <a:gd name="connsiteY10" fmla="*/ 398787 h 834642"/>
              <a:gd name="connsiteX11" fmla="*/ 106561 w 778952"/>
              <a:gd name="connsiteY11" fmla="*/ 600208 h 834642"/>
              <a:gd name="connsiteX12" fmla="*/ 192897 w 778952"/>
              <a:gd name="connsiteY12" fmla="*/ 600208 h 834642"/>
              <a:gd name="connsiteX13" fmla="*/ 192897 w 778952"/>
              <a:gd name="connsiteY13" fmla="*/ 834642 h 834642"/>
              <a:gd name="connsiteX14" fmla="*/ 320770 w 778952"/>
              <a:gd name="connsiteY14" fmla="*/ 834642 h 834642"/>
              <a:gd name="connsiteX15" fmla="*/ 320770 w 778952"/>
              <a:gd name="connsiteY15" fmla="*/ 600208 h 834642"/>
              <a:gd name="connsiteX16" fmla="*/ 384707 w 778952"/>
              <a:gd name="connsiteY16" fmla="*/ 600208 h 834642"/>
              <a:gd name="connsiteX17" fmla="*/ 384707 w 778952"/>
              <a:gd name="connsiteY17" fmla="*/ 834642 h 834642"/>
              <a:gd name="connsiteX18" fmla="*/ 512580 w 778952"/>
              <a:gd name="connsiteY18" fmla="*/ 834642 h 834642"/>
              <a:gd name="connsiteX19" fmla="*/ 512580 w 778952"/>
              <a:gd name="connsiteY19" fmla="*/ 600208 h 834642"/>
              <a:gd name="connsiteX20" fmla="*/ 596742 w 778952"/>
              <a:gd name="connsiteY20" fmla="*/ 600208 h 834642"/>
              <a:gd name="connsiteX21" fmla="*/ 512580 w 778952"/>
              <a:gd name="connsiteY21" fmla="*/ 403795 h 834642"/>
              <a:gd name="connsiteX22" fmla="*/ 512580 w 778952"/>
              <a:gd name="connsiteY22" fmla="*/ 135815 h 834642"/>
              <a:gd name="connsiteX23" fmla="*/ 707009 w 778952"/>
              <a:gd name="connsiteY23" fmla="*/ 453906 h 834642"/>
              <a:gd name="connsiteX0" fmla="*/ 707009 w 778952"/>
              <a:gd name="connsiteY0" fmla="*/ 453906 h 834642"/>
              <a:gd name="connsiteX1" fmla="*/ 759721 w 778952"/>
              <a:gd name="connsiteY1" fmla="*/ 281498 h 834642"/>
              <a:gd name="connsiteX2" fmla="*/ 462582 w 778952"/>
              <a:gd name="connsiteY2" fmla="*/ 3467 h 834642"/>
              <a:gd name="connsiteX3" fmla="*/ 320770 w 778952"/>
              <a:gd name="connsiteY3" fmla="*/ 3467 h 834642"/>
              <a:gd name="connsiteX4" fmla="*/ 316039 w 778952"/>
              <a:gd name="connsiteY4" fmla="*/ 3637 h 834642"/>
              <a:gd name="connsiteX5" fmla="*/ 111570 w 778952"/>
              <a:gd name="connsiteY5" fmla="*/ 142294 h 834642"/>
              <a:gd name="connsiteX6" fmla="*/ 5115 w 778952"/>
              <a:gd name="connsiteY6" fmla="*/ 394290 h 834642"/>
              <a:gd name="connsiteX7" fmla="*/ 38938 w 778952"/>
              <a:gd name="connsiteY7" fmla="*/ 478153 h 834642"/>
              <a:gd name="connsiteX8" fmla="*/ 122801 w 778952"/>
              <a:gd name="connsiteY8" fmla="*/ 444331 h 834642"/>
              <a:gd name="connsiteX9" fmla="*/ 192897 w 778952"/>
              <a:gd name="connsiteY9" fmla="*/ 279012 h 834642"/>
              <a:gd name="connsiteX10" fmla="*/ 192897 w 778952"/>
              <a:gd name="connsiteY10" fmla="*/ 398787 h 834642"/>
              <a:gd name="connsiteX11" fmla="*/ 106561 w 778952"/>
              <a:gd name="connsiteY11" fmla="*/ 600208 h 834642"/>
              <a:gd name="connsiteX12" fmla="*/ 192897 w 778952"/>
              <a:gd name="connsiteY12" fmla="*/ 600208 h 834642"/>
              <a:gd name="connsiteX13" fmla="*/ 192897 w 778952"/>
              <a:gd name="connsiteY13" fmla="*/ 834642 h 834642"/>
              <a:gd name="connsiteX14" fmla="*/ 320770 w 778952"/>
              <a:gd name="connsiteY14" fmla="*/ 834642 h 834642"/>
              <a:gd name="connsiteX15" fmla="*/ 320770 w 778952"/>
              <a:gd name="connsiteY15" fmla="*/ 600208 h 834642"/>
              <a:gd name="connsiteX16" fmla="*/ 384707 w 778952"/>
              <a:gd name="connsiteY16" fmla="*/ 600208 h 834642"/>
              <a:gd name="connsiteX17" fmla="*/ 384707 w 778952"/>
              <a:gd name="connsiteY17" fmla="*/ 834642 h 834642"/>
              <a:gd name="connsiteX18" fmla="*/ 512580 w 778952"/>
              <a:gd name="connsiteY18" fmla="*/ 834642 h 834642"/>
              <a:gd name="connsiteX19" fmla="*/ 512580 w 778952"/>
              <a:gd name="connsiteY19" fmla="*/ 600208 h 834642"/>
              <a:gd name="connsiteX20" fmla="*/ 596742 w 778952"/>
              <a:gd name="connsiteY20" fmla="*/ 600208 h 834642"/>
              <a:gd name="connsiteX21" fmla="*/ 512580 w 778952"/>
              <a:gd name="connsiteY21" fmla="*/ 403795 h 834642"/>
              <a:gd name="connsiteX22" fmla="*/ 512580 w 778952"/>
              <a:gd name="connsiteY22" fmla="*/ 221226 h 834642"/>
              <a:gd name="connsiteX23" fmla="*/ 707009 w 778952"/>
              <a:gd name="connsiteY23" fmla="*/ 453906 h 834642"/>
              <a:gd name="connsiteX0" fmla="*/ 707009 w 774791"/>
              <a:gd name="connsiteY0" fmla="*/ 453545 h 834281"/>
              <a:gd name="connsiteX1" fmla="*/ 754697 w 774791"/>
              <a:gd name="connsiteY1" fmla="*/ 326354 h 834281"/>
              <a:gd name="connsiteX2" fmla="*/ 462582 w 774791"/>
              <a:gd name="connsiteY2" fmla="*/ 3106 h 834281"/>
              <a:gd name="connsiteX3" fmla="*/ 320770 w 774791"/>
              <a:gd name="connsiteY3" fmla="*/ 3106 h 834281"/>
              <a:gd name="connsiteX4" fmla="*/ 316039 w 774791"/>
              <a:gd name="connsiteY4" fmla="*/ 3276 h 834281"/>
              <a:gd name="connsiteX5" fmla="*/ 111570 w 774791"/>
              <a:gd name="connsiteY5" fmla="*/ 141933 h 834281"/>
              <a:gd name="connsiteX6" fmla="*/ 5115 w 774791"/>
              <a:gd name="connsiteY6" fmla="*/ 393929 h 834281"/>
              <a:gd name="connsiteX7" fmla="*/ 38938 w 774791"/>
              <a:gd name="connsiteY7" fmla="*/ 477792 h 834281"/>
              <a:gd name="connsiteX8" fmla="*/ 122801 w 774791"/>
              <a:gd name="connsiteY8" fmla="*/ 443970 h 834281"/>
              <a:gd name="connsiteX9" fmla="*/ 192897 w 774791"/>
              <a:gd name="connsiteY9" fmla="*/ 278651 h 834281"/>
              <a:gd name="connsiteX10" fmla="*/ 192897 w 774791"/>
              <a:gd name="connsiteY10" fmla="*/ 398426 h 834281"/>
              <a:gd name="connsiteX11" fmla="*/ 106561 w 774791"/>
              <a:gd name="connsiteY11" fmla="*/ 599847 h 834281"/>
              <a:gd name="connsiteX12" fmla="*/ 192897 w 774791"/>
              <a:gd name="connsiteY12" fmla="*/ 599847 h 834281"/>
              <a:gd name="connsiteX13" fmla="*/ 192897 w 774791"/>
              <a:gd name="connsiteY13" fmla="*/ 834281 h 834281"/>
              <a:gd name="connsiteX14" fmla="*/ 320770 w 774791"/>
              <a:gd name="connsiteY14" fmla="*/ 834281 h 834281"/>
              <a:gd name="connsiteX15" fmla="*/ 320770 w 774791"/>
              <a:gd name="connsiteY15" fmla="*/ 599847 h 834281"/>
              <a:gd name="connsiteX16" fmla="*/ 384707 w 774791"/>
              <a:gd name="connsiteY16" fmla="*/ 599847 h 834281"/>
              <a:gd name="connsiteX17" fmla="*/ 384707 w 774791"/>
              <a:gd name="connsiteY17" fmla="*/ 834281 h 834281"/>
              <a:gd name="connsiteX18" fmla="*/ 512580 w 774791"/>
              <a:gd name="connsiteY18" fmla="*/ 834281 h 834281"/>
              <a:gd name="connsiteX19" fmla="*/ 512580 w 774791"/>
              <a:gd name="connsiteY19" fmla="*/ 599847 h 834281"/>
              <a:gd name="connsiteX20" fmla="*/ 596742 w 774791"/>
              <a:gd name="connsiteY20" fmla="*/ 599847 h 834281"/>
              <a:gd name="connsiteX21" fmla="*/ 512580 w 774791"/>
              <a:gd name="connsiteY21" fmla="*/ 403434 h 834281"/>
              <a:gd name="connsiteX22" fmla="*/ 512580 w 774791"/>
              <a:gd name="connsiteY22" fmla="*/ 220865 h 834281"/>
              <a:gd name="connsiteX23" fmla="*/ 707009 w 774791"/>
              <a:gd name="connsiteY23" fmla="*/ 453545 h 834281"/>
              <a:gd name="connsiteX0" fmla="*/ 707009 w 784777"/>
              <a:gd name="connsiteY0" fmla="*/ 453261 h 833997"/>
              <a:gd name="connsiteX1" fmla="*/ 766624 w 784777"/>
              <a:gd name="connsiteY1" fmla="*/ 369802 h 833997"/>
              <a:gd name="connsiteX2" fmla="*/ 462582 w 784777"/>
              <a:gd name="connsiteY2" fmla="*/ 2822 h 833997"/>
              <a:gd name="connsiteX3" fmla="*/ 320770 w 784777"/>
              <a:gd name="connsiteY3" fmla="*/ 2822 h 833997"/>
              <a:gd name="connsiteX4" fmla="*/ 316039 w 784777"/>
              <a:gd name="connsiteY4" fmla="*/ 2992 h 833997"/>
              <a:gd name="connsiteX5" fmla="*/ 111570 w 784777"/>
              <a:gd name="connsiteY5" fmla="*/ 141649 h 833997"/>
              <a:gd name="connsiteX6" fmla="*/ 5115 w 784777"/>
              <a:gd name="connsiteY6" fmla="*/ 393645 h 833997"/>
              <a:gd name="connsiteX7" fmla="*/ 38938 w 784777"/>
              <a:gd name="connsiteY7" fmla="*/ 477508 h 833997"/>
              <a:gd name="connsiteX8" fmla="*/ 122801 w 784777"/>
              <a:gd name="connsiteY8" fmla="*/ 443686 h 833997"/>
              <a:gd name="connsiteX9" fmla="*/ 192897 w 784777"/>
              <a:gd name="connsiteY9" fmla="*/ 278367 h 833997"/>
              <a:gd name="connsiteX10" fmla="*/ 192897 w 784777"/>
              <a:gd name="connsiteY10" fmla="*/ 398142 h 833997"/>
              <a:gd name="connsiteX11" fmla="*/ 106561 w 784777"/>
              <a:gd name="connsiteY11" fmla="*/ 599563 h 833997"/>
              <a:gd name="connsiteX12" fmla="*/ 192897 w 784777"/>
              <a:gd name="connsiteY12" fmla="*/ 599563 h 833997"/>
              <a:gd name="connsiteX13" fmla="*/ 192897 w 784777"/>
              <a:gd name="connsiteY13" fmla="*/ 833997 h 833997"/>
              <a:gd name="connsiteX14" fmla="*/ 320770 w 784777"/>
              <a:gd name="connsiteY14" fmla="*/ 833997 h 833997"/>
              <a:gd name="connsiteX15" fmla="*/ 320770 w 784777"/>
              <a:gd name="connsiteY15" fmla="*/ 599563 h 833997"/>
              <a:gd name="connsiteX16" fmla="*/ 384707 w 784777"/>
              <a:gd name="connsiteY16" fmla="*/ 599563 h 833997"/>
              <a:gd name="connsiteX17" fmla="*/ 384707 w 784777"/>
              <a:gd name="connsiteY17" fmla="*/ 833997 h 833997"/>
              <a:gd name="connsiteX18" fmla="*/ 512580 w 784777"/>
              <a:gd name="connsiteY18" fmla="*/ 833997 h 833997"/>
              <a:gd name="connsiteX19" fmla="*/ 512580 w 784777"/>
              <a:gd name="connsiteY19" fmla="*/ 599563 h 833997"/>
              <a:gd name="connsiteX20" fmla="*/ 596742 w 784777"/>
              <a:gd name="connsiteY20" fmla="*/ 599563 h 833997"/>
              <a:gd name="connsiteX21" fmla="*/ 512580 w 784777"/>
              <a:gd name="connsiteY21" fmla="*/ 403150 h 833997"/>
              <a:gd name="connsiteX22" fmla="*/ 512580 w 784777"/>
              <a:gd name="connsiteY22" fmla="*/ 220581 h 833997"/>
              <a:gd name="connsiteX23" fmla="*/ 707009 w 784777"/>
              <a:gd name="connsiteY23" fmla="*/ 453261 h 833997"/>
              <a:gd name="connsiteX0" fmla="*/ 707009 w 767300"/>
              <a:gd name="connsiteY0" fmla="*/ 453261 h 833997"/>
              <a:gd name="connsiteX1" fmla="*/ 766624 w 767300"/>
              <a:gd name="connsiteY1" fmla="*/ 369802 h 833997"/>
              <a:gd name="connsiteX2" fmla="*/ 462582 w 767300"/>
              <a:gd name="connsiteY2" fmla="*/ 2822 h 833997"/>
              <a:gd name="connsiteX3" fmla="*/ 320770 w 767300"/>
              <a:gd name="connsiteY3" fmla="*/ 2822 h 833997"/>
              <a:gd name="connsiteX4" fmla="*/ 316039 w 767300"/>
              <a:gd name="connsiteY4" fmla="*/ 2992 h 833997"/>
              <a:gd name="connsiteX5" fmla="*/ 111570 w 767300"/>
              <a:gd name="connsiteY5" fmla="*/ 141649 h 833997"/>
              <a:gd name="connsiteX6" fmla="*/ 5115 w 767300"/>
              <a:gd name="connsiteY6" fmla="*/ 393645 h 833997"/>
              <a:gd name="connsiteX7" fmla="*/ 38938 w 767300"/>
              <a:gd name="connsiteY7" fmla="*/ 477508 h 833997"/>
              <a:gd name="connsiteX8" fmla="*/ 122801 w 767300"/>
              <a:gd name="connsiteY8" fmla="*/ 443686 h 833997"/>
              <a:gd name="connsiteX9" fmla="*/ 192897 w 767300"/>
              <a:gd name="connsiteY9" fmla="*/ 278367 h 833997"/>
              <a:gd name="connsiteX10" fmla="*/ 192897 w 767300"/>
              <a:gd name="connsiteY10" fmla="*/ 398142 h 833997"/>
              <a:gd name="connsiteX11" fmla="*/ 106561 w 767300"/>
              <a:gd name="connsiteY11" fmla="*/ 599563 h 833997"/>
              <a:gd name="connsiteX12" fmla="*/ 192897 w 767300"/>
              <a:gd name="connsiteY12" fmla="*/ 599563 h 833997"/>
              <a:gd name="connsiteX13" fmla="*/ 192897 w 767300"/>
              <a:gd name="connsiteY13" fmla="*/ 833997 h 833997"/>
              <a:gd name="connsiteX14" fmla="*/ 320770 w 767300"/>
              <a:gd name="connsiteY14" fmla="*/ 833997 h 833997"/>
              <a:gd name="connsiteX15" fmla="*/ 320770 w 767300"/>
              <a:gd name="connsiteY15" fmla="*/ 599563 h 833997"/>
              <a:gd name="connsiteX16" fmla="*/ 384707 w 767300"/>
              <a:gd name="connsiteY16" fmla="*/ 599563 h 833997"/>
              <a:gd name="connsiteX17" fmla="*/ 384707 w 767300"/>
              <a:gd name="connsiteY17" fmla="*/ 833997 h 833997"/>
              <a:gd name="connsiteX18" fmla="*/ 512580 w 767300"/>
              <a:gd name="connsiteY18" fmla="*/ 833997 h 833997"/>
              <a:gd name="connsiteX19" fmla="*/ 512580 w 767300"/>
              <a:gd name="connsiteY19" fmla="*/ 599563 h 833997"/>
              <a:gd name="connsiteX20" fmla="*/ 596742 w 767300"/>
              <a:gd name="connsiteY20" fmla="*/ 599563 h 833997"/>
              <a:gd name="connsiteX21" fmla="*/ 512580 w 767300"/>
              <a:gd name="connsiteY21" fmla="*/ 403150 h 833997"/>
              <a:gd name="connsiteX22" fmla="*/ 512580 w 767300"/>
              <a:gd name="connsiteY22" fmla="*/ 220581 h 833997"/>
              <a:gd name="connsiteX23" fmla="*/ 707009 w 767300"/>
              <a:gd name="connsiteY23" fmla="*/ 453261 h 833997"/>
              <a:gd name="connsiteX0" fmla="*/ 707009 w 767300"/>
              <a:gd name="connsiteY0" fmla="*/ 453027 h 833763"/>
              <a:gd name="connsiteX1" fmla="*/ 766624 w 767300"/>
              <a:gd name="connsiteY1" fmla="*/ 369568 h 833763"/>
              <a:gd name="connsiteX2" fmla="*/ 462582 w 767300"/>
              <a:gd name="connsiteY2" fmla="*/ 2588 h 833763"/>
              <a:gd name="connsiteX3" fmla="*/ 320770 w 767300"/>
              <a:gd name="connsiteY3" fmla="*/ 2588 h 833763"/>
              <a:gd name="connsiteX4" fmla="*/ 316039 w 767300"/>
              <a:gd name="connsiteY4" fmla="*/ 2758 h 833763"/>
              <a:gd name="connsiteX5" fmla="*/ 111570 w 767300"/>
              <a:gd name="connsiteY5" fmla="*/ 141415 h 833763"/>
              <a:gd name="connsiteX6" fmla="*/ 5115 w 767300"/>
              <a:gd name="connsiteY6" fmla="*/ 393411 h 833763"/>
              <a:gd name="connsiteX7" fmla="*/ 38938 w 767300"/>
              <a:gd name="connsiteY7" fmla="*/ 477274 h 833763"/>
              <a:gd name="connsiteX8" fmla="*/ 122801 w 767300"/>
              <a:gd name="connsiteY8" fmla="*/ 443452 h 833763"/>
              <a:gd name="connsiteX9" fmla="*/ 192897 w 767300"/>
              <a:gd name="connsiteY9" fmla="*/ 278133 h 833763"/>
              <a:gd name="connsiteX10" fmla="*/ 192897 w 767300"/>
              <a:gd name="connsiteY10" fmla="*/ 397908 h 833763"/>
              <a:gd name="connsiteX11" fmla="*/ 106561 w 767300"/>
              <a:gd name="connsiteY11" fmla="*/ 599329 h 833763"/>
              <a:gd name="connsiteX12" fmla="*/ 192897 w 767300"/>
              <a:gd name="connsiteY12" fmla="*/ 599329 h 833763"/>
              <a:gd name="connsiteX13" fmla="*/ 192897 w 767300"/>
              <a:gd name="connsiteY13" fmla="*/ 833763 h 833763"/>
              <a:gd name="connsiteX14" fmla="*/ 320770 w 767300"/>
              <a:gd name="connsiteY14" fmla="*/ 833763 h 833763"/>
              <a:gd name="connsiteX15" fmla="*/ 320770 w 767300"/>
              <a:gd name="connsiteY15" fmla="*/ 599329 h 833763"/>
              <a:gd name="connsiteX16" fmla="*/ 384707 w 767300"/>
              <a:gd name="connsiteY16" fmla="*/ 599329 h 833763"/>
              <a:gd name="connsiteX17" fmla="*/ 384707 w 767300"/>
              <a:gd name="connsiteY17" fmla="*/ 833763 h 833763"/>
              <a:gd name="connsiteX18" fmla="*/ 512580 w 767300"/>
              <a:gd name="connsiteY18" fmla="*/ 833763 h 833763"/>
              <a:gd name="connsiteX19" fmla="*/ 512580 w 767300"/>
              <a:gd name="connsiteY19" fmla="*/ 599329 h 833763"/>
              <a:gd name="connsiteX20" fmla="*/ 596742 w 767300"/>
              <a:gd name="connsiteY20" fmla="*/ 599329 h 833763"/>
              <a:gd name="connsiteX21" fmla="*/ 512580 w 767300"/>
              <a:gd name="connsiteY21" fmla="*/ 402916 h 833763"/>
              <a:gd name="connsiteX22" fmla="*/ 512580 w 767300"/>
              <a:gd name="connsiteY22" fmla="*/ 220347 h 833763"/>
              <a:gd name="connsiteX23" fmla="*/ 707009 w 767300"/>
              <a:gd name="connsiteY23" fmla="*/ 453027 h 833763"/>
              <a:gd name="connsiteX0" fmla="*/ 707009 w 766624"/>
              <a:gd name="connsiteY0" fmla="*/ 453027 h 833763"/>
              <a:gd name="connsiteX1" fmla="*/ 766624 w 766624"/>
              <a:gd name="connsiteY1" fmla="*/ 369568 h 833763"/>
              <a:gd name="connsiteX2" fmla="*/ 462582 w 766624"/>
              <a:gd name="connsiteY2" fmla="*/ 2588 h 833763"/>
              <a:gd name="connsiteX3" fmla="*/ 320770 w 766624"/>
              <a:gd name="connsiteY3" fmla="*/ 2588 h 833763"/>
              <a:gd name="connsiteX4" fmla="*/ 316039 w 766624"/>
              <a:gd name="connsiteY4" fmla="*/ 2758 h 833763"/>
              <a:gd name="connsiteX5" fmla="*/ 111570 w 766624"/>
              <a:gd name="connsiteY5" fmla="*/ 141415 h 833763"/>
              <a:gd name="connsiteX6" fmla="*/ 5115 w 766624"/>
              <a:gd name="connsiteY6" fmla="*/ 393411 h 833763"/>
              <a:gd name="connsiteX7" fmla="*/ 38938 w 766624"/>
              <a:gd name="connsiteY7" fmla="*/ 477274 h 833763"/>
              <a:gd name="connsiteX8" fmla="*/ 122801 w 766624"/>
              <a:gd name="connsiteY8" fmla="*/ 443452 h 833763"/>
              <a:gd name="connsiteX9" fmla="*/ 192897 w 766624"/>
              <a:gd name="connsiteY9" fmla="*/ 278133 h 833763"/>
              <a:gd name="connsiteX10" fmla="*/ 192897 w 766624"/>
              <a:gd name="connsiteY10" fmla="*/ 397908 h 833763"/>
              <a:gd name="connsiteX11" fmla="*/ 106561 w 766624"/>
              <a:gd name="connsiteY11" fmla="*/ 599329 h 833763"/>
              <a:gd name="connsiteX12" fmla="*/ 192897 w 766624"/>
              <a:gd name="connsiteY12" fmla="*/ 599329 h 833763"/>
              <a:gd name="connsiteX13" fmla="*/ 192897 w 766624"/>
              <a:gd name="connsiteY13" fmla="*/ 833763 h 833763"/>
              <a:gd name="connsiteX14" fmla="*/ 320770 w 766624"/>
              <a:gd name="connsiteY14" fmla="*/ 833763 h 833763"/>
              <a:gd name="connsiteX15" fmla="*/ 320770 w 766624"/>
              <a:gd name="connsiteY15" fmla="*/ 599329 h 833763"/>
              <a:gd name="connsiteX16" fmla="*/ 384707 w 766624"/>
              <a:gd name="connsiteY16" fmla="*/ 599329 h 833763"/>
              <a:gd name="connsiteX17" fmla="*/ 384707 w 766624"/>
              <a:gd name="connsiteY17" fmla="*/ 833763 h 833763"/>
              <a:gd name="connsiteX18" fmla="*/ 512580 w 766624"/>
              <a:gd name="connsiteY18" fmla="*/ 833763 h 833763"/>
              <a:gd name="connsiteX19" fmla="*/ 512580 w 766624"/>
              <a:gd name="connsiteY19" fmla="*/ 599329 h 833763"/>
              <a:gd name="connsiteX20" fmla="*/ 596742 w 766624"/>
              <a:gd name="connsiteY20" fmla="*/ 599329 h 833763"/>
              <a:gd name="connsiteX21" fmla="*/ 512580 w 766624"/>
              <a:gd name="connsiteY21" fmla="*/ 402916 h 833763"/>
              <a:gd name="connsiteX22" fmla="*/ 512580 w 766624"/>
              <a:gd name="connsiteY22" fmla="*/ 220347 h 833763"/>
              <a:gd name="connsiteX23" fmla="*/ 707009 w 766624"/>
              <a:gd name="connsiteY23" fmla="*/ 453027 h 833763"/>
              <a:gd name="connsiteX0" fmla="*/ 707009 w 766624"/>
              <a:gd name="connsiteY0" fmla="*/ 450439 h 831175"/>
              <a:gd name="connsiteX1" fmla="*/ 766624 w 766624"/>
              <a:gd name="connsiteY1" fmla="*/ 366980 h 831175"/>
              <a:gd name="connsiteX2" fmla="*/ 462582 w 766624"/>
              <a:gd name="connsiteY2" fmla="*/ 0 h 831175"/>
              <a:gd name="connsiteX3" fmla="*/ 320770 w 766624"/>
              <a:gd name="connsiteY3" fmla="*/ 0 h 831175"/>
              <a:gd name="connsiteX4" fmla="*/ 316039 w 766624"/>
              <a:gd name="connsiteY4" fmla="*/ 170 h 831175"/>
              <a:gd name="connsiteX5" fmla="*/ 111570 w 766624"/>
              <a:gd name="connsiteY5" fmla="*/ 138827 h 831175"/>
              <a:gd name="connsiteX6" fmla="*/ 5115 w 766624"/>
              <a:gd name="connsiteY6" fmla="*/ 390823 h 831175"/>
              <a:gd name="connsiteX7" fmla="*/ 38938 w 766624"/>
              <a:gd name="connsiteY7" fmla="*/ 474686 h 831175"/>
              <a:gd name="connsiteX8" fmla="*/ 122801 w 766624"/>
              <a:gd name="connsiteY8" fmla="*/ 440864 h 831175"/>
              <a:gd name="connsiteX9" fmla="*/ 192897 w 766624"/>
              <a:gd name="connsiteY9" fmla="*/ 275545 h 831175"/>
              <a:gd name="connsiteX10" fmla="*/ 192897 w 766624"/>
              <a:gd name="connsiteY10" fmla="*/ 395320 h 831175"/>
              <a:gd name="connsiteX11" fmla="*/ 106561 w 766624"/>
              <a:gd name="connsiteY11" fmla="*/ 596741 h 831175"/>
              <a:gd name="connsiteX12" fmla="*/ 192897 w 766624"/>
              <a:gd name="connsiteY12" fmla="*/ 596741 h 831175"/>
              <a:gd name="connsiteX13" fmla="*/ 192897 w 766624"/>
              <a:gd name="connsiteY13" fmla="*/ 831175 h 831175"/>
              <a:gd name="connsiteX14" fmla="*/ 320770 w 766624"/>
              <a:gd name="connsiteY14" fmla="*/ 831175 h 831175"/>
              <a:gd name="connsiteX15" fmla="*/ 320770 w 766624"/>
              <a:gd name="connsiteY15" fmla="*/ 596741 h 831175"/>
              <a:gd name="connsiteX16" fmla="*/ 384707 w 766624"/>
              <a:gd name="connsiteY16" fmla="*/ 596741 h 831175"/>
              <a:gd name="connsiteX17" fmla="*/ 384707 w 766624"/>
              <a:gd name="connsiteY17" fmla="*/ 831175 h 831175"/>
              <a:gd name="connsiteX18" fmla="*/ 512580 w 766624"/>
              <a:gd name="connsiteY18" fmla="*/ 831175 h 831175"/>
              <a:gd name="connsiteX19" fmla="*/ 512580 w 766624"/>
              <a:gd name="connsiteY19" fmla="*/ 596741 h 831175"/>
              <a:gd name="connsiteX20" fmla="*/ 596742 w 766624"/>
              <a:gd name="connsiteY20" fmla="*/ 596741 h 831175"/>
              <a:gd name="connsiteX21" fmla="*/ 512580 w 766624"/>
              <a:gd name="connsiteY21" fmla="*/ 400328 h 831175"/>
              <a:gd name="connsiteX22" fmla="*/ 512580 w 766624"/>
              <a:gd name="connsiteY22" fmla="*/ 217759 h 831175"/>
              <a:gd name="connsiteX23" fmla="*/ 707009 w 766624"/>
              <a:gd name="connsiteY23" fmla="*/ 450439 h 831175"/>
              <a:gd name="connsiteX0" fmla="*/ 707009 w 781005"/>
              <a:gd name="connsiteY0" fmla="*/ 450439 h 831175"/>
              <a:gd name="connsiteX1" fmla="*/ 729277 w 781005"/>
              <a:gd name="connsiteY1" fmla="*/ 422751 h 831175"/>
              <a:gd name="connsiteX2" fmla="*/ 766624 w 781005"/>
              <a:gd name="connsiteY2" fmla="*/ 366980 h 831175"/>
              <a:gd name="connsiteX3" fmla="*/ 462582 w 781005"/>
              <a:gd name="connsiteY3" fmla="*/ 0 h 831175"/>
              <a:gd name="connsiteX4" fmla="*/ 320770 w 781005"/>
              <a:gd name="connsiteY4" fmla="*/ 0 h 831175"/>
              <a:gd name="connsiteX5" fmla="*/ 316039 w 781005"/>
              <a:gd name="connsiteY5" fmla="*/ 170 h 831175"/>
              <a:gd name="connsiteX6" fmla="*/ 111570 w 781005"/>
              <a:gd name="connsiteY6" fmla="*/ 138827 h 831175"/>
              <a:gd name="connsiteX7" fmla="*/ 5115 w 781005"/>
              <a:gd name="connsiteY7" fmla="*/ 390823 h 831175"/>
              <a:gd name="connsiteX8" fmla="*/ 38938 w 781005"/>
              <a:gd name="connsiteY8" fmla="*/ 474686 h 831175"/>
              <a:gd name="connsiteX9" fmla="*/ 122801 w 781005"/>
              <a:gd name="connsiteY9" fmla="*/ 440864 h 831175"/>
              <a:gd name="connsiteX10" fmla="*/ 192897 w 781005"/>
              <a:gd name="connsiteY10" fmla="*/ 275545 h 831175"/>
              <a:gd name="connsiteX11" fmla="*/ 192897 w 781005"/>
              <a:gd name="connsiteY11" fmla="*/ 395320 h 831175"/>
              <a:gd name="connsiteX12" fmla="*/ 106561 w 781005"/>
              <a:gd name="connsiteY12" fmla="*/ 596741 h 831175"/>
              <a:gd name="connsiteX13" fmla="*/ 192897 w 781005"/>
              <a:gd name="connsiteY13" fmla="*/ 596741 h 831175"/>
              <a:gd name="connsiteX14" fmla="*/ 192897 w 781005"/>
              <a:gd name="connsiteY14" fmla="*/ 831175 h 831175"/>
              <a:gd name="connsiteX15" fmla="*/ 320770 w 781005"/>
              <a:gd name="connsiteY15" fmla="*/ 831175 h 831175"/>
              <a:gd name="connsiteX16" fmla="*/ 320770 w 781005"/>
              <a:gd name="connsiteY16" fmla="*/ 596741 h 831175"/>
              <a:gd name="connsiteX17" fmla="*/ 384707 w 781005"/>
              <a:gd name="connsiteY17" fmla="*/ 596741 h 831175"/>
              <a:gd name="connsiteX18" fmla="*/ 384707 w 781005"/>
              <a:gd name="connsiteY18" fmla="*/ 831175 h 831175"/>
              <a:gd name="connsiteX19" fmla="*/ 512580 w 781005"/>
              <a:gd name="connsiteY19" fmla="*/ 831175 h 831175"/>
              <a:gd name="connsiteX20" fmla="*/ 512580 w 781005"/>
              <a:gd name="connsiteY20" fmla="*/ 596741 h 831175"/>
              <a:gd name="connsiteX21" fmla="*/ 596742 w 781005"/>
              <a:gd name="connsiteY21" fmla="*/ 596741 h 831175"/>
              <a:gd name="connsiteX22" fmla="*/ 512580 w 781005"/>
              <a:gd name="connsiteY22" fmla="*/ 400328 h 831175"/>
              <a:gd name="connsiteX23" fmla="*/ 512580 w 781005"/>
              <a:gd name="connsiteY23" fmla="*/ 217759 h 831175"/>
              <a:gd name="connsiteX24" fmla="*/ 707009 w 781005"/>
              <a:gd name="connsiteY24" fmla="*/ 450439 h 831175"/>
              <a:gd name="connsiteX0" fmla="*/ 707009 w 785737"/>
              <a:gd name="connsiteY0" fmla="*/ 450439 h 831175"/>
              <a:gd name="connsiteX1" fmla="*/ 755471 w 785737"/>
              <a:gd name="connsiteY1" fmla="*/ 456088 h 831175"/>
              <a:gd name="connsiteX2" fmla="*/ 766624 w 785737"/>
              <a:gd name="connsiteY2" fmla="*/ 366980 h 831175"/>
              <a:gd name="connsiteX3" fmla="*/ 462582 w 785737"/>
              <a:gd name="connsiteY3" fmla="*/ 0 h 831175"/>
              <a:gd name="connsiteX4" fmla="*/ 320770 w 785737"/>
              <a:gd name="connsiteY4" fmla="*/ 0 h 831175"/>
              <a:gd name="connsiteX5" fmla="*/ 316039 w 785737"/>
              <a:gd name="connsiteY5" fmla="*/ 170 h 831175"/>
              <a:gd name="connsiteX6" fmla="*/ 111570 w 785737"/>
              <a:gd name="connsiteY6" fmla="*/ 138827 h 831175"/>
              <a:gd name="connsiteX7" fmla="*/ 5115 w 785737"/>
              <a:gd name="connsiteY7" fmla="*/ 390823 h 831175"/>
              <a:gd name="connsiteX8" fmla="*/ 38938 w 785737"/>
              <a:gd name="connsiteY8" fmla="*/ 474686 h 831175"/>
              <a:gd name="connsiteX9" fmla="*/ 122801 w 785737"/>
              <a:gd name="connsiteY9" fmla="*/ 440864 h 831175"/>
              <a:gd name="connsiteX10" fmla="*/ 192897 w 785737"/>
              <a:gd name="connsiteY10" fmla="*/ 275545 h 831175"/>
              <a:gd name="connsiteX11" fmla="*/ 192897 w 785737"/>
              <a:gd name="connsiteY11" fmla="*/ 395320 h 831175"/>
              <a:gd name="connsiteX12" fmla="*/ 106561 w 785737"/>
              <a:gd name="connsiteY12" fmla="*/ 596741 h 831175"/>
              <a:gd name="connsiteX13" fmla="*/ 192897 w 785737"/>
              <a:gd name="connsiteY13" fmla="*/ 596741 h 831175"/>
              <a:gd name="connsiteX14" fmla="*/ 192897 w 785737"/>
              <a:gd name="connsiteY14" fmla="*/ 831175 h 831175"/>
              <a:gd name="connsiteX15" fmla="*/ 320770 w 785737"/>
              <a:gd name="connsiteY15" fmla="*/ 831175 h 831175"/>
              <a:gd name="connsiteX16" fmla="*/ 320770 w 785737"/>
              <a:gd name="connsiteY16" fmla="*/ 596741 h 831175"/>
              <a:gd name="connsiteX17" fmla="*/ 384707 w 785737"/>
              <a:gd name="connsiteY17" fmla="*/ 596741 h 831175"/>
              <a:gd name="connsiteX18" fmla="*/ 384707 w 785737"/>
              <a:gd name="connsiteY18" fmla="*/ 831175 h 831175"/>
              <a:gd name="connsiteX19" fmla="*/ 512580 w 785737"/>
              <a:gd name="connsiteY19" fmla="*/ 831175 h 831175"/>
              <a:gd name="connsiteX20" fmla="*/ 512580 w 785737"/>
              <a:gd name="connsiteY20" fmla="*/ 596741 h 831175"/>
              <a:gd name="connsiteX21" fmla="*/ 596742 w 785737"/>
              <a:gd name="connsiteY21" fmla="*/ 596741 h 831175"/>
              <a:gd name="connsiteX22" fmla="*/ 512580 w 785737"/>
              <a:gd name="connsiteY22" fmla="*/ 400328 h 831175"/>
              <a:gd name="connsiteX23" fmla="*/ 512580 w 785737"/>
              <a:gd name="connsiteY23" fmla="*/ 217759 h 831175"/>
              <a:gd name="connsiteX24" fmla="*/ 707009 w 785737"/>
              <a:gd name="connsiteY24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462582 w 770170"/>
              <a:gd name="connsiteY2" fmla="*/ 0 h 831175"/>
              <a:gd name="connsiteX3" fmla="*/ 320770 w 770170"/>
              <a:gd name="connsiteY3" fmla="*/ 0 h 831175"/>
              <a:gd name="connsiteX4" fmla="*/ 316039 w 770170"/>
              <a:gd name="connsiteY4" fmla="*/ 170 h 831175"/>
              <a:gd name="connsiteX5" fmla="*/ 111570 w 770170"/>
              <a:gd name="connsiteY5" fmla="*/ 138827 h 831175"/>
              <a:gd name="connsiteX6" fmla="*/ 5115 w 770170"/>
              <a:gd name="connsiteY6" fmla="*/ 390823 h 831175"/>
              <a:gd name="connsiteX7" fmla="*/ 38938 w 770170"/>
              <a:gd name="connsiteY7" fmla="*/ 474686 h 831175"/>
              <a:gd name="connsiteX8" fmla="*/ 122801 w 770170"/>
              <a:gd name="connsiteY8" fmla="*/ 440864 h 831175"/>
              <a:gd name="connsiteX9" fmla="*/ 192897 w 770170"/>
              <a:gd name="connsiteY9" fmla="*/ 275545 h 831175"/>
              <a:gd name="connsiteX10" fmla="*/ 192897 w 770170"/>
              <a:gd name="connsiteY10" fmla="*/ 395320 h 831175"/>
              <a:gd name="connsiteX11" fmla="*/ 106561 w 770170"/>
              <a:gd name="connsiteY11" fmla="*/ 596741 h 831175"/>
              <a:gd name="connsiteX12" fmla="*/ 192897 w 770170"/>
              <a:gd name="connsiteY12" fmla="*/ 596741 h 831175"/>
              <a:gd name="connsiteX13" fmla="*/ 192897 w 770170"/>
              <a:gd name="connsiteY13" fmla="*/ 831175 h 831175"/>
              <a:gd name="connsiteX14" fmla="*/ 320770 w 770170"/>
              <a:gd name="connsiteY14" fmla="*/ 831175 h 831175"/>
              <a:gd name="connsiteX15" fmla="*/ 320770 w 770170"/>
              <a:gd name="connsiteY15" fmla="*/ 596741 h 831175"/>
              <a:gd name="connsiteX16" fmla="*/ 384707 w 770170"/>
              <a:gd name="connsiteY16" fmla="*/ 596741 h 831175"/>
              <a:gd name="connsiteX17" fmla="*/ 384707 w 770170"/>
              <a:gd name="connsiteY17" fmla="*/ 831175 h 831175"/>
              <a:gd name="connsiteX18" fmla="*/ 512580 w 770170"/>
              <a:gd name="connsiteY18" fmla="*/ 831175 h 831175"/>
              <a:gd name="connsiteX19" fmla="*/ 512580 w 770170"/>
              <a:gd name="connsiteY19" fmla="*/ 596741 h 831175"/>
              <a:gd name="connsiteX20" fmla="*/ 596742 w 770170"/>
              <a:gd name="connsiteY20" fmla="*/ 596741 h 831175"/>
              <a:gd name="connsiteX21" fmla="*/ 512580 w 770170"/>
              <a:gd name="connsiteY21" fmla="*/ 400328 h 831175"/>
              <a:gd name="connsiteX22" fmla="*/ 512580 w 770170"/>
              <a:gd name="connsiteY22" fmla="*/ 217759 h 831175"/>
              <a:gd name="connsiteX23" fmla="*/ 707009 w 770170"/>
              <a:gd name="connsiteY23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714989 w 770170"/>
              <a:gd name="connsiteY2" fmla="*/ 384651 h 831175"/>
              <a:gd name="connsiteX3" fmla="*/ 462582 w 770170"/>
              <a:gd name="connsiteY3" fmla="*/ 0 h 831175"/>
              <a:gd name="connsiteX4" fmla="*/ 320770 w 770170"/>
              <a:gd name="connsiteY4" fmla="*/ 0 h 831175"/>
              <a:gd name="connsiteX5" fmla="*/ 316039 w 770170"/>
              <a:gd name="connsiteY5" fmla="*/ 170 h 831175"/>
              <a:gd name="connsiteX6" fmla="*/ 111570 w 770170"/>
              <a:gd name="connsiteY6" fmla="*/ 138827 h 831175"/>
              <a:gd name="connsiteX7" fmla="*/ 5115 w 770170"/>
              <a:gd name="connsiteY7" fmla="*/ 390823 h 831175"/>
              <a:gd name="connsiteX8" fmla="*/ 38938 w 770170"/>
              <a:gd name="connsiteY8" fmla="*/ 474686 h 831175"/>
              <a:gd name="connsiteX9" fmla="*/ 122801 w 770170"/>
              <a:gd name="connsiteY9" fmla="*/ 440864 h 831175"/>
              <a:gd name="connsiteX10" fmla="*/ 192897 w 770170"/>
              <a:gd name="connsiteY10" fmla="*/ 275545 h 831175"/>
              <a:gd name="connsiteX11" fmla="*/ 192897 w 770170"/>
              <a:gd name="connsiteY11" fmla="*/ 395320 h 831175"/>
              <a:gd name="connsiteX12" fmla="*/ 106561 w 770170"/>
              <a:gd name="connsiteY12" fmla="*/ 596741 h 831175"/>
              <a:gd name="connsiteX13" fmla="*/ 192897 w 770170"/>
              <a:gd name="connsiteY13" fmla="*/ 596741 h 831175"/>
              <a:gd name="connsiteX14" fmla="*/ 192897 w 770170"/>
              <a:gd name="connsiteY14" fmla="*/ 831175 h 831175"/>
              <a:gd name="connsiteX15" fmla="*/ 320770 w 770170"/>
              <a:gd name="connsiteY15" fmla="*/ 831175 h 831175"/>
              <a:gd name="connsiteX16" fmla="*/ 320770 w 770170"/>
              <a:gd name="connsiteY16" fmla="*/ 596741 h 831175"/>
              <a:gd name="connsiteX17" fmla="*/ 384707 w 770170"/>
              <a:gd name="connsiteY17" fmla="*/ 596741 h 831175"/>
              <a:gd name="connsiteX18" fmla="*/ 384707 w 770170"/>
              <a:gd name="connsiteY18" fmla="*/ 831175 h 831175"/>
              <a:gd name="connsiteX19" fmla="*/ 512580 w 770170"/>
              <a:gd name="connsiteY19" fmla="*/ 831175 h 831175"/>
              <a:gd name="connsiteX20" fmla="*/ 512580 w 770170"/>
              <a:gd name="connsiteY20" fmla="*/ 596741 h 831175"/>
              <a:gd name="connsiteX21" fmla="*/ 596742 w 770170"/>
              <a:gd name="connsiteY21" fmla="*/ 596741 h 831175"/>
              <a:gd name="connsiteX22" fmla="*/ 512580 w 770170"/>
              <a:gd name="connsiteY22" fmla="*/ 400328 h 831175"/>
              <a:gd name="connsiteX23" fmla="*/ 512580 w 770170"/>
              <a:gd name="connsiteY23" fmla="*/ 217759 h 831175"/>
              <a:gd name="connsiteX24" fmla="*/ 707009 w 770170"/>
              <a:gd name="connsiteY24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743564 w 770170"/>
              <a:gd name="connsiteY2" fmla="*/ 363220 h 831175"/>
              <a:gd name="connsiteX3" fmla="*/ 462582 w 770170"/>
              <a:gd name="connsiteY3" fmla="*/ 0 h 831175"/>
              <a:gd name="connsiteX4" fmla="*/ 320770 w 770170"/>
              <a:gd name="connsiteY4" fmla="*/ 0 h 831175"/>
              <a:gd name="connsiteX5" fmla="*/ 316039 w 770170"/>
              <a:gd name="connsiteY5" fmla="*/ 170 h 831175"/>
              <a:gd name="connsiteX6" fmla="*/ 111570 w 770170"/>
              <a:gd name="connsiteY6" fmla="*/ 138827 h 831175"/>
              <a:gd name="connsiteX7" fmla="*/ 5115 w 770170"/>
              <a:gd name="connsiteY7" fmla="*/ 390823 h 831175"/>
              <a:gd name="connsiteX8" fmla="*/ 38938 w 770170"/>
              <a:gd name="connsiteY8" fmla="*/ 474686 h 831175"/>
              <a:gd name="connsiteX9" fmla="*/ 122801 w 770170"/>
              <a:gd name="connsiteY9" fmla="*/ 440864 h 831175"/>
              <a:gd name="connsiteX10" fmla="*/ 192897 w 770170"/>
              <a:gd name="connsiteY10" fmla="*/ 275545 h 831175"/>
              <a:gd name="connsiteX11" fmla="*/ 192897 w 770170"/>
              <a:gd name="connsiteY11" fmla="*/ 395320 h 831175"/>
              <a:gd name="connsiteX12" fmla="*/ 106561 w 770170"/>
              <a:gd name="connsiteY12" fmla="*/ 596741 h 831175"/>
              <a:gd name="connsiteX13" fmla="*/ 192897 w 770170"/>
              <a:gd name="connsiteY13" fmla="*/ 596741 h 831175"/>
              <a:gd name="connsiteX14" fmla="*/ 192897 w 770170"/>
              <a:gd name="connsiteY14" fmla="*/ 831175 h 831175"/>
              <a:gd name="connsiteX15" fmla="*/ 320770 w 770170"/>
              <a:gd name="connsiteY15" fmla="*/ 831175 h 831175"/>
              <a:gd name="connsiteX16" fmla="*/ 320770 w 770170"/>
              <a:gd name="connsiteY16" fmla="*/ 596741 h 831175"/>
              <a:gd name="connsiteX17" fmla="*/ 384707 w 770170"/>
              <a:gd name="connsiteY17" fmla="*/ 596741 h 831175"/>
              <a:gd name="connsiteX18" fmla="*/ 384707 w 770170"/>
              <a:gd name="connsiteY18" fmla="*/ 831175 h 831175"/>
              <a:gd name="connsiteX19" fmla="*/ 512580 w 770170"/>
              <a:gd name="connsiteY19" fmla="*/ 831175 h 831175"/>
              <a:gd name="connsiteX20" fmla="*/ 512580 w 770170"/>
              <a:gd name="connsiteY20" fmla="*/ 596741 h 831175"/>
              <a:gd name="connsiteX21" fmla="*/ 596742 w 770170"/>
              <a:gd name="connsiteY21" fmla="*/ 596741 h 831175"/>
              <a:gd name="connsiteX22" fmla="*/ 512580 w 770170"/>
              <a:gd name="connsiteY22" fmla="*/ 400328 h 831175"/>
              <a:gd name="connsiteX23" fmla="*/ 512580 w 770170"/>
              <a:gd name="connsiteY23" fmla="*/ 217759 h 831175"/>
              <a:gd name="connsiteX24" fmla="*/ 707009 w 770170"/>
              <a:gd name="connsiteY24" fmla="*/ 450439 h 831175"/>
              <a:gd name="connsiteX0" fmla="*/ 587947 w 769228"/>
              <a:gd name="connsiteY0" fmla="*/ 417101 h 831175"/>
              <a:gd name="connsiteX1" fmla="*/ 755471 w 769228"/>
              <a:gd name="connsiteY1" fmla="*/ 456088 h 831175"/>
              <a:gd name="connsiteX2" fmla="*/ 743564 w 769228"/>
              <a:gd name="connsiteY2" fmla="*/ 363220 h 831175"/>
              <a:gd name="connsiteX3" fmla="*/ 462582 w 769228"/>
              <a:gd name="connsiteY3" fmla="*/ 0 h 831175"/>
              <a:gd name="connsiteX4" fmla="*/ 320770 w 769228"/>
              <a:gd name="connsiteY4" fmla="*/ 0 h 831175"/>
              <a:gd name="connsiteX5" fmla="*/ 316039 w 769228"/>
              <a:gd name="connsiteY5" fmla="*/ 170 h 831175"/>
              <a:gd name="connsiteX6" fmla="*/ 111570 w 769228"/>
              <a:gd name="connsiteY6" fmla="*/ 138827 h 831175"/>
              <a:gd name="connsiteX7" fmla="*/ 5115 w 769228"/>
              <a:gd name="connsiteY7" fmla="*/ 390823 h 831175"/>
              <a:gd name="connsiteX8" fmla="*/ 38938 w 769228"/>
              <a:gd name="connsiteY8" fmla="*/ 474686 h 831175"/>
              <a:gd name="connsiteX9" fmla="*/ 122801 w 769228"/>
              <a:gd name="connsiteY9" fmla="*/ 440864 h 831175"/>
              <a:gd name="connsiteX10" fmla="*/ 192897 w 769228"/>
              <a:gd name="connsiteY10" fmla="*/ 275545 h 831175"/>
              <a:gd name="connsiteX11" fmla="*/ 192897 w 769228"/>
              <a:gd name="connsiteY11" fmla="*/ 395320 h 831175"/>
              <a:gd name="connsiteX12" fmla="*/ 106561 w 769228"/>
              <a:gd name="connsiteY12" fmla="*/ 596741 h 831175"/>
              <a:gd name="connsiteX13" fmla="*/ 192897 w 769228"/>
              <a:gd name="connsiteY13" fmla="*/ 596741 h 831175"/>
              <a:gd name="connsiteX14" fmla="*/ 192897 w 769228"/>
              <a:gd name="connsiteY14" fmla="*/ 831175 h 831175"/>
              <a:gd name="connsiteX15" fmla="*/ 320770 w 769228"/>
              <a:gd name="connsiteY15" fmla="*/ 831175 h 831175"/>
              <a:gd name="connsiteX16" fmla="*/ 320770 w 769228"/>
              <a:gd name="connsiteY16" fmla="*/ 596741 h 831175"/>
              <a:gd name="connsiteX17" fmla="*/ 384707 w 769228"/>
              <a:gd name="connsiteY17" fmla="*/ 596741 h 831175"/>
              <a:gd name="connsiteX18" fmla="*/ 384707 w 769228"/>
              <a:gd name="connsiteY18" fmla="*/ 831175 h 831175"/>
              <a:gd name="connsiteX19" fmla="*/ 512580 w 769228"/>
              <a:gd name="connsiteY19" fmla="*/ 831175 h 831175"/>
              <a:gd name="connsiteX20" fmla="*/ 512580 w 769228"/>
              <a:gd name="connsiteY20" fmla="*/ 596741 h 831175"/>
              <a:gd name="connsiteX21" fmla="*/ 596742 w 769228"/>
              <a:gd name="connsiteY21" fmla="*/ 596741 h 831175"/>
              <a:gd name="connsiteX22" fmla="*/ 512580 w 769228"/>
              <a:gd name="connsiteY22" fmla="*/ 400328 h 831175"/>
              <a:gd name="connsiteX23" fmla="*/ 512580 w 769228"/>
              <a:gd name="connsiteY23" fmla="*/ 217759 h 831175"/>
              <a:gd name="connsiteX24" fmla="*/ 587947 w 769228"/>
              <a:gd name="connsiteY24" fmla="*/ 417101 h 831175"/>
              <a:gd name="connsiteX0" fmla="*/ 587947 w 769228"/>
              <a:gd name="connsiteY0" fmla="*/ 417101 h 831175"/>
              <a:gd name="connsiteX1" fmla="*/ 755471 w 769228"/>
              <a:gd name="connsiteY1" fmla="*/ 456088 h 831175"/>
              <a:gd name="connsiteX2" fmla="*/ 743564 w 769228"/>
              <a:gd name="connsiteY2" fmla="*/ 363220 h 831175"/>
              <a:gd name="connsiteX3" fmla="*/ 462582 w 769228"/>
              <a:gd name="connsiteY3" fmla="*/ 0 h 831175"/>
              <a:gd name="connsiteX4" fmla="*/ 320770 w 769228"/>
              <a:gd name="connsiteY4" fmla="*/ 0 h 831175"/>
              <a:gd name="connsiteX5" fmla="*/ 316039 w 769228"/>
              <a:gd name="connsiteY5" fmla="*/ 170 h 831175"/>
              <a:gd name="connsiteX6" fmla="*/ 111570 w 769228"/>
              <a:gd name="connsiteY6" fmla="*/ 138827 h 831175"/>
              <a:gd name="connsiteX7" fmla="*/ 5115 w 769228"/>
              <a:gd name="connsiteY7" fmla="*/ 390823 h 831175"/>
              <a:gd name="connsiteX8" fmla="*/ 38938 w 769228"/>
              <a:gd name="connsiteY8" fmla="*/ 474686 h 831175"/>
              <a:gd name="connsiteX9" fmla="*/ 122801 w 769228"/>
              <a:gd name="connsiteY9" fmla="*/ 440864 h 831175"/>
              <a:gd name="connsiteX10" fmla="*/ 192897 w 769228"/>
              <a:gd name="connsiteY10" fmla="*/ 275545 h 831175"/>
              <a:gd name="connsiteX11" fmla="*/ 192897 w 769228"/>
              <a:gd name="connsiteY11" fmla="*/ 395320 h 831175"/>
              <a:gd name="connsiteX12" fmla="*/ 106561 w 769228"/>
              <a:gd name="connsiteY12" fmla="*/ 596741 h 831175"/>
              <a:gd name="connsiteX13" fmla="*/ 192897 w 769228"/>
              <a:gd name="connsiteY13" fmla="*/ 596741 h 831175"/>
              <a:gd name="connsiteX14" fmla="*/ 192897 w 769228"/>
              <a:gd name="connsiteY14" fmla="*/ 831175 h 831175"/>
              <a:gd name="connsiteX15" fmla="*/ 320770 w 769228"/>
              <a:gd name="connsiteY15" fmla="*/ 831175 h 831175"/>
              <a:gd name="connsiteX16" fmla="*/ 320770 w 769228"/>
              <a:gd name="connsiteY16" fmla="*/ 596741 h 831175"/>
              <a:gd name="connsiteX17" fmla="*/ 384707 w 769228"/>
              <a:gd name="connsiteY17" fmla="*/ 596741 h 831175"/>
              <a:gd name="connsiteX18" fmla="*/ 384707 w 769228"/>
              <a:gd name="connsiteY18" fmla="*/ 831175 h 831175"/>
              <a:gd name="connsiteX19" fmla="*/ 512580 w 769228"/>
              <a:gd name="connsiteY19" fmla="*/ 831175 h 831175"/>
              <a:gd name="connsiteX20" fmla="*/ 512580 w 769228"/>
              <a:gd name="connsiteY20" fmla="*/ 596741 h 831175"/>
              <a:gd name="connsiteX21" fmla="*/ 596742 w 769228"/>
              <a:gd name="connsiteY21" fmla="*/ 596741 h 831175"/>
              <a:gd name="connsiteX22" fmla="*/ 512580 w 769228"/>
              <a:gd name="connsiteY22" fmla="*/ 400328 h 831175"/>
              <a:gd name="connsiteX23" fmla="*/ 512580 w 769228"/>
              <a:gd name="connsiteY23" fmla="*/ 217759 h 831175"/>
              <a:gd name="connsiteX24" fmla="*/ 587947 w 769228"/>
              <a:gd name="connsiteY24" fmla="*/ 417101 h 831175"/>
              <a:gd name="connsiteX0" fmla="*/ 587947 w 758595"/>
              <a:gd name="connsiteY0" fmla="*/ 417101 h 831175"/>
              <a:gd name="connsiteX1" fmla="*/ 705465 w 758595"/>
              <a:gd name="connsiteY1" fmla="*/ 472757 h 831175"/>
              <a:gd name="connsiteX2" fmla="*/ 743564 w 758595"/>
              <a:gd name="connsiteY2" fmla="*/ 363220 h 831175"/>
              <a:gd name="connsiteX3" fmla="*/ 462582 w 758595"/>
              <a:gd name="connsiteY3" fmla="*/ 0 h 831175"/>
              <a:gd name="connsiteX4" fmla="*/ 320770 w 758595"/>
              <a:gd name="connsiteY4" fmla="*/ 0 h 831175"/>
              <a:gd name="connsiteX5" fmla="*/ 316039 w 758595"/>
              <a:gd name="connsiteY5" fmla="*/ 170 h 831175"/>
              <a:gd name="connsiteX6" fmla="*/ 111570 w 758595"/>
              <a:gd name="connsiteY6" fmla="*/ 138827 h 831175"/>
              <a:gd name="connsiteX7" fmla="*/ 5115 w 758595"/>
              <a:gd name="connsiteY7" fmla="*/ 390823 h 831175"/>
              <a:gd name="connsiteX8" fmla="*/ 38938 w 758595"/>
              <a:gd name="connsiteY8" fmla="*/ 474686 h 831175"/>
              <a:gd name="connsiteX9" fmla="*/ 122801 w 758595"/>
              <a:gd name="connsiteY9" fmla="*/ 440864 h 831175"/>
              <a:gd name="connsiteX10" fmla="*/ 192897 w 758595"/>
              <a:gd name="connsiteY10" fmla="*/ 275545 h 831175"/>
              <a:gd name="connsiteX11" fmla="*/ 192897 w 758595"/>
              <a:gd name="connsiteY11" fmla="*/ 395320 h 831175"/>
              <a:gd name="connsiteX12" fmla="*/ 106561 w 758595"/>
              <a:gd name="connsiteY12" fmla="*/ 596741 h 831175"/>
              <a:gd name="connsiteX13" fmla="*/ 192897 w 758595"/>
              <a:gd name="connsiteY13" fmla="*/ 596741 h 831175"/>
              <a:gd name="connsiteX14" fmla="*/ 192897 w 758595"/>
              <a:gd name="connsiteY14" fmla="*/ 831175 h 831175"/>
              <a:gd name="connsiteX15" fmla="*/ 320770 w 758595"/>
              <a:gd name="connsiteY15" fmla="*/ 831175 h 831175"/>
              <a:gd name="connsiteX16" fmla="*/ 320770 w 758595"/>
              <a:gd name="connsiteY16" fmla="*/ 596741 h 831175"/>
              <a:gd name="connsiteX17" fmla="*/ 384707 w 758595"/>
              <a:gd name="connsiteY17" fmla="*/ 596741 h 831175"/>
              <a:gd name="connsiteX18" fmla="*/ 384707 w 758595"/>
              <a:gd name="connsiteY18" fmla="*/ 831175 h 831175"/>
              <a:gd name="connsiteX19" fmla="*/ 512580 w 758595"/>
              <a:gd name="connsiteY19" fmla="*/ 831175 h 831175"/>
              <a:gd name="connsiteX20" fmla="*/ 512580 w 758595"/>
              <a:gd name="connsiteY20" fmla="*/ 596741 h 831175"/>
              <a:gd name="connsiteX21" fmla="*/ 596742 w 758595"/>
              <a:gd name="connsiteY21" fmla="*/ 596741 h 831175"/>
              <a:gd name="connsiteX22" fmla="*/ 512580 w 758595"/>
              <a:gd name="connsiteY22" fmla="*/ 400328 h 831175"/>
              <a:gd name="connsiteX23" fmla="*/ 512580 w 758595"/>
              <a:gd name="connsiteY23" fmla="*/ 217759 h 831175"/>
              <a:gd name="connsiteX24" fmla="*/ 587947 w 758595"/>
              <a:gd name="connsiteY24" fmla="*/ 417101 h 831175"/>
              <a:gd name="connsiteX0" fmla="*/ 587947 w 758595"/>
              <a:gd name="connsiteY0" fmla="*/ 417101 h 831175"/>
              <a:gd name="connsiteX1" fmla="*/ 705465 w 758595"/>
              <a:gd name="connsiteY1" fmla="*/ 472757 h 831175"/>
              <a:gd name="connsiteX2" fmla="*/ 743564 w 758595"/>
              <a:gd name="connsiteY2" fmla="*/ 363220 h 831175"/>
              <a:gd name="connsiteX3" fmla="*/ 462582 w 758595"/>
              <a:gd name="connsiteY3" fmla="*/ 0 h 831175"/>
              <a:gd name="connsiteX4" fmla="*/ 320770 w 758595"/>
              <a:gd name="connsiteY4" fmla="*/ 0 h 831175"/>
              <a:gd name="connsiteX5" fmla="*/ 316039 w 758595"/>
              <a:gd name="connsiteY5" fmla="*/ 170 h 831175"/>
              <a:gd name="connsiteX6" fmla="*/ 111570 w 758595"/>
              <a:gd name="connsiteY6" fmla="*/ 138827 h 831175"/>
              <a:gd name="connsiteX7" fmla="*/ 5115 w 758595"/>
              <a:gd name="connsiteY7" fmla="*/ 390823 h 831175"/>
              <a:gd name="connsiteX8" fmla="*/ 38938 w 758595"/>
              <a:gd name="connsiteY8" fmla="*/ 474686 h 831175"/>
              <a:gd name="connsiteX9" fmla="*/ 122801 w 758595"/>
              <a:gd name="connsiteY9" fmla="*/ 440864 h 831175"/>
              <a:gd name="connsiteX10" fmla="*/ 192897 w 758595"/>
              <a:gd name="connsiteY10" fmla="*/ 275545 h 831175"/>
              <a:gd name="connsiteX11" fmla="*/ 192897 w 758595"/>
              <a:gd name="connsiteY11" fmla="*/ 395320 h 831175"/>
              <a:gd name="connsiteX12" fmla="*/ 106561 w 758595"/>
              <a:gd name="connsiteY12" fmla="*/ 596741 h 831175"/>
              <a:gd name="connsiteX13" fmla="*/ 192897 w 758595"/>
              <a:gd name="connsiteY13" fmla="*/ 596741 h 831175"/>
              <a:gd name="connsiteX14" fmla="*/ 192897 w 758595"/>
              <a:gd name="connsiteY14" fmla="*/ 831175 h 831175"/>
              <a:gd name="connsiteX15" fmla="*/ 320770 w 758595"/>
              <a:gd name="connsiteY15" fmla="*/ 831175 h 831175"/>
              <a:gd name="connsiteX16" fmla="*/ 320770 w 758595"/>
              <a:gd name="connsiteY16" fmla="*/ 596741 h 831175"/>
              <a:gd name="connsiteX17" fmla="*/ 384707 w 758595"/>
              <a:gd name="connsiteY17" fmla="*/ 596741 h 831175"/>
              <a:gd name="connsiteX18" fmla="*/ 384707 w 758595"/>
              <a:gd name="connsiteY18" fmla="*/ 831175 h 831175"/>
              <a:gd name="connsiteX19" fmla="*/ 512580 w 758595"/>
              <a:gd name="connsiteY19" fmla="*/ 831175 h 831175"/>
              <a:gd name="connsiteX20" fmla="*/ 512580 w 758595"/>
              <a:gd name="connsiteY20" fmla="*/ 596741 h 831175"/>
              <a:gd name="connsiteX21" fmla="*/ 596742 w 758595"/>
              <a:gd name="connsiteY21" fmla="*/ 596741 h 831175"/>
              <a:gd name="connsiteX22" fmla="*/ 512580 w 758595"/>
              <a:gd name="connsiteY22" fmla="*/ 400328 h 831175"/>
              <a:gd name="connsiteX23" fmla="*/ 512580 w 758595"/>
              <a:gd name="connsiteY23" fmla="*/ 217759 h 831175"/>
              <a:gd name="connsiteX24" fmla="*/ 587947 w 758595"/>
              <a:gd name="connsiteY24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462582 w 732853"/>
              <a:gd name="connsiteY3" fmla="*/ 0 h 831175"/>
              <a:gd name="connsiteX4" fmla="*/ 320770 w 732853"/>
              <a:gd name="connsiteY4" fmla="*/ 0 h 831175"/>
              <a:gd name="connsiteX5" fmla="*/ 316039 w 732853"/>
              <a:gd name="connsiteY5" fmla="*/ 170 h 831175"/>
              <a:gd name="connsiteX6" fmla="*/ 111570 w 732853"/>
              <a:gd name="connsiteY6" fmla="*/ 138827 h 831175"/>
              <a:gd name="connsiteX7" fmla="*/ 5115 w 732853"/>
              <a:gd name="connsiteY7" fmla="*/ 390823 h 831175"/>
              <a:gd name="connsiteX8" fmla="*/ 38938 w 732853"/>
              <a:gd name="connsiteY8" fmla="*/ 474686 h 831175"/>
              <a:gd name="connsiteX9" fmla="*/ 122801 w 732853"/>
              <a:gd name="connsiteY9" fmla="*/ 440864 h 831175"/>
              <a:gd name="connsiteX10" fmla="*/ 192897 w 732853"/>
              <a:gd name="connsiteY10" fmla="*/ 275545 h 831175"/>
              <a:gd name="connsiteX11" fmla="*/ 192897 w 732853"/>
              <a:gd name="connsiteY11" fmla="*/ 395320 h 831175"/>
              <a:gd name="connsiteX12" fmla="*/ 106561 w 732853"/>
              <a:gd name="connsiteY12" fmla="*/ 596741 h 831175"/>
              <a:gd name="connsiteX13" fmla="*/ 192897 w 732853"/>
              <a:gd name="connsiteY13" fmla="*/ 596741 h 831175"/>
              <a:gd name="connsiteX14" fmla="*/ 192897 w 732853"/>
              <a:gd name="connsiteY14" fmla="*/ 831175 h 831175"/>
              <a:gd name="connsiteX15" fmla="*/ 320770 w 732853"/>
              <a:gd name="connsiteY15" fmla="*/ 831175 h 831175"/>
              <a:gd name="connsiteX16" fmla="*/ 320770 w 732853"/>
              <a:gd name="connsiteY16" fmla="*/ 596741 h 831175"/>
              <a:gd name="connsiteX17" fmla="*/ 384707 w 732853"/>
              <a:gd name="connsiteY17" fmla="*/ 596741 h 831175"/>
              <a:gd name="connsiteX18" fmla="*/ 384707 w 732853"/>
              <a:gd name="connsiteY18" fmla="*/ 831175 h 831175"/>
              <a:gd name="connsiteX19" fmla="*/ 512580 w 732853"/>
              <a:gd name="connsiteY19" fmla="*/ 831175 h 831175"/>
              <a:gd name="connsiteX20" fmla="*/ 512580 w 732853"/>
              <a:gd name="connsiteY20" fmla="*/ 596741 h 831175"/>
              <a:gd name="connsiteX21" fmla="*/ 596742 w 732853"/>
              <a:gd name="connsiteY21" fmla="*/ 596741 h 831175"/>
              <a:gd name="connsiteX22" fmla="*/ 512580 w 732853"/>
              <a:gd name="connsiteY22" fmla="*/ 400328 h 831175"/>
              <a:gd name="connsiteX23" fmla="*/ 512580 w 732853"/>
              <a:gd name="connsiteY23" fmla="*/ 217759 h 831175"/>
              <a:gd name="connsiteX24" fmla="*/ 587947 w 732853"/>
              <a:gd name="connsiteY24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45922 w 732853"/>
              <a:gd name="connsiteY3" fmla="*/ 103663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90328 w 732853"/>
              <a:gd name="connsiteY0" fmla="*/ 395670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90328 w 732853"/>
              <a:gd name="connsiteY25" fmla="*/ 395670 h 831175"/>
              <a:gd name="connsiteX0" fmla="*/ 590328 w 730065"/>
              <a:gd name="connsiteY0" fmla="*/ 395670 h 831175"/>
              <a:gd name="connsiteX1" fmla="*/ 691177 w 730065"/>
              <a:gd name="connsiteY1" fmla="*/ 472757 h 831175"/>
              <a:gd name="connsiteX2" fmla="*/ 712608 w 730065"/>
              <a:gd name="connsiteY2" fmla="*/ 372745 h 831175"/>
              <a:gd name="connsiteX3" fmla="*/ 591165 w 730065"/>
              <a:gd name="connsiteY3" fmla="*/ 125094 h 831175"/>
              <a:gd name="connsiteX4" fmla="*/ 462582 w 730065"/>
              <a:gd name="connsiteY4" fmla="*/ 0 h 831175"/>
              <a:gd name="connsiteX5" fmla="*/ 320770 w 730065"/>
              <a:gd name="connsiteY5" fmla="*/ 0 h 831175"/>
              <a:gd name="connsiteX6" fmla="*/ 316039 w 730065"/>
              <a:gd name="connsiteY6" fmla="*/ 170 h 831175"/>
              <a:gd name="connsiteX7" fmla="*/ 111570 w 730065"/>
              <a:gd name="connsiteY7" fmla="*/ 138827 h 831175"/>
              <a:gd name="connsiteX8" fmla="*/ 5115 w 730065"/>
              <a:gd name="connsiteY8" fmla="*/ 390823 h 831175"/>
              <a:gd name="connsiteX9" fmla="*/ 38938 w 730065"/>
              <a:gd name="connsiteY9" fmla="*/ 474686 h 831175"/>
              <a:gd name="connsiteX10" fmla="*/ 122801 w 730065"/>
              <a:gd name="connsiteY10" fmla="*/ 440864 h 831175"/>
              <a:gd name="connsiteX11" fmla="*/ 192897 w 730065"/>
              <a:gd name="connsiteY11" fmla="*/ 275545 h 831175"/>
              <a:gd name="connsiteX12" fmla="*/ 192897 w 730065"/>
              <a:gd name="connsiteY12" fmla="*/ 395320 h 831175"/>
              <a:gd name="connsiteX13" fmla="*/ 106561 w 730065"/>
              <a:gd name="connsiteY13" fmla="*/ 596741 h 831175"/>
              <a:gd name="connsiteX14" fmla="*/ 192897 w 730065"/>
              <a:gd name="connsiteY14" fmla="*/ 596741 h 831175"/>
              <a:gd name="connsiteX15" fmla="*/ 192897 w 730065"/>
              <a:gd name="connsiteY15" fmla="*/ 831175 h 831175"/>
              <a:gd name="connsiteX16" fmla="*/ 320770 w 730065"/>
              <a:gd name="connsiteY16" fmla="*/ 831175 h 831175"/>
              <a:gd name="connsiteX17" fmla="*/ 320770 w 730065"/>
              <a:gd name="connsiteY17" fmla="*/ 596741 h 831175"/>
              <a:gd name="connsiteX18" fmla="*/ 384707 w 730065"/>
              <a:gd name="connsiteY18" fmla="*/ 596741 h 831175"/>
              <a:gd name="connsiteX19" fmla="*/ 384707 w 730065"/>
              <a:gd name="connsiteY19" fmla="*/ 831175 h 831175"/>
              <a:gd name="connsiteX20" fmla="*/ 512580 w 730065"/>
              <a:gd name="connsiteY20" fmla="*/ 831175 h 831175"/>
              <a:gd name="connsiteX21" fmla="*/ 512580 w 730065"/>
              <a:gd name="connsiteY21" fmla="*/ 596741 h 831175"/>
              <a:gd name="connsiteX22" fmla="*/ 596742 w 730065"/>
              <a:gd name="connsiteY22" fmla="*/ 596741 h 831175"/>
              <a:gd name="connsiteX23" fmla="*/ 512580 w 730065"/>
              <a:gd name="connsiteY23" fmla="*/ 400328 h 831175"/>
              <a:gd name="connsiteX24" fmla="*/ 512580 w 730065"/>
              <a:gd name="connsiteY24" fmla="*/ 217759 h 831175"/>
              <a:gd name="connsiteX25" fmla="*/ 590328 w 730065"/>
              <a:gd name="connsiteY25" fmla="*/ 395670 h 831175"/>
              <a:gd name="connsiteX0" fmla="*/ 590328 w 730065"/>
              <a:gd name="connsiteY0" fmla="*/ 395670 h 831175"/>
              <a:gd name="connsiteX1" fmla="*/ 691177 w 730065"/>
              <a:gd name="connsiteY1" fmla="*/ 472757 h 831175"/>
              <a:gd name="connsiteX2" fmla="*/ 712608 w 730065"/>
              <a:gd name="connsiteY2" fmla="*/ 372745 h 831175"/>
              <a:gd name="connsiteX3" fmla="*/ 591165 w 730065"/>
              <a:gd name="connsiteY3" fmla="*/ 125094 h 831175"/>
              <a:gd name="connsiteX4" fmla="*/ 462582 w 730065"/>
              <a:gd name="connsiteY4" fmla="*/ 0 h 831175"/>
              <a:gd name="connsiteX5" fmla="*/ 320770 w 730065"/>
              <a:gd name="connsiteY5" fmla="*/ 0 h 831175"/>
              <a:gd name="connsiteX6" fmla="*/ 316039 w 730065"/>
              <a:gd name="connsiteY6" fmla="*/ 170 h 831175"/>
              <a:gd name="connsiteX7" fmla="*/ 111570 w 730065"/>
              <a:gd name="connsiteY7" fmla="*/ 138827 h 831175"/>
              <a:gd name="connsiteX8" fmla="*/ 5115 w 730065"/>
              <a:gd name="connsiteY8" fmla="*/ 390823 h 831175"/>
              <a:gd name="connsiteX9" fmla="*/ 38938 w 730065"/>
              <a:gd name="connsiteY9" fmla="*/ 474686 h 831175"/>
              <a:gd name="connsiteX10" fmla="*/ 122801 w 730065"/>
              <a:gd name="connsiteY10" fmla="*/ 440864 h 831175"/>
              <a:gd name="connsiteX11" fmla="*/ 192897 w 730065"/>
              <a:gd name="connsiteY11" fmla="*/ 275545 h 831175"/>
              <a:gd name="connsiteX12" fmla="*/ 192897 w 730065"/>
              <a:gd name="connsiteY12" fmla="*/ 395320 h 831175"/>
              <a:gd name="connsiteX13" fmla="*/ 106561 w 730065"/>
              <a:gd name="connsiteY13" fmla="*/ 596741 h 831175"/>
              <a:gd name="connsiteX14" fmla="*/ 192897 w 730065"/>
              <a:gd name="connsiteY14" fmla="*/ 596741 h 831175"/>
              <a:gd name="connsiteX15" fmla="*/ 192897 w 730065"/>
              <a:gd name="connsiteY15" fmla="*/ 831175 h 831175"/>
              <a:gd name="connsiteX16" fmla="*/ 320770 w 730065"/>
              <a:gd name="connsiteY16" fmla="*/ 831175 h 831175"/>
              <a:gd name="connsiteX17" fmla="*/ 320770 w 730065"/>
              <a:gd name="connsiteY17" fmla="*/ 596741 h 831175"/>
              <a:gd name="connsiteX18" fmla="*/ 384707 w 730065"/>
              <a:gd name="connsiteY18" fmla="*/ 596741 h 831175"/>
              <a:gd name="connsiteX19" fmla="*/ 384707 w 730065"/>
              <a:gd name="connsiteY19" fmla="*/ 831175 h 831175"/>
              <a:gd name="connsiteX20" fmla="*/ 512580 w 730065"/>
              <a:gd name="connsiteY20" fmla="*/ 831175 h 831175"/>
              <a:gd name="connsiteX21" fmla="*/ 512580 w 730065"/>
              <a:gd name="connsiteY21" fmla="*/ 596741 h 831175"/>
              <a:gd name="connsiteX22" fmla="*/ 596742 w 730065"/>
              <a:gd name="connsiteY22" fmla="*/ 596741 h 831175"/>
              <a:gd name="connsiteX23" fmla="*/ 512580 w 730065"/>
              <a:gd name="connsiteY23" fmla="*/ 400328 h 831175"/>
              <a:gd name="connsiteX24" fmla="*/ 512580 w 730065"/>
              <a:gd name="connsiteY24" fmla="*/ 217759 h 831175"/>
              <a:gd name="connsiteX25" fmla="*/ 590328 w 730065"/>
              <a:gd name="connsiteY25" fmla="*/ 395670 h 831175"/>
              <a:gd name="connsiteX0" fmla="*/ 590328 w 735395"/>
              <a:gd name="connsiteY0" fmla="*/ 395670 h 831175"/>
              <a:gd name="connsiteX1" fmla="*/ 691177 w 735395"/>
              <a:gd name="connsiteY1" fmla="*/ 472757 h 831175"/>
              <a:gd name="connsiteX2" fmla="*/ 712608 w 735395"/>
              <a:gd name="connsiteY2" fmla="*/ 372745 h 831175"/>
              <a:gd name="connsiteX3" fmla="*/ 591165 w 735395"/>
              <a:gd name="connsiteY3" fmla="*/ 125094 h 831175"/>
              <a:gd name="connsiteX4" fmla="*/ 462582 w 735395"/>
              <a:gd name="connsiteY4" fmla="*/ 0 h 831175"/>
              <a:gd name="connsiteX5" fmla="*/ 320770 w 735395"/>
              <a:gd name="connsiteY5" fmla="*/ 0 h 831175"/>
              <a:gd name="connsiteX6" fmla="*/ 316039 w 735395"/>
              <a:gd name="connsiteY6" fmla="*/ 170 h 831175"/>
              <a:gd name="connsiteX7" fmla="*/ 111570 w 735395"/>
              <a:gd name="connsiteY7" fmla="*/ 138827 h 831175"/>
              <a:gd name="connsiteX8" fmla="*/ 5115 w 735395"/>
              <a:gd name="connsiteY8" fmla="*/ 390823 h 831175"/>
              <a:gd name="connsiteX9" fmla="*/ 38938 w 735395"/>
              <a:gd name="connsiteY9" fmla="*/ 474686 h 831175"/>
              <a:gd name="connsiteX10" fmla="*/ 122801 w 735395"/>
              <a:gd name="connsiteY10" fmla="*/ 440864 h 831175"/>
              <a:gd name="connsiteX11" fmla="*/ 192897 w 735395"/>
              <a:gd name="connsiteY11" fmla="*/ 275545 h 831175"/>
              <a:gd name="connsiteX12" fmla="*/ 192897 w 735395"/>
              <a:gd name="connsiteY12" fmla="*/ 395320 h 831175"/>
              <a:gd name="connsiteX13" fmla="*/ 106561 w 735395"/>
              <a:gd name="connsiteY13" fmla="*/ 596741 h 831175"/>
              <a:gd name="connsiteX14" fmla="*/ 192897 w 735395"/>
              <a:gd name="connsiteY14" fmla="*/ 596741 h 831175"/>
              <a:gd name="connsiteX15" fmla="*/ 192897 w 735395"/>
              <a:gd name="connsiteY15" fmla="*/ 831175 h 831175"/>
              <a:gd name="connsiteX16" fmla="*/ 320770 w 735395"/>
              <a:gd name="connsiteY16" fmla="*/ 831175 h 831175"/>
              <a:gd name="connsiteX17" fmla="*/ 320770 w 735395"/>
              <a:gd name="connsiteY17" fmla="*/ 596741 h 831175"/>
              <a:gd name="connsiteX18" fmla="*/ 384707 w 735395"/>
              <a:gd name="connsiteY18" fmla="*/ 596741 h 831175"/>
              <a:gd name="connsiteX19" fmla="*/ 384707 w 735395"/>
              <a:gd name="connsiteY19" fmla="*/ 831175 h 831175"/>
              <a:gd name="connsiteX20" fmla="*/ 512580 w 735395"/>
              <a:gd name="connsiteY20" fmla="*/ 831175 h 831175"/>
              <a:gd name="connsiteX21" fmla="*/ 512580 w 735395"/>
              <a:gd name="connsiteY21" fmla="*/ 596741 h 831175"/>
              <a:gd name="connsiteX22" fmla="*/ 596742 w 735395"/>
              <a:gd name="connsiteY22" fmla="*/ 596741 h 831175"/>
              <a:gd name="connsiteX23" fmla="*/ 512580 w 735395"/>
              <a:gd name="connsiteY23" fmla="*/ 400328 h 831175"/>
              <a:gd name="connsiteX24" fmla="*/ 512580 w 735395"/>
              <a:gd name="connsiteY24" fmla="*/ 217759 h 831175"/>
              <a:gd name="connsiteX25" fmla="*/ 590328 w 735395"/>
              <a:gd name="connsiteY25" fmla="*/ 395670 h 831175"/>
              <a:gd name="connsiteX0" fmla="*/ 590328 w 730361"/>
              <a:gd name="connsiteY0" fmla="*/ 395670 h 831175"/>
              <a:gd name="connsiteX1" fmla="*/ 667365 w 730361"/>
              <a:gd name="connsiteY1" fmla="*/ 472757 h 831175"/>
              <a:gd name="connsiteX2" fmla="*/ 712608 w 730361"/>
              <a:gd name="connsiteY2" fmla="*/ 372745 h 831175"/>
              <a:gd name="connsiteX3" fmla="*/ 591165 w 730361"/>
              <a:gd name="connsiteY3" fmla="*/ 125094 h 831175"/>
              <a:gd name="connsiteX4" fmla="*/ 462582 w 730361"/>
              <a:gd name="connsiteY4" fmla="*/ 0 h 831175"/>
              <a:gd name="connsiteX5" fmla="*/ 320770 w 730361"/>
              <a:gd name="connsiteY5" fmla="*/ 0 h 831175"/>
              <a:gd name="connsiteX6" fmla="*/ 316039 w 730361"/>
              <a:gd name="connsiteY6" fmla="*/ 170 h 831175"/>
              <a:gd name="connsiteX7" fmla="*/ 111570 w 730361"/>
              <a:gd name="connsiteY7" fmla="*/ 138827 h 831175"/>
              <a:gd name="connsiteX8" fmla="*/ 5115 w 730361"/>
              <a:gd name="connsiteY8" fmla="*/ 390823 h 831175"/>
              <a:gd name="connsiteX9" fmla="*/ 38938 w 730361"/>
              <a:gd name="connsiteY9" fmla="*/ 474686 h 831175"/>
              <a:gd name="connsiteX10" fmla="*/ 122801 w 730361"/>
              <a:gd name="connsiteY10" fmla="*/ 440864 h 831175"/>
              <a:gd name="connsiteX11" fmla="*/ 192897 w 730361"/>
              <a:gd name="connsiteY11" fmla="*/ 275545 h 831175"/>
              <a:gd name="connsiteX12" fmla="*/ 192897 w 730361"/>
              <a:gd name="connsiteY12" fmla="*/ 395320 h 831175"/>
              <a:gd name="connsiteX13" fmla="*/ 106561 w 730361"/>
              <a:gd name="connsiteY13" fmla="*/ 596741 h 831175"/>
              <a:gd name="connsiteX14" fmla="*/ 192897 w 730361"/>
              <a:gd name="connsiteY14" fmla="*/ 596741 h 831175"/>
              <a:gd name="connsiteX15" fmla="*/ 192897 w 730361"/>
              <a:gd name="connsiteY15" fmla="*/ 831175 h 831175"/>
              <a:gd name="connsiteX16" fmla="*/ 320770 w 730361"/>
              <a:gd name="connsiteY16" fmla="*/ 831175 h 831175"/>
              <a:gd name="connsiteX17" fmla="*/ 320770 w 730361"/>
              <a:gd name="connsiteY17" fmla="*/ 596741 h 831175"/>
              <a:gd name="connsiteX18" fmla="*/ 384707 w 730361"/>
              <a:gd name="connsiteY18" fmla="*/ 596741 h 831175"/>
              <a:gd name="connsiteX19" fmla="*/ 384707 w 730361"/>
              <a:gd name="connsiteY19" fmla="*/ 831175 h 831175"/>
              <a:gd name="connsiteX20" fmla="*/ 512580 w 730361"/>
              <a:gd name="connsiteY20" fmla="*/ 831175 h 831175"/>
              <a:gd name="connsiteX21" fmla="*/ 512580 w 730361"/>
              <a:gd name="connsiteY21" fmla="*/ 596741 h 831175"/>
              <a:gd name="connsiteX22" fmla="*/ 596742 w 730361"/>
              <a:gd name="connsiteY22" fmla="*/ 596741 h 831175"/>
              <a:gd name="connsiteX23" fmla="*/ 512580 w 730361"/>
              <a:gd name="connsiteY23" fmla="*/ 400328 h 831175"/>
              <a:gd name="connsiteX24" fmla="*/ 512580 w 730361"/>
              <a:gd name="connsiteY24" fmla="*/ 217759 h 831175"/>
              <a:gd name="connsiteX25" fmla="*/ 590328 w 730361"/>
              <a:gd name="connsiteY25" fmla="*/ 395670 h 831175"/>
              <a:gd name="connsiteX0" fmla="*/ 590328 w 732300"/>
              <a:gd name="connsiteY0" fmla="*/ 395670 h 831175"/>
              <a:gd name="connsiteX1" fmla="*/ 667365 w 732300"/>
              <a:gd name="connsiteY1" fmla="*/ 472757 h 831175"/>
              <a:gd name="connsiteX2" fmla="*/ 712608 w 732300"/>
              <a:gd name="connsiteY2" fmla="*/ 372745 h 831175"/>
              <a:gd name="connsiteX3" fmla="*/ 591165 w 732300"/>
              <a:gd name="connsiteY3" fmla="*/ 125094 h 831175"/>
              <a:gd name="connsiteX4" fmla="*/ 462582 w 732300"/>
              <a:gd name="connsiteY4" fmla="*/ 0 h 831175"/>
              <a:gd name="connsiteX5" fmla="*/ 320770 w 732300"/>
              <a:gd name="connsiteY5" fmla="*/ 0 h 831175"/>
              <a:gd name="connsiteX6" fmla="*/ 316039 w 732300"/>
              <a:gd name="connsiteY6" fmla="*/ 170 h 831175"/>
              <a:gd name="connsiteX7" fmla="*/ 111570 w 732300"/>
              <a:gd name="connsiteY7" fmla="*/ 138827 h 831175"/>
              <a:gd name="connsiteX8" fmla="*/ 5115 w 732300"/>
              <a:gd name="connsiteY8" fmla="*/ 390823 h 831175"/>
              <a:gd name="connsiteX9" fmla="*/ 38938 w 732300"/>
              <a:gd name="connsiteY9" fmla="*/ 474686 h 831175"/>
              <a:gd name="connsiteX10" fmla="*/ 122801 w 732300"/>
              <a:gd name="connsiteY10" fmla="*/ 440864 h 831175"/>
              <a:gd name="connsiteX11" fmla="*/ 192897 w 732300"/>
              <a:gd name="connsiteY11" fmla="*/ 275545 h 831175"/>
              <a:gd name="connsiteX12" fmla="*/ 192897 w 732300"/>
              <a:gd name="connsiteY12" fmla="*/ 395320 h 831175"/>
              <a:gd name="connsiteX13" fmla="*/ 106561 w 732300"/>
              <a:gd name="connsiteY13" fmla="*/ 596741 h 831175"/>
              <a:gd name="connsiteX14" fmla="*/ 192897 w 732300"/>
              <a:gd name="connsiteY14" fmla="*/ 596741 h 831175"/>
              <a:gd name="connsiteX15" fmla="*/ 192897 w 732300"/>
              <a:gd name="connsiteY15" fmla="*/ 831175 h 831175"/>
              <a:gd name="connsiteX16" fmla="*/ 320770 w 732300"/>
              <a:gd name="connsiteY16" fmla="*/ 831175 h 831175"/>
              <a:gd name="connsiteX17" fmla="*/ 320770 w 732300"/>
              <a:gd name="connsiteY17" fmla="*/ 596741 h 831175"/>
              <a:gd name="connsiteX18" fmla="*/ 384707 w 732300"/>
              <a:gd name="connsiteY18" fmla="*/ 596741 h 831175"/>
              <a:gd name="connsiteX19" fmla="*/ 384707 w 732300"/>
              <a:gd name="connsiteY19" fmla="*/ 831175 h 831175"/>
              <a:gd name="connsiteX20" fmla="*/ 512580 w 732300"/>
              <a:gd name="connsiteY20" fmla="*/ 831175 h 831175"/>
              <a:gd name="connsiteX21" fmla="*/ 512580 w 732300"/>
              <a:gd name="connsiteY21" fmla="*/ 596741 h 831175"/>
              <a:gd name="connsiteX22" fmla="*/ 596742 w 732300"/>
              <a:gd name="connsiteY22" fmla="*/ 596741 h 831175"/>
              <a:gd name="connsiteX23" fmla="*/ 512580 w 732300"/>
              <a:gd name="connsiteY23" fmla="*/ 400328 h 831175"/>
              <a:gd name="connsiteX24" fmla="*/ 512580 w 732300"/>
              <a:gd name="connsiteY24" fmla="*/ 217759 h 831175"/>
              <a:gd name="connsiteX25" fmla="*/ 590328 w 732300"/>
              <a:gd name="connsiteY25" fmla="*/ 395670 h 831175"/>
              <a:gd name="connsiteX0" fmla="*/ 590328 w 736206"/>
              <a:gd name="connsiteY0" fmla="*/ 395670 h 831175"/>
              <a:gd name="connsiteX1" fmla="*/ 684034 w 736206"/>
              <a:gd name="connsiteY1" fmla="*/ 465613 h 831175"/>
              <a:gd name="connsiteX2" fmla="*/ 712608 w 736206"/>
              <a:gd name="connsiteY2" fmla="*/ 372745 h 831175"/>
              <a:gd name="connsiteX3" fmla="*/ 591165 w 736206"/>
              <a:gd name="connsiteY3" fmla="*/ 125094 h 831175"/>
              <a:gd name="connsiteX4" fmla="*/ 462582 w 736206"/>
              <a:gd name="connsiteY4" fmla="*/ 0 h 831175"/>
              <a:gd name="connsiteX5" fmla="*/ 320770 w 736206"/>
              <a:gd name="connsiteY5" fmla="*/ 0 h 831175"/>
              <a:gd name="connsiteX6" fmla="*/ 316039 w 736206"/>
              <a:gd name="connsiteY6" fmla="*/ 170 h 831175"/>
              <a:gd name="connsiteX7" fmla="*/ 111570 w 736206"/>
              <a:gd name="connsiteY7" fmla="*/ 138827 h 831175"/>
              <a:gd name="connsiteX8" fmla="*/ 5115 w 736206"/>
              <a:gd name="connsiteY8" fmla="*/ 390823 h 831175"/>
              <a:gd name="connsiteX9" fmla="*/ 38938 w 736206"/>
              <a:gd name="connsiteY9" fmla="*/ 474686 h 831175"/>
              <a:gd name="connsiteX10" fmla="*/ 122801 w 736206"/>
              <a:gd name="connsiteY10" fmla="*/ 440864 h 831175"/>
              <a:gd name="connsiteX11" fmla="*/ 192897 w 736206"/>
              <a:gd name="connsiteY11" fmla="*/ 275545 h 831175"/>
              <a:gd name="connsiteX12" fmla="*/ 192897 w 736206"/>
              <a:gd name="connsiteY12" fmla="*/ 395320 h 831175"/>
              <a:gd name="connsiteX13" fmla="*/ 106561 w 736206"/>
              <a:gd name="connsiteY13" fmla="*/ 596741 h 831175"/>
              <a:gd name="connsiteX14" fmla="*/ 192897 w 736206"/>
              <a:gd name="connsiteY14" fmla="*/ 596741 h 831175"/>
              <a:gd name="connsiteX15" fmla="*/ 192897 w 736206"/>
              <a:gd name="connsiteY15" fmla="*/ 831175 h 831175"/>
              <a:gd name="connsiteX16" fmla="*/ 320770 w 736206"/>
              <a:gd name="connsiteY16" fmla="*/ 831175 h 831175"/>
              <a:gd name="connsiteX17" fmla="*/ 320770 w 736206"/>
              <a:gd name="connsiteY17" fmla="*/ 596741 h 831175"/>
              <a:gd name="connsiteX18" fmla="*/ 384707 w 736206"/>
              <a:gd name="connsiteY18" fmla="*/ 596741 h 831175"/>
              <a:gd name="connsiteX19" fmla="*/ 384707 w 736206"/>
              <a:gd name="connsiteY19" fmla="*/ 831175 h 831175"/>
              <a:gd name="connsiteX20" fmla="*/ 512580 w 736206"/>
              <a:gd name="connsiteY20" fmla="*/ 831175 h 831175"/>
              <a:gd name="connsiteX21" fmla="*/ 512580 w 736206"/>
              <a:gd name="connsiteY21" fmla="*/ 596741 h 831175"/>
              <a:gd name="connsiteX22" fmla="*/ 596742 w 736206"/>
              <a:gd name="connsiteY22" fmla="*/ 596741 h 831175"/>
              <a:gd name="connsiteX23" fmla="*/ 512580 w 736206"/>
              <a:gd name="connsiteY23" fmla="*/ 400328 h 831175"/>
              <a:gd name="connsiteX24" fmla="*/ 512580 w 736206"/>
              <a:gd name="connsiteY24" fmla="*/ 217759 h 831175"/>
              <a:gd name="connsiteX25" fmla="*/ 590328 w 736206"/>
              <a:gd name="connsiteY25" fmla="*/ 395670 h 831175"/>
              <a:gd name="connsiteX0" fmla="*/ 590328 w 733635"/>
              <a:gd name="connsiteY0" fmla="*/ 395670 h 831175"/>
              <a:gd name="connsiteX1" fmla="*/ 684034 w 733635"/>
              <a:gd name="connsiteY1" fmla="*/ 465613 h 831175"/>
              <a:gd name="connsiteX2" fmla="*/ 712608 w 733635"/>
              <a:gd name="connsiteY2" fmla="*/ 372745 h 831175"/>
              <a:gd name="connsiteX3" fmla="*/ 591165 w 733635"/>
              <a:gd name="connsiteY3" fmla="*/ 125094 h 831175"/>
              <a:gd name="connsiteX4" fmla="*/ 462582 w 733635"/>
              <a:gd name="connsiteY4" fmla="*/ 0 h 831175"/>
              <a:gd name="connsiteX5" fmla="*/ 320770 w 733635"/>
              <a:gd name="connsiteY5" fmla="*/ 0 h 831175"/>
              <a:gd name="connsiteX6" fmla="*/ 316039 w 733635"/>
              <a:gd name="connsiteY6" fmla="*/ 170 h 831175"/>
              <a:gd name="connsiteX7" fmla="*/ 111570 w 733635"/>
              <a:gd name="connsiteY7" fmla="*/ 138827 h 831175"/>
              <a:gd name="connsiteX8" fmla="*/ 5115 w 733635"/>
              <a:gd name="connsiteY8" fmla="*/ 390823 h 831175"/>
              <a:gd name="connsiteX9" fmla="*/ 38938 w 733635"/>
              <a:gd name="connsiteY9" fmla="*/ 474686 h 831175"/>
              <a:gd name="connsiteX10" fmla="*/ 122801 w 733635"/>
              <a:gd name="connsiteY10" fmla="*/ 440864 h 831175"/>
              <a:gd name="connsiteX11" fmla="*/ 192897 w 733635"/>
              <a:gd name="connsiteY11" fmla="*/ 275545 h 831175"/>
              <a:gd name="connsiteX12" fmla="*/ 192897 w 733635"/>
              <a:gd name="connsiteY12" fmla="*/ 395320 h 831175"/>
              <a:gd name="connsiteX13" fmla="*/ 106561 w 733635"/>
              <a:gd name="connsiteY13" fmla="*/ 596741 h 831175"/>
              <a:gd name="connsiteX14" fmla="*/ 192897 w 733635"/>
              <a:gd name="connsiteY14" fmla="*/ 596741 h 831175"/>
              <a:gd name="connsiteX15" fmla="*/ 192897 w 733635"/>
              <a:gd name="connsiteY15" fmla="*/ 831175 h 831175"/>
              <a:gd name="connsiteX16" fmla="*/ 320770 w 733635"/>
              <a:gd name="connsiteY16" fmla="*/ 831175 h 831175"/>
              <a:gd name="connsiteX17" fmla="*/ 320770 w 733635"/>
              <a:gd name="connsiteY17" fmla="*/ 596741 h 831175"/>
              <a:gd name="connsiteX18" fmla="*/ 384707 w 733635"/>
              <a:gd name="connsiteY18" fmla="*/ 596741 h 831175"/>
              <a:gd name="connsiteX19" fmla="*/ 384707 w 733635"/>
              <a:gd name="connsiteY19" fmla="*/ 831175 h 831175"/>
              <a:gd name="connsiteX20" fmla="*/ 512580 w 733635"/>
              <a:gd name="connsiteY20" fmla="*/ 831175 h 831175"/>
              <a:gd name="connsiteX21" fmla="*/ 512580 w 733635"/>
              <a:gd name="connsiteY21" fmla="*/ 596741 h 831175"/>
              <a:gd name="connsiteX22" fmla="*/ 596742 w 733635"/>
              <a:gd name="connsiteY22" fmla="*/ 596741 h 831175"/>
              <a:gd name="connsiteX23" fmla="*/ 512580 w 733635"/>
              <a:gd name="connsiteY23" fmla="*/ 400328 h 831175"/>
              <a:gd name="connsiteX24" fmla="*/ 512580 w 733635"/>
              <a:gd name="connsiteY24" fmla="*/ 217759 h 831175"/>
              <a:gd name="connsiteX25" fmla="*/ 590328 w 733635"/>
              <a:gd name="connsiteY25" fmla="*/ 395670 h 831175"/>
              <a:gd name="connsiteX0" fmla="*/ 590328 w 714842"/>
              <a:gd name="connsiteY0" fmla="*/ 395670 h 831175"/>
              <a:gd name="connsiteX1" fmla="*/ 684034 w 714842"/>
              <a:gd name="connsiteY1" fmla="*/ 465613 h 831175"/>
              <a:gd name="connsiteX2" fmla="*/ 691176 w 714842"/>
              <a:gd name="connsiteY2" fmla="*/ 356076 h 831175"/>
              <a:gd name="connsiteX3" fmla="*/ 591165 w 714842"/>
              <a:gd name="connsiteY3" fmla="*/ 125094 h 831175"/>
              <a:gd name="connsiteX4" fmla="*/ 462582 w 714842"/>
              <a:gd name="connsiteY4" fmla="*/ 0 h 831175"/>
              <a:gd name="connsiteX5" fmla="*/ 320770 w 714842"/>
              <a:gd name="connsiteY5" fmla="*/ 0 h 831175"/>
              <a:gd name="connsiteX6" fmla="*/ 316039 w 714842"/>
              <a:gd name="connsiteY6" fmla="*/ 170 h 831175"/>
              <a:gd name="connsiteX7" fmla="*/ 111570 w 714842"/>
              <a:gd name="connsiteY7" fmla="*/ 138827 h 831175"/>
              <a:gd name="connsiteX8" fmla="*/ 5115 w 714842"/>
              <a:gd name="connsiteY8" fmla="*/ 390823 h 831175"/>
              <a:gd name="connsiteX9" fmla="*/ 38938 w 714842"/>
              <a:gd name="connsiteY9" fmla="*/ 474686 h 831175"/>
              <a:gd name="connsiteX10" fmla="*/ 122801 w 714842"/>
              <a:gd name="connsiteY10" fmla="*/ 440864 h 831175"/>
              <a:gd name="connsiteX11" fmla="*/ 192897 w 714842"/>
              <a:gd name="connsiteY11" fmla="*/ 275545 h 831175"/>
              <a:gd name="connsiteX12" fmla="*/ 192897 w 714842"/>
              <a:gd name="connsiteY12" fmla="*/ 395320 h 831175"/>
              <a:gd name="connsiteX13" fmla="*/ 106561 w 714842"/>
              <a:gd name="connsiteY13" fmla="*/ 596741 h 831175"/>
              <a:gd name="connsiteX14" fmla="*/ 192897 w 714842"/>
              <a:gd name="connsiteY14" fmla="*/ 596741 h 831175"/>
              <a:gd name="connsiteX15" fmla="*/ 192897 w 714842"/>
              <a:gd name="connsiteY15" fmla="*/ 831175 h 831175"/>
              <a:gd name="connsiteX16" fmla="*/ 320770 w 714842"/>
              <a:gd name="connsiteY16" fmla="*/ 831175 h 831175"/>
              <a:gd name="connsiteX17" fmla="*/ 320770 w 714842"/>
              <a:gd name="connsiteY17" fmla="*/ 596741 h 831175"/>
              <a:gd name="connsiteX18" fmla="*/ 384707 w 714842"/>
              <a:gd name="connsiteY18" fmla="*/ 596741 h 831175"/>
              <a:gd name="connsiteX19" fmla="*/ 384707 w 714842"/>
              <a:gd name="connsiteY19" fmla="*/ 831175 h 831175"/>
              <a:gd name="connsiteX20" fmla="*/ 512580 w 714842"/>
              <a:gd name="connsiteY20" fmla="*/ 831175 h 831175"/>
              <a:gd name="connsiteX21" fmla="*/ 512580 w 714842"/>
              <a:gd name="connsiteY21" fmla="*/ 596741 h 831175"/>
              <a:gd name="connsiteX22" fmla="*/ 596742 w 714842"/>
              <a:gd name="connsiteY22" fmla="*/ 596741 h 831175"/>
              <a:gd name="connsiteX23" fmla="*/ 512580 w 714842"/>
              <a:gd name="connsiteY23" fmla="*/ 400328 h 831175"/>
              <a:gd name="connsiteX24" fmla="*/ 512580 w 714842"/>
              <a:gd name="connsiteY24" fmla="*/ 217759 h 831175"/>
              <a:gd name="connsiteX25" fmla="*/ 590328 w 714842"/>
              <a:gd name="connsiteY25" fmla="*/ 395670 h 831175"/>
              <a:gd name="connsiteX0" fmla="*/ 590328 w 710750"/>
              <a:gd name="connsiteY0" fmla="*/ 395670 h 831175"/>
              <a:gd name="connsiteX1" fmla="*/ 667366 w 710750"/>
              <a:gd name="connsiteY1" fmla="*/ 463232 h 831175"/>
              <a:gd name="connsiteX2" fmla="*/ 691176 w 710750"/>
              <a:gd name="connsiteY2" fmla="*/ 356076 h 831175"/>
              <a:gd name="connsiteX3" fmla="*/ 591165 w 710750"/>
              <a:gd name="connsiteY3" fmla="*/ 125094 h 831175"/>
              <a:gd name="connsiteX4" fmla="*/ 462582 w 710750"/>
              <a:gd name="connsiteY4" fmla="*/ 0 h 831175"/>
              <a:gd name="connsiteX5" fmla="*/ 320770 w 710750"/>
              <a:gd name="connsiteY5" fmla="*/ 0 h 831175"/>
              <a:gd name="connsiteX6" fmla="*/ 316039 w 710750"/>
              <a:gd name="connsiteY6" fmla="*/ 170 h 831175"/>
              <a:gd name="connsiteX7" fmla="*/ 111570 w 710750"/>
              <a:gd name="connsiteY7" fmla="*/ 138827 h 831175"/>
              <a:gd name="connsiteX8" fmla="*/ 5115 w 710750"/>
              <a:gd name="connsiteY8" fmla="*/ 390823 h 831175"/>
              <a:gd name="connsiteX9" fmla="*/ 38938 w 710750"/>
              <a:gd name="connsiteY9" fmla="*/ 474686 h 831175"/>
              <a:gd name="connsiteX10" fmla="*/ 122801 w 710750"/>
              <a:gd name="connsiteY10" fmla="*/ 440864 h 831175"/>
              <a:gd name="connsiteX11" fmla="*/ 192897 w 710750"/>
              <a:gd name="connsiteY11" fmla="*/ 275545 h 831175"/>
              <a:gd name="connsiteX12" fmla="*/ 192897 w 710750"/>
              <a:gd name="connsiteY12" fmla="*/ 395320 h 831175"/>
              <a:gd name="connsiteX13" fmla="*/ 106561 w 710750"/>
              <a:gd name="connsiteY13" fmla="*/ 596741 h 831175"/>
              <a:gd name="connsiteX14" fmla="*/ 192897 w 710750"/>
              <a:gd name="connsiteY14" fmla="*/ 596741 h 831175"/>
              <a:gd name="connsiteX15" fmla="*/ 192897 w 710750"/>
              <a:gd name="connsiteY15" fmla="*/ 831175 h 831175"/>
              <a:gd name="connsiteX16" fmla="*/ 320770 w 710750"/>
              <a:gd name="connsiteY16" fmla="*/ 831175 h 831175"/>
              <a:gd name="connsiteX17" fmla="*/ 320770 w 710750"/>
              <a:gd name="connsiteY17" fmla="*/ 596741 h 831175"/>
              <a:gd name="connsiteX18" fmla="*/ 384707 w 710750"/>
              <a:gd name="connsiteY18" fmla="*/ 596741 h 831175"/>
              <a:gd name="connsiteX19" fmla="*/ 384707 w 710750"/>
              <a:gd name="connsiteY19" fmla="*/ 831175 h 831175"/>
              <a:gd name="connsiteX20" fmla="*/ 512580 w 710750"/>
              <a:gd name="connsiteY20" fmla="*/ 831175 h 831175"/>
              <a:gd name="connsiteX21" fmla="*/ 512580 w 710750"/>
              <a:gd name="connsiteY21" fmla="*/ 596741 h 831175"/>
              <a:gd name="connsiteX22" fmla="*/ 596742 w 710750"/>
              <a:gd name="connsiteY22" fmla="*/ 596741 h 831175"/>
              <a:gd name="connsiteX23" fmla="*/ 512580 w 710750"/>
              <a:gd name="connsiteY23" fmla="*/ 400328 h 831175"/>
              <a:gd name="connsiteX24" fmla="*/ 512580 w 710750"/>
              <a:gd name="connsiteY24" fmla="*/ 217759 h 831175"/>
              <a:gd name="connsiteX25" fmla="*/ 590328 w 710750"/>
              <a:gd name="connsiteY25" fmla="*/ 395670 h 831175"/>
              <a:gd name="connsiteX0" fmla="*/ 582791 w 710979"/>
              <a:gd name="connsiteY0" fmla="*/ 420791 h 831175"/>
              <a:gd name="connsiteX1" fmla="*/ 667366 w 710979"/>
              <a:gd name="connsiteY1" fmla="*/ 463232 h 831175"/>
              <a:gd name="connsiteX2" fmla="*/ 691176 w 710979"/>
              <a:gd name="connsiteY2" fmla="*/ 356076 h 831175"/>
              <a:gd name="connsiteX3" fmla="*/ 591165 w 710979"/>
              <a:gd name="connsiteY3" fmla="*/ 125094 h 831175"/>
              <a:gd name="connsiteX4" fmla="*/ 462582 w 710979"/>
              <a:gd name="connsiteY4" fmla="*/ 0 h 831175"/>
              <a:gd name="connsiteX5" fmla="*/ 320770 w 710979"/>
              <a:gd name="connsiteY5" fmla="*/ 0 h 831175"/>
              <a:gd name="connsiteX6" fmla="*/ 316039 w 710979"/>
              <a:gd name="connsiteY6" fmla="*/ 170 h 831175"/>
              <a:gd name="connsiteX7" fmla="*/ 111570 w 710979"/>
              <a:gd name="connsiteY7" fmla="*/ 138827 h 831175"/>
              <a:gd name="connsiteX8" fmla="*/ 5115 w 710979"/>
              <a:gd name="connsiteY8" fmla="*/ 390823 h 831175"/>
              <a:gd name="connsiteX9" fmla="*/ 38938 w 710979"/>
              <a:gd name="connsiteY9" fmla="*/ 474686 h 831175"/>
              <a:gd name="connsiteX10" fmla="*/ 122801 w 710979"/>
              <a:gd name="connsiteY10" fmla="*/ 440864 h 831175"/>
              <a:gd name="connsiteX11" fmla="*/ 192897 w 710979"/>
              <a:gd name="connsiteY11" fmla="*/ 275545 h 831175"/>
              <a:gd name="connsiteX12" fmla="*/ 192897 w 710979"/>
              <a:gd name="connsiteY12" fmla="*/ 395320 h 831175"/>
              <a:gd name="connsiteX13" fmla="*/ 106561 w 710979"/>
              <a:gd name="connsiteY13" fmla="*/ 596741 h 831175"/>
              <a:gd name="connsiteX14" fmla="*/ 192897 w 710979"/>
              <a:gd name="connsiteY14" fmla="*/ 596741 h 831175"/>
              <a:gd name="connsiteX15" fmla="*/ 192897 w 710979"/>
              <a:gd name="connsiteY15" fmla="*/ 831175 h 831175"/>
              <a:gd name="connsiteX16" fmla="*/ 320770 w 710979"/>
              <a:gd name="connsiteY16" fmla="*/ 831175 h 831175"/>
              <a:gd name="connsiteX17" fmla="*/ 320770 w 710979"/>
              <a:gd name="connsiteY17" fmla="*/ 596741 h 831175"/>
              <a:gd name="connsiteX18" fmla="*/ 384707 w 710979"/>
              <a:gd name="connsiteY18" fmla="*/ 596741 h 831175"/>
              <a:gd name="connsiteX19" fmla="*/ 384707 w 710979"/>
              <a:gd name="connsiteY19" fmla="*/ 831175 h 831175"/>
              <a:gd name="connsiteX20" fmla="*/ 512580 w 710979"/>
              <a:gd name="connsiteY20" fmla="*/ 831175 h 831175"/>
              <a:gd name="connsiteX21" fmla="*/ 512580 w 710979"/>
              <a:gd name="connsiteY21" fmla="*/ 596741 h 831175"/>
              <a:gd name="connsiteX22" fmla="*/ 596742 w 710979"/>
              <a:gd name="connsiteY22" fmla="*/ 596741 h 831175"/>
              <a:gd name="connsiteX23" fmla="*/ 512580 w 710979"/>
              <a:gd name="connsiteY23" fmla="*/ 400328 h 831175"/>
              <a:gd name="connsiteX24" fmla="*/ 512580 w 710979"/>
              <a:gd name="connsiteY24" fmla="*/ 217759 h 831175"/>
              <a:gd name="connsiteX25" fmla="*/ 582791 w 710979"/>
              <a:gd name="connsiteY25" fmla="*/ 420791 h 831175"/>
              <a:gd name="connsiteX0" fmla="*/ 582791 w 709976"/>
              <a:gd name="connsiteY0" fmla="*/ 420791 h 831175"/>
              <a:gd name="connsiteX1" fmla="*/ 662342 w 709976"/>
              <a:gd name="connsiteY1" fmla="*/ 445648 h 831175"/>
              <a:gd name="connsiteX2" fmla="*/ 691176 w 709976"/>
              <a:gd name="connsiteY2" fmla="*/ 356076 h 831175"/>
              <a:gd name="connsiteX3" fmla="*/ 591165 w 709976"/>
              <a:gd name="connsiteY3" fmla="*/ 125094 h 831175"/>
              <a:gd name="connsiteX4" fmla="*/ 462582 w 709976"/>
              <a:gd name="connsiteY4" fmla="*/ 0 h 831175"/>
              <a:gd name="connsiteX5" fmla="*/ 320770 w 709976"/>
              <a:gd name="connsiteY5" fmla="*/ 0 h 831175"/>
              <a:gd name="connsiteX6" fmla="*/ 316039 w 709976"/>
              <a:gd name="connsiteY6" fmla="*/ 170 h 831175"/>
              <a:gd name="connsiteX7" fmla="*/ 111570 w 709976"/>
              <a:gd name="connsiteY7" fmla="*/ 138827 h 831175"/>
              <a:gd name="connsiteX8" fmla="*/ 5115 w 709976"/>
              <a:gd name="connsiteY8" fmla="*/ 390823 h 831175"/>
              <a:gd name="connsiteX9" fmla="*/ 38938 w 709976"/>
              <a:gd name="connsiteY9" fmla="*/ 474686 h 831175"/>
              <a:gd name="connsiteX10" fmla="*/ 122801 w 709976"/>
              <a:gd name="connsiteY10" fmla="*/ 440864 h 831175"/>
              <a:gd name="connsiteX11" fmla="*/ 192897 w 709976"/>
              <a:gd name="connsiteY11" fmla="*/ 275545 h 831175"/>
              <a:gd name="connsiteX12" fmla="*/ 192897 w 709976"/>
              <a:gd name="connsiteY12" fmla="*/ 395320 h 831175"/>
              <a:gd name="connsiteX13" fmla="*/ 106561 w 709976"/>
              <a:gd name="connsiteY13" fmla="*/ 596741 h 831175"/>
              <a:gd name="connsiteX14" fmla="*/ 192897 w 709976"/>
              <a:gd name="connsiteY14" fmla="*/ 596741 h 831175"/>
              <a:gd name="connsiteX15" fmla="*/ 192897 w 709976"/>
              <a:gd name="connsiteY15" fmla="*/ 831175 h 831175"/>
              <a:gd name="connsiteX16" fmla="*/ 320770 w 709976"/>
              <a:gd name="connsiteY16" fmla="*/ 831175 h 831175"/>
              <a:gd name="connsiteX17" fmla="*/ 320770 w 709976"/>
              <a:gd name="connsiteY17" fmla="*/ 596741 h 831175"/>
              <a:gd name="connsiteX18" fmla="*/ 384707 w 709976"/>
              <a:gd name="connsiteY18" fmla="*/ 596741 h 831175"/>
              <a:gd name="connsiteX19" fmla="*/ 384707 w 709976"/>
              <a:gd name="connsiteY19" fmla="*/ 831175 h 831175"/>
              <a:gd name="connsiteX20" fmla="*/ 512580 w 709976"/>
              <a:gd name="connsiteY20" fmla="*/ 831175 h 831175"/>
              <a:gd name="connsiteX21" fmla="*/ 512580 w 709976"/>
              <a:gd name="connsiteY21" fmla="*/ 596741 h 831175"/>
              <a:gd name="connsiteX22" fmla="*/ 596742 w 709976"/>
              <a:gd name="connsiteY22" fmla="*/ 596741 h 831175"/>
              <a:gd name="connsiteX23" fmla="*/ 512580 w 709976"/>
              <a:gd name="connsiteY23" fmla="*/ 400328 h 831175"/>
              <a:gd name="connsiteX24" fmla="*/ 512580 w 709976"/>
              <a:gd name="connsiteY24" fmla="*/ 217759 h 831175"/>
              <a:gd name="connsiteX25" fmla="*/ 582791 w 709976"/>
              <a:gd name="connsiteY25" fmla="*/ 420791 h 831175"/>
              <a:gd name="connsiteX0" fmla="*/ 582791 w 701706"/>
              <a:gd name="connsiteY0" fmla="*/ 420791 h 831175"/>
              <a:gd name="connsiteX1" fmla="*/ 662342 w 701706"/>
              <a:gd name="connsiteY1" fmla="*/ 445648 h 831175"/>
              <a:gd name="connsiteX2" fmla="*/ 681128 w 701706"/>
              <a:gd name="connsiteY2" fmla="*/ 376172 h 831175"/>
              <a:gd name="connsiteX3" fmla="*/ 591165 w 701706"/>
              <a:gd name="connsiteY3" fmla="*/ 125094 h 831175"/>
              <a:gd name="connsiteX4" fmla="*/ 462582 w 701706"/>
              <a:gd name="connsiteY4" fmla="*/ 0 h 831175"/>
              <a:gd name="connsiteX5" fmla="*/ 320770 w 701706"/>
              <a:gd name="connsiteY5" fmla="*/ 0 h 831175"/>
              <a:gd name="connsiteX6" fmla="*/ 316039 w 701706"/>
              <a:gd name="connsiteY6" fmla="*/ 170 h 831175"/>
              <a:gd name="connsiteX7" fmla="*/ 111570 w 701706"/>
              <a:gd name="connsiteY7" fmla="*/ 138827 h 831175"/>
              <a:gd name="connsiteX8" fmla="*/ 5115 w 701706"/>
              <a:gd name="connsiteY8" fmla="*/ 390823 h 831175"/>
              <a:gd name="connsiteX9" fmla="*/ 38938 w 701706"/>
              <a:gd name="connsiteY9" fmla="*/ 474686 h 831175"/>
              <a:gd name="connsiteX10" fmla="*/ 122801 w 701706"/>
              <a:gd name="connsiteY10" fmla="*/ 440864 h 831175"/>
              <a:gd name="connsiteX11" fmla="*/ 192897 w 701706"/>
              <a:gd name="connsiteY11" fmla="*/ 275545 h 831175"/>
              <a:gd name="connsiteX12" fmla="*/ 192897 w 701706"/>
              <a:gd name="connsiteY12" fmla="*/ 395320 h 831175"/>
              <a:gd name="connsiteX13" fmla="*/ 106561 w 701706"/>
              <a:gd name="connsiteY13" fmla="*/ 596741 h 831175"/>
              <a:gd name="connsiteX14" fmla="*/ 192897 w 701706"/>
              <a:gd name="connsiteY14" fmla="*/ 596741 h 831175"/>
              <a:gd name="connsiteX15" fmla="*/ 192897 w 701706"/>
              <a:gd name="connsiteY15" fmla="*/ 831175 h 831175"/>
              <a:gd name="connsiteX16" fmla="*/ 320770 w 701706"/>
              <a:gd name="connsiteY16" fmla="*/ 831175 h 831175"/>
              <a:gd name="connsiteX17" fmla="*/ 320770 w 701706"/>
              <a:gd name="connsiteY17" fmla="*/ 596741 h 831175"/>
              <a:gd name="connsiteX18" fmla="*/ 384707 w 701706"/>
              <a:gd name="connsiteY18" fmla="*/ 596741 h 831175"/>
              <a:gd name="connsiteX19" fmla="*/ 384707 w 701706"/>
              <a:gd name="connsiteY19" fmla="*/ 831175 h 831175"/>
              <a:gd name="connsiteX20" fmla="*/ 512580 w 701706"/>
              <a:gd name="connsiteY20" fmla="*/ 831175 h 831175"/>
              <a:gd name="connsiteX21" fmla="*/ 512580 w 701706"/>
              <a:gd name="connsiteY21" fmla="*/ 596741 h 831175"/>
              <a:gd name="connsiteX22" fmla="*/ 596742 w 701706"/>
              <a:gd name="connsiteY22" fmla="*/ 596741 h 831175"/>
              <a:gd name="connsiteX23" fmla="*/ 512580 w 701706"/>
              <a:gd name="connsiteY23" fmla="*/ 400328 h 831175"/>
              <a:gd name="connsiteX24" fmla="*/ 512580 w 701706"/>
              <a:gd name="connsiteY24" fmla="*/ 217759 h 831175"/>
              <a:gd name="connsiteX25" fmla="*/ 582791 w 701706"/>
              <a:gd name="connsiteY25" fmla="*/ 420791 h 831175"/>
              <a:gd name="connsiteX0" fmla="*/ 582791 w 701706"/>
              <a:gd name="connsiteY0" fmla="*/ 420791 h 831175"/>
              <a:gd name="connsiteX1" fmla="*/ 662342 w 701706"/>
              <a:gd name="connsiteY1" fmla="*/ 445648 h 831175"/>
              <a:gd name="connsiteX2" fmla="*/ 681128 w 701706"/>
              <a:gd name="connsiteY2" fmla="*/ 376172 h 831175"/>
              <a:gd name="connsiteX3" fmla="*/ 591165 w 701706"/>
              <a:gd name="connsiteY3" fmla="*/ 125094 h 831175"/>
              <a:gd name="connsiteX4" fmla="*/ 462582 w 701706"/>
              <a:gd name="connsiteY4" fmla="*/ 0 h 831175"/>
              <a:gd name="connsiteX5" fmla="*/ 320770 w 701706"/>
              <a:gd name="connsiteY5" fmla="*/ 0 h 831175"/>
              <a:gd name="connsiteX6" fmla="*/ 316039 w 701706"/>
              <a:gd name="connsiteY6" fmla="*/ 170 h 831175"/>
              <a:gd name="connsiteX7" fmla="*/ 111570 w 701706"/>
              <a:gd name="connsiteY7" fmla="*/ 138827 h 831175"/>
              <a:gd name="connsiteX8" fmla="*/ 5115 w 701706"/>
              <a:gd name="connsiteY8" fmla="*/ 390823 h 831175"/>
              <a:gd name="connsiteX9" fmla="*/ 38938 w 701706"/>
              <a:gd name="connsiteY9" fmla="*/ 474686 h 831175"/>
              <a:gd name="connsiteX10" fmla="*/ 122801 w 701706"/>
              <a:gd name="connsiteY10" fmla="*/ 440864 h 831175"/>
              <a:gd name="connsiteX11" fmla="*/ 192897 w 701706"/>
              <a:gd name="connsiteY11" fmla="*/ 275545 h 831175"/>
              <a:gd name="connsiteX12" fmla="*/ 192897 w 701706"/>
              <a:gd name="connsiteY12" fmla="*/ 395320 h 831175"/>
              <a:gd name="connsiteX13" fmla="*/ 106561 w 701706"/>
              <a:gd name="connsiteY13" fmla="*/ 596741 h 831175"/>
              <a:gd name="connsiteX14" fmla="*/ 192897 w 701706"/>
              <a:gd name="connsiteY14" fmla="*/ 596741 h 831175"/>
              <a:gd name="connsiteX15" fmla="*/ 192897 w 701706"/>
              <a:gd name="connsiteY15" fmla="*/ 831175 h 831175"/>
              <a:gd name="connsiteX16" fmla="*/ 320770 w 701706"/>
              <a:gd name="connsiteY16" fmla="*/ 831175 h 831175"/>
              <a:gd name="connsiteX17" fmla="*/ 320770 w 701706"/>
              <a:gd name="connsiteY17" fmla="*/ 596741 h 831175"/>
              <a:gd name="connsiteX18" fmla="*/ 384707 w 701706"/>
              <a:gd name="connsiteY18" fmla="*/ 596741 h 831175"/>
              <a:gd name="connsiteX19" fmla="*/ 384707 w 701706"/>
              <a:gd name="connsiteY19" fmla="*/ 831175 h 831175"/>
              <a:gd name="connsiteX20" fmla="*/ 512580 w 701706"/>
              <a:gd name="connsiteY20" fmla="*/ 831175 h 831175"/>
              <a:gd name="connsiteX21" fmla="*/ 512580 w 701706"/>
              <a:gd name="connsiteY21" fmla="*/ 596741 h 831175"/>
              <a:gd name="connsiteX22" fmla="*/ 596742 w 701706"/>
              <a:gd name="connsiteY22" fmla="*/ 596741 h 831175"/>
              <a:gd name="connsiteX23" fmla="*/ 512580 w 701706"/>
              <a:gd name="connsiteY23" fmla="*/ 400328 h 831175"/>
              <a:gd name="connsiteX24" fmla="*/ 512580 w 701706"/>
              <a:gd name="connsiteY24" fmla="*/ 217759 h 831175"/>
              <a:gd name="connsiteX25" fmla="*/ 582791 w 701706"/>
              <a:gd name="connsiteY25" fmla="*/ 420791 h 831175"/>
              <a:gd name="connsiteX0" fmla="*/ 582791 w 687350"/>
              <a:gd name="connsiteY0" fmla="*/ 420791 h 831175"/>
              <a:gd name="connsiteX1" fmla="*/ 662342 w 687350"/>
              <a:gd name="connsiteY1" fmla="*/ 445648 h 831175"/>
              <a:gd name="connsiteX2" fmla="*/ 681128 w 687350"/>
              <a:gd name="connsiteY2" fmla="*/ 376172 h 831175"/>
              <a:gd name="connsiteX3" fmla="*/ 591165 w 687350"/>
              <a:gd name="connsiteY3" fmla="*/ 125094 h 831175"/>
              <a:gd name="connsiteX4" fmla="*/ 462582 w 687350"/>
              <a:gd name="connsiteY4" fmla="*/ 0 h 831175"/>
              <a:gd name="connsiteX5" fmla="*/ 320770 w 687350"/>
              <a:gd name="connsiteY5" fmla="*/ 0 h 831175"/>
              <a:gd name="connsiteX6" fmla="*/ 316039 w 687350"/>
              <a:gd name="connsiteY6" fmla="*/ 170 h 831175"/>
              <a:gd name="connsiteX7" fmla="*/ 111570 w 687350"/>
              <a:gd name="connsiteY7" fmla="*/ 138827 h 831175"/>
              <a:gd name="connsiteX8" fmla="*/ 5115 w 687350"/>
              <a:gd name="connsiteY8" fmla="*/ 390823 h 831175"/>
              <a:gd name="connsiteX9" fmla="*/ 38938 w 687350"/>
              <a:gd name="connsiteY9" fmla="*/ 474686 h 831175"/>
              <a:gd name="connsiteX10" fmla="*/ 122801 w 687350"/>
              <a:gd name="connsiteY10" fmla="*/ 440864 h 831175"/>
              <a:gd name="connsiteX11" fmla="*/ 192897 w 687350"/>
              <a:gd name="connsiteY11" fmla="*/ 275545 h 831175"/>
              <a:gd name="connsiteX12" fmla="*/ 192897 w 687350"/>
              <a:gd name="connsiteY12" fmla="*/ 395320 h 831175"/>
              <a:gd name="connsiteX13" fmla="*/ 106561 w 687350"/>
              <a:gd name="connsiteY13" fmla="*/ 596741 h 831175"/>
              <a:gd name="connsiteX14" fmla="*/ 192897 w 687350"/>
              <a:gd name="connsiteY14" fmla="*/ 596741 h 831175"/>
              <a:gd name="connsiteX15" fmla="*/ 192897 w 687350"/>
              <a:gd name="connsiteY15" fmla="*/ 831175 h 831175"/>
              <a:gd name="connsiteX16" fmla="*/ 320770 w 687350"/>
              <a:gd name="connsiteY16" fmla="*/ 831175 h 831175"/>
              <a:gd name="connsiteX17" fmla="*/ 320770 w 687350"/>
              <a:gd name="connsiteY17" fmla="*/ 596741 h 831175"/>
              <a:gd name="connsiteX18" fmla="*/ 384707 w 687350"/>
              <a:gd name="connsiteY18" fmla="*/ 596741 h 831175"/>
              <a:gd name="connsiteX19" fmla="*/ 384707 w 687350"/>
              <a:gd name="connsiteY19" fmla="*/ 831175 h 831175"/>
              <a:gd name="connsiteX20" fmla="*/ 512580 w 687350"/>
              <a:gd name="connsiteY20" fmla="*/ 831175 h 831175"/>
              <a:gd name="connsiteX21" fmla="*/ 512580 w 687350"/>
              <a:gd name="connsiteY21" fmla="*/ 596741 h 831175"/>
              <a:gd name="connsiteX22" fmla="*/ 596742 w 687350"/>
              <a:gd name="connsiteY22" fmla="*/ 596741 h 831175"/>
              <a:gd name="connsiteX23" fmla="*/ 512580 w 687350"/>
              <a:gd name="connsiteY23" fmla="*/ 400328 h 831175"/>
              <a:gd name="connsiteX24" fmla="*/ 512580 w 687350"/>
              <a:gd name="connsiteY24" fmla="*/ 217759 h 831175"/>
              <a:gd name="connsiteX25" fmla="*/ 582791 w 687350"/>
              <a:gd name="connsiteY25" fmla="*/ 420791 h 831175"/>
              <a:gd name="connsiteX0" fmla="*/ 582791 w 687350"/>
              <a:gd name="connsiteY0" fmla="*/ 420791 h 831175"/>
              <a:gd name="connsiteX1" fmla="*/ 662342 w 687350"/>
              <a:gd name="connsiteY1" fmla="*/ 445648 h 831175"/>
              <a:gd name="connsiteX2" fmla="*/ 681128 w 687350"/>
              <a:gd name="connsiteY2" fmla="*/ 376172 h 831175"/>
              <a:gd name="connsiteX3" fmla="*/ 591165 w 687350"/>
              <a:gd name="connsiteY3" fmla="*/ 125094 h 831175"/>
              <a:gd name="connsiteX4" fmla="*/ 506690 w 687350"/>
              <a:gd name="connsiteY4" fmla="*/ 20718 h 831175"/>
              <a:gd name="connsiteX5" fmla="*/ 320770 w 687350"/>
              <a:gd name="connsiteY5" fmla="*/ 0 h 831175"/>
              <a:gd name="connsiteX6" fmla="*/ 316039 w 687350"/>
              <a:gd name="connsiteY6" fmla="*/ 170 h 831175"/>
              <a:gd name="connsiteX7" fmla="*/ 111570 w 687350"/>
              <a:gd name="connsiteY7" fmla="*/ 138827 h 831175"/>
              <a:gd name="connsiteX8" fmla="*/ 5115 w 687350"/>
              <a:gd name="connsiteY8" fmla="*/ 390823 h 831175"/>
              <a:gd name="connsiteX9" fmla="*/ 38938 w 687350"/>
              <a:gd name="connsiteY9" fmla="*/ 474686 h 831175"/>
              <a:gd name="connsiteX10" fmla="*/ 122801 w 687350"/>
              <a:gd name="connsiteY10" fmla="*/ 440864 h 831175"/>
              <a:gd name="connsiteX11" fmla="*/ 192897 w 687350"/>
              <a:gd name="connsiteY11" fmla="*/ 275545 h 831175"/>
              <a:gd name="connsiteX12" fmla="*/ 192897 w 687350"/>
              <a:gd name="connsiteY12" fmla="*/ 395320 h 831175"/>
              <a:gd name="connsiteX13" fmla="*/ 106561 w 687350"/>
              <a:gd name="connsiteY13" fmla="*/ 596741 h 831175"/>
              <a:gd name="connsiteX14" fmla="*/ 192897 w 687350"/>
              <a:gd name="connsiteY14" fmla="*/ 596741 h 831175"/>
              <a:gd name="connsiteX15" fmla="*/ 192897 w 687350"/>
              <a:gd name="connsiteY15" fmla="*/ 831175 h 831175"/>
              <a:gd name="connsiteX16" fmla="*/ 320770 w 687350"/>
              <a:gd name="connsiteY16" fmla="*/ 831175 h 831175"/>
              <a:gd name="connsiteX17" fmla="*/ 320770 w 687350"/>
              <a:gd name="connsiteY17" fmla="*/ 596741 h 831175"/>
              <a:gd name="connsiteX18" fmla="*/ 384707 w 687350"/>
              <a:gd name="connsiteY18" fmla="*/ 596741 h 831175"/>
              <a:gd name="connsiteX19" fmla="*/ 384707 w 687350"/>
              <a:gd name="connsiteY19" fmla="*/ 831175 h 831175"/>
              <a:gd name="connsiteX20" fmla="*/ 512580 w 687350"/>
              <a:gd name="connsiteY20" fmla="*/ 831175 h 831175"/>
              <a:gd name="connsiteX21" fmla="*/ 512580 w 687350"/>
              <a:gd name="connsiteY21" fmla="*/ 596741 h 831175"/>
              <a:gd name="connsiteX22" fmla="*/ 596742 w 687350"/>
              <a:gd name="connsiteY22" fmla="*/ 596741 h 831175"/>
              <a:gd name="connsiteX23" fmla="*/ 512580 w 687350"/>
              <a:gd name="connsiteY23" fmla="*/ 400328 h 831175"/>
              <a:gd name="connsiteX24" fmla="*/ 512580 w 687350"/>
              <a:gd name="connsiteY24" fmla="*/ 217759 h 831175"/>
              <a:gd name="connsiteX25" fmla="*/ 582791 w 687350"/>
              <a:gd name="connsiteY25" fmla="*/ 420791 h 831175"/>
              <a:gd name="connsiteX0" fmla="*/ 582791 w 687350"/>
              <a:gd name="connsiteY0" fmla="*/ 425269 h 835653"/>
              <a:gd name="connsiteX1" fmla="*/ 662342 w 687350"/>
              <a:gd name="connsiteY1" fmla="*/ 450126 h 835653"/>
              <a:gd name="connsiteX2" fmla="*/ 681128 w 687350"/>
              <a:gd name="connsiteY2" fmla="*/ 380650 h 835653"/>
              <a:gd name="connsiteX3" fmla="*/ 591165 w 687350"/>
              <a:gd name="connsiteY3" fmla="*/ 129572 h 835653"/>
              <a:gd name="connsiteX4" fmla="*/ 506690 w 687350"/>
              <a:gd name="connsiteY4" fmla="*/ 25196 h 835653"/>
              <a:gd name="connsiteX5" fmla="*/ 320770 w 687350"/>
              <a:gd name="connsiteY5" fmla="*/ 4478 h 835653"/>
              <a:gd name="connsiteX6" fmla="*/ 316039 w 687350"/>
              <a:gd name="connsiteY6" fmla="*/ 4648 h 835653"/>
              <a:gd name="connsiteX7" fmla="*/ 111570 w 687350"/>
              <a:gd name="connsiteY7" fmla="*/ 143305 h 835653"/>
              <a:gd name="connsiteX8" fmla="*/ 5115 w 687350"/>
              <a:gd name="connsiteY8" fmla="*/ 395301 h 835653"/>
              <a:gd name="connsiteX9" fmla="*/ 38938 w 687350"/>
              <a:gd name="connsiteY9" fmla="*/ 479164 h 835653"/>
              <a:gd name="connsiteX10" fmla="*/ 122801 w 687350"/>
              <a:gd name="connsiteY10" fmla="*/ 445342 h 835653"/>
              <a:gd name="connsiteX11" fmla="*/ 192897 w 687350"/>
              <a:gd name="connsiteY11" fmla="*/ 280023 h 835653"/>
              <a:gd name="connsiteX12" fmla="*/ 192897 w 687350"/>
              <a:gd name="connsiteY12" fmla="*/ 399798 h 835653"/>
              <a:gd name="connsiteX13" fmla="*/ 106561 w 687350"/>
              <a:gd name="connsiteY13" fmla="*/ 601219 h 835653"/>
              <a:gd name="connsiteX14" fmla="*/ 192897 w 687350"/>
              <a:gd name="connsiteY14" fmla="*/ 601219 h 835653"/>
              <a:gd name="connsiteX15" fmla="*/ 192897 w 687350"/>
              <a:gd name="connsiteY15" fmla="*/ 835653 h 835653"/>
              <a:gd name="connsiteX16" fmla="*/ 320770 w 687350"/>
              <a:gd name="connsiteY16" fmla="*/ 835653 h 835653"/>
              <a:gd name="connsiteX17" fmla="*/ 320770 w 687350"/>
              <a:gd name="connsiteY17" fmla="*/ 601219 h 835653"/>
              <a:gd name="connsiteX18" fmla="*/ 384707 w 687350"/>
              <a:gd name="connsiteY18" fmla="*/ 601219 h 835653"/>
              <a:gd name="connsiteX19" fmla="*/ 384707 w 687350"/>
              <a:gd name="connsiteY19" fmla="*/ 835653 h 835653"/>
              <a:gd name="connsiteX20" fmla="*/ 512580 w 687350"/>
              <a:gd name="connsiteY20" fmla="*/ 835653 h 835653"/>
              <a:gd name="connsiteX21" fmla="*/ 512580 w 687350"/>
              <a:gd name="connsiteY21" fmla="*/ 601219 h 835653"/>
              <a:gd name="connsiteX22" fmla="*/ 596742 w 687350"/>
              <a:gd name="connsiteY22" fmla="*/ 601219 h 835653"/>
              <a:gd name="connsiteX23" fmla="*/ 512580 w 687350"/>
              <a:gd name="connsiteY23" fmla="*/ 404806 h 835653"/>
              <a:gd name="connsiteX24" fmla="*/ 512580 w 687350"/>
              <a:gd name="connsiteY24" fmla="*/ 222237 h 835653"/>
              <a:gd name="connsiteX25" fmla="*/ 582791 w 687350"/>
              <a:gd name="connsiteY25" fmla="*/ 425269 h 835653"/>
              <a:gd name="connsiteX0" fmla="*/ 582791 w 687350"/>
              <a:gd name="connsiteY0" fmla="*/ 425269 h 835653"/>
              <a:gd name="connsiteX1" fmla="*/ 662342 w 687350"/>
              <a:gd name="connsiteY1" fmla="*/ 450126 h 835653"/>
              <a:gd name="connsiteX2" fmla="*/ 681128 w 687350"/>
              <a:gd name="connsiteY2" fmla="*/ 380650 h 835653"/>
              <a:gd name="connsiteX3" fmla="*/ 591165 w 687350"/>
              <a:gd name="connsiteY3" fmla="*/ 129572 h 835653"/>
              <a:gd name="connsiteX4" fmla="*/ 506690 w 687350"/>
              <a:gd name="connsiteY4" fmla="*/ 25196 h 835653"/>
              <a:gd name="connsiteX5" fmla="*/ 320770 w 687350"/>
              <a:gd name="connsiteY5" fmla="*/ 4478 h 835653"/>
              <a:gd name="connsiteX6" fmla="*/ 111570 w 687350"/>
              <a:gd name="connsiteY6" fmla="*/ 143305 h 835653"/>
              <a:gd name="connsiteX7" fmla="*/ 5115 w 687350"/>
              <a:gd name="connsiteY7" fmla="*/ 395301 h 835653"/>
              <a:gd name="connsiteX8" fmla="*/ 38938 w 687350"/>
              <a:gd name="connsiteY8" fmla="*/ 479164 h 835653"/>
              <a:gd name="connsiteX9" fmla="*/ 122801 w 687350"/>
              <a:gd name="connsiteY9" fmla="*/ 445342 h 835653"/>
              <a:gd name="connsiteX10" fmla="*/ 192897 w 687350"/>
              <a:gd name="connsiteY10" fmla="*/ 280023 h 835653"/>
              <a:gd name="connsiteX11" fmla="*/ 192897 w 687350"/>
              <a:gd name="connsiteY11" fmla="*/ 399798 h 835653"/>
              <a:gd name="connsiteX12" fmla="*/ 106561 w 687350"/>
              <a:gd name="connsiteY12" fmla="*/ 601219 h 835653"/>
              <a:gd name="connsiteX13" fmla="*/ 192897 w 687350"/>
              <a:gd name="connsiteY13" fmla="*/ 601219 h 835653"/>
              <a:gd name="connsiteX14" fmla="*/ 192897 w 687350"/>
              <a:gd name="connsiteY14" fmla="*/ 835653 h 835653"/>
              <a:gd name="connsiteX15" fmla="*/ 320770 w 687350"/>
              <a:gd name="connsiteY15" fmla="*/ 835653 h 835653"/>
              <a:gd name="connsiteX16" fmla="*/ 320770 w 687350"/>
              <a:gd name="connsiteY16" fmla="*/ 601219 h 835653"/>
              <a:gd name="connsiteX17" fmla="*/ 384707 w 687350"/>
              <a:gd name="connsiteY17" fmla="*/ 601219 h 835653"/>
              <a:gd name="connsiteX18" fmla="*/ 384707 w 687350"/>
              <a:gd name="connsiteY18" fmla="*/ 835653 h 835653"/>
              <a:gd name="connsiteX19" fmla="*/ 512580 w 687350"/>
              <a:gd name="connsiteY19" fmla="*/ 835653 h 835653"/>
              <a:gd name="connsiteX20" fmla="*/ 512580 w 687350"/>
              <a:gd name="connsiteY20" fmla="*/ 601219 h 835653"/>
              <a:gd name="connsiteX21" fmla="*/ 596742 w 687350"/>
              <a:gd name="connsiteY21" fmla="*/ 601219 h 835653"/>
              <a:gd name="connsiteX22" fmla="*/ 512580 w 687350"/>
              <a:gd name="connsiteY22" fmla="*/ 404806 h 835653"/>
              <a:gd name="connsiteX23" fmla="*/ 512580 w 687350"/>
              <a:gd name="connsiteY23" fmla="*/ 222237 h 835653"/>
              <a:gd name="connsiteX24" fmla="*/ 582791 w 687350"/>
              <a:gd name="connsiteY24" fmla="*/ 425269 h 835653"/>
              <a:gd name="connsiteX0" fmla="*/ 582791 w 687350"/>
              <a:gd name="connsiteY0" fmla="*/ 427591 h 837975"/>
              <a:gd name="connsiteX1" fmla="*/ 662342 w 687350"/>
              <a:gd name="connsiteY1" fmla="*/ 452448 h 837975"/>
              <a:gd name="connsiteX2" fmla="*/ 681128 w 687350"/>
              <a:gd name="connsiteY2" fmla="*/ 382972 h 837975"/>
              <a:gd name="connsiteX3" fmla="*/ 591165 w 687350"/>
              <a:gd name="connsiteY3" fmla="*/ 131894 h 837975"/>
              <a:gd name="connsiteX4" fmla="*/ 506690 w 687350"/>
              <a:gd name="connsiteY4" fmla="*/ 27518 h 837975"/>
              <a:gd name="connsiteX5" fmla="*/ 301473 w 687350"/>
              <a:gd name="connsiteY5" fmla="*/ 1620 h 837975"/>
              <a:gd name="connsiteX6" fmla="*/ 111570 w 687350"/>
              <a:gd name="connsiteY6" fmla="*/ 145627 h 837975"/>
              <a:gd name="connsiteX7" fmla="*/ 5115 w 687350"/>
              <a:gd name="connsiteY7" fmla="*/ 397623 h 837975"/>
              <a:gd name="connsiteX8" fmla="*/ 38938 w 687350"/>
              <a:gd name="connsiteY8" fmla="*/ 481486 h 837975"/>
              <a:gd name="connsiteX9" fmla="*/ 122801 w 687350"/>
              <a:gd name="connsiteY9" fmla="*/ 447664 h 837975"/>
              <a:gd name="connsiteX10" fmla="*/ 192897 w 687350"/>
              <a:gd name="connsiteY10" fmla="*/ 282345 h 837975"/>
              <a:gd name="connsiteX11" fmla="*/ 192897 w 687350"/>
              <a:gd name="connsiteY11" fmla="*/ 402120 h 837975"/>
              <a:gd name="connsiteX12" fmla="*/ 106561 w 687350"/>
              <a:gd name="connsiteY12" fmla="*/ 603541 h 837975"/>
              <a:gd name="connsiteX13" fmla="*/ 192897 w 687350"/>
              <a:gd name="connsiteY13" fmla="*/ 603541 h 837975"/>
              <a:gd name="connsiteX14" fmla="*/ 192897 w 687350"/>
              <a:gd name="connsiteY14" fmla="*/ 837975 h 837975"/>
              <a:gd name="connsiteX15" fmla="*/ 320770 w 687350"/>
              <a:gd name="connsiteY15" fmla="*/ 837975 h 837975"/>
              <a:gd name="connsiteX16" fmla="*/ 320770 w 687350"/>
              <a:gd name="connsiteY16" fmla="*/ 603541 h 837975"/>
              <a:gd name="connsiteX17" fmla="*/ 384707 w 687350"/>
              <a:gd name="connsiteY17" fmla="*/ 603541 h 837975"/>
              <a:gd name="connsiteX18" fmla="*/ 384707 w 687350"/>
              <a:gd name="connsiteY18" fmla="*/ 837975 h 837975"/>
              <a:gd name="connsiteX19" fmla="*/ 512580 w 687350"/>
              <a:gd name="connsiteY19" fmla="*/ 837975 h 837975"/>
              <a:gd name="connsiteX20" fmla="*/ 512580 w 687350"/>
              <a:gd name="connsiteY20" fmla="*/ 603541 h 837975"/>
              <a:gd name="connsiteX21" fmla="*/ 596742 w 687350"/>
              <a:gd name="connsiteY21" fmla="*/ 603541 h 837975"/>
              <a:gd name="connsiteX22" fmla="*/ 512580 w 687350"/>
              <a:gd name="connsiteY22" fmla="*/ 407128 h 837975"/>
              <a:gd name="connsiteX23" fmla="*/ 512580 w 687350"/>
              <a:gd name="connsiteY23" fmla="*/ 224559 h 837975"/>
              <a:gd name="connsiteX24" fmla="*/ 582791 w 687350"/>
              <a:gd name="connsiteY24" fmla="*/ 427591 h 837975"/>
              <a:gd name="connsiteX0" fmla="*/ 582791 w 687350"/>
              <a:gd name="connsiteY0" fmla="*/ 427591 h 837975"/>
              <a:gd name="connsiteX1" fmla="*/ 662342 w 687350"/>
              <a:gd name="connsiteY1" fmla="*/ 452448 h 837975"/>
              <a:gd name="connsiteX2" fmla="*/ 681128 w 687350"/>
              <a:gd name="connsiteY2" fmla="*/ 382972 h 837975"/>
              <a:gd name="connsiteX3" fmla="*/ 506690 w 687350"/>
              <a:gd name="connsiteY3" fmla="*/ 27518 h 837975"/>
              <a:gd name="connsiteX4" fmla="*/ 301473 w 687350"/>
              <a:gd name="connsiteY4" fmla="*/ 1620 h 837975"/>
              <a:gd name="connsiteX5" fmla="*/ 111570 w 687350"/>
              <a:gd name="connsiteY5" fmla="*/ 145627 h 837975"/>
              <a:gd name="connsiteX6" fmla="*/ 5115 w 687350"/>
              <a:gd name="connsiteY6" fmla="*/ 397623 h 837975"/>
              <a:gd name="connsiteX7" fmla="*/ 38938 w 687350"/>
              <a:gd name="connsiteY7" fmla="*/ 481486 h 837975"/>
              <a:gd name="connsiteX8" fmla="*/ 122801 w 687350"/>
              <a:gd name="connsiteY8" fmla="*/ 447664 h 837975"/>
              <a:gd name="connsiteX9" fmla="*/ 192897 w 687350"/>
              <a:gd name="connsiteY9" fmla="*/ 282345 h 837975"/>
              <a:gd name="connsiteX10" fmla="*/ 192897 w 687350"/>
              <a:gd name="connsiteY10" fmla="*/ 402120 h 837975"/>
              <a:gd name="connsiteX11" fmla="*/ 106561 w 687350"/>
              <a:gd name="connsiteY11" fmla="*/ 603541 h 837975"/>
              <a:gd name="connsiteX12" fmla="*/ 192897 w 687350"/>
              <a:gd name="connsiteY12" fmla="*/ 603541 h 837975"/>
              <a:gd name="connsiteX13" fmla="*/ 192897 w 687350"/>
              <a:gd name="connsiteY13" fmla="*/ 837975 h 837975"/>
              <a:gd name="connsiteX14" fmla="*/ 320770 w 687350"/>
              <a:gd name="connsiteY14" fmla="*/ 837975 h 837975"/>
              <a:gd name="connsiteX15" fmla="*/ 320770 w 687350"/>
              <a:gd name="connsiteY15" fmla="*/ 603541 h 837975"/>
              <a:gd name="connsiteX16" fmla="*/ 384707 w 687350"/>
              <a:gd name="connsiteY16" fmla="*/ 603541 h 837975"/>
              <a:gd name="connsiteX17" fmla="*/ 384707 w 687350"/>
              <a:gd name="connsiteY17" fmla="*/ 837975 h 837975"/>
              <a:gd name="connsiteX18" fmla="*/ 512580 w 687350"/>
              <a:gd name="connsiteY18" fmla="*/ 837975 h 837975"/>
              <a:gd name="connsiteX19" fmla="*/ 512580 w 687350"/>
              <a:gd name="connsiteY19" fmla="*/ 603541 h 837975"/>
              <a:gd name="connsiteX20" fmla="*/ 596742 w 687350"/>
              <a:gd name="connsiteY20" fmla="*/ 603541 h 837975"/>
              <a:gd name="connsiteX21" fmla="*/ 512580 w 687350"/>
              <a:gd name="connsiteY21" fmla="*/ 407128 h 837975"/>
              <a:gd name="connsiteX22" fmla="*/ 512580 w 687350"/>
              <a:gd name="connsiteY22" fmla="*/ 224559 h 837975"/>
              <a:gd name="connsiteX23" fmla="*/ 582791 w 687350"/>
              <a:gd name="connsiteY23" fmla="*/ 427591 h 837975"/>
              <a:gd name="connsiteX0" fmla="*/ 582791 w 749580"/>
              <a:gd name="connsiteY0" fmla="*/ 548585 h 958969"/>
              <a:gd name="connsiteX1" fmla="*/ 662342 w 749580"/>
              <a:gd name="connsiteY1" fmla="*/ 573442 h 958969"/>
              <a:gd name="connsiteX2" fmla="*/ 747290 w 749580"/>
              <a:gd name="connsiteY2" fmla="*/ 11904 h 958969"/>
              <a:gd name="connsiteX3" fmla="*/ 506690 w 749580"/>
              <a:gd name="connsiteY3" fmla="*/ 148512 h 958969"/>
              <a:gd name="connsiteX4" fmla="*/ 301473 w 749580"/>
              <a:gd name="connsiteY4" fmla="*/ 122614 h 958969"/>
              <a:gd name="connsiteX5" fmla="*/ 111570 w 749580"/>
              <a:gd name="connsiteY5" fmla="*/ 266621 h 958969"/>
              <a:gd name="connsiteX6" fmla="*/ 5115 w 749580"/>
              <a:gd name="connsiteY6" fmla="*/ 518617 h 958969"/>
              <a:gd name="connsiteX7" fmla="*/ 38938 w 749580"/>
              <a:gd name="connsiteY7" fmla="*/ 602480 h 958969"/>
              <a:gd name="connsiteX8" fmla="*/ 122801 w 749580"/>
              <a:gd name="connsiteY8" fmla="*/ 568658 h 958969"/>
              <a:gd name="connsiteX9" fmla="*/ 192897 w 749580"/>
              <a:gd name="connsiteY9" fmla="*/ 403339 h 958969"/>
              <a:gd name="connsiteX10" fmla="*/ 192897 w 749580"/>
              <a:gd name="connsiteY10" fmla="*/ 523114 h 958969"/>
              <a:gd name="connsiteX11" fmla="*/ 106561 w 749580"/>
              <a:gd name="connsiteY11" fmla="*/ 724535 h 958969"/>
              <a:gd name="connsiteX12" fmla="*/ 192897 w 749580"/>
              <a:gd name="connsiteY12" fmla="*/ 724535 h 958969"/>
              <a:gd name="connsiteX13" fmla="*/ 192897 w 749580"/>
              <a:gd name="connsiteY13" fmla="*/ 958969 h 958969"/>
              <a:gd name="connsiteX14" fmla="*/ 320770 w 749580"/>
              <a:gd name="connsiteY14" fmla="*/ 958969 h 958969"/>
              <a:gd name="connsiteX15" fmla="*/ 320770 w 749580"/>
              <a:gd name="connsiteY15" fmla="*/ 724535 h 958969"/>
              <a:gd name="connsiteX16" fmla="*/ 384707 w 749580"/>
              <a:gd name="connsiteY16" fmla="*/ 724535 h 958969"/>
              <a:gd name="connsiteX17" fmla="*/ 384707 w 749580"/>
              <a:gd name="connsiteY17" fmla="*/ 958969 h 958969"/>
              <a:gd name="connsiteX18" fmla="*/ 512580 w 749580"/>
              <a:gd name="connsiteY18" fmla="*/ 958969 h 958969"/>
              <a:gd name="connsiteX19" fmla="*/ 512580 w 749580"/>
              <a:gd name="connsiteY19" fmla="*/ 724535 h 958969"/>
              <a:gd name="connsiteX20" fmla="*/ 596742 w 749580"/>
              <a:gd name="connsiteY20" fmla="*/ 724535 h 958969"/>
              <a:gd name="connsiteX21" fmla="*/ 512580 w 749580"/>
              <a:gd name="connsiteY21" fmla="*/ 528122 h 958969"/>
              <a:gd name="connsiteX22" fmla="*/ 512580 w 749580"/>
              <a:gd name="connsiteY22" fmla="*/ 345553 h 958969"/>
              <a:gd name="connsiteX23" fmla="*/ 582791 w 749580"/>
              <a:gd name="connsiteY23" fmla="*/ 548585 h 958969"/>
              <a:gd name="connsiteX0" fmla="*/ 582791 w 749580"/>
              <a:gd name="connsiteY0" fmla="*/ 536681 h 947065"/>
              <a:gd name="connsiteX1" fmla="*/ 662342 w 749580"/>
              <a:gd name="connsiteY1" fmla="*/ 561538 h 947065"/>
              <a:gd name="connsiteX2" fmla="*/ 747290 w 749580"/>
              <a:gd name="connsiteY2" fmla="*/ 0 h 947065"/>
              <a:gd name="connsiteX3" fmla="*/ 506690 w 749580"/>
              <a:gd name="connsiteY3" fmla="*/ 136608 h 947065"/>
              <a:gd name="connsiteX4" fmla="*/ 301473 w 749580"/>
              <a:gd name="connsiteY4" fmla="*/ 110710 h 947065"/>
              <a:gd name="connsiteX5" fmla="*/ 111570 w 749580"/>
              <a:gd name="connsiteY5" fmla="*/ 254717 h 947065"/>
              <a:gd name="connsiteX6" fmla="*/ 5115 w 749580"/>
              <a:gd name="connsiteY6" fmla="*/ 506713 h 947065"/>
              <a:gd name="connsiteX7" fmla="*/ 38938 w 749580"/>
              <a:gd name="connsiteY7" fmla="*/ 590576 h 947065"/>
              <a:gd name="connsiteX8" fmla="*/ 122801 w 749580"/>
              <a:gd name="connsiteY8" fmla="*/ 556754 h 947065"/>
              <a:gd name="connsiteX9" fmla="*/ 192897 w 749580"/>
              <a:gd name="connsiteY9" fmla="*/ 391435 h 947065"/>
              <a:gd name="connsiteX10" fmla="*/ 192897 w 749580"/>
              <a:gd name="connsiteY10" fmla="*/ 511210 h 947065"/>
              <a:gd name="connsiteX11" fmla="*/ 106561 w 749580"/>
              <a:gd name="connsiteY11" fmla="*/ 712631 h 947065"/>
              <a:gd name="connsiteX12" fmla="*/ 192897 w 749580"/>
              <a:gd name="connsiteY12" fmla="*/ 712631 h 947065"/>
              <a:gd name="connsiteX13" fmla="*/ 192897 w 749580"/>
              <a:gd name="connsiteY13" fmla="*/ 947065 h 947065"/>
              <a:gd name="connsiteX14" fmla="*/ 320770 w 749580"/>
              <a:gd name="connsiteY14" fmla="*/ 947065 h 947065"/>
              <a:gd name="connsiteX15" fmla="*/ 320770 w 749580"/>
              <a:gd name="connsiteY15" fmla="*/ 712631 h 947065"/>
              <a:gd name="connsiteX16" fmla="*/ 384707 w 749580"/>
              <a:gd name="connsiteY16" fmla="*/ 712631 h 947065"/>
              <a:gd name="connsiteX17" fmla="*/ 384707 w 749580"/>
              <a:gd name="connsiteY17" fmla="*/ 947065 h 947065"/>
              <a:gd name="connsiteX18" fmla="*/ 512580 w 749580"/>
              <a:gd name="connsiteY18" fmla="*/ 947065 h 947065"/>
              <a:gd name="connsiteX19" fmla="*/ 512580 w 749580"/>
              <a:gd name="connsiteY19" fmla="*/ 712631 h 947065"/>
              <a:gd name="connsiteX20" fmla="*/ 596742 w 749580"/>
              <a:gd name="connsiteY20" fmla="*/ 712631 h 947065"/>
              <a:gd name="connsiteX21" fmla="*/ 512580 w 749580"/>
              <a:gd name="connsiteY21" fmla="*/ 516218 h 947065"/>
              <a:gd name="connsiteX22" fmla="*/ 512580 w 749580"/>
              <a:gd name="connsiteY22" fmla="*/ 333649 h 947065"/>
              <a:gd name="connsiteX23" fmla="*/ 582791 w 749580"/>
              <a:gd name="connsiteY23" fmla="*/ 536681 h 947065"/>
              <a:gd name="connsiteX0" fmla="*/ 582791 w 712342"/>
              <a:gd name="connsiteY0" fmla="*/ 549629 h 960013"/>
              <a:gd name="connsiteX1" fmla="*/ 662342 w 712342"/>
              <a:gd name="connsiteY1" fmla="*/ 574486 h 960013"/>
              <a:gd name="connsiteX2" fmla="*/ 708695 w 712342"/>
              <a:gd name="connsiteY2" fmla="*/ 0 h 960013"/>
              <a:gd name="connsiteX3" fmla="*/ 506690 w 712342"/>
              <a:gd name="connsiteY3" fmla="*/ 149556 h 960013"/>
              <a:gd name="connsiteX4" fmla="*/ 301473 w 712342"/>
              <a:gd name="connsiteY4" fmla="*/ 123658 h 960013"/>
              <a:gd name="connsiteX5" fmla="*/ 111570 w 712342"/>
              <a:gd name="connsiteY5" fmla="*/ 267665 h 960013"/>
              <a:gd name="connsiteX6" fmla="*/ 5115 w 712342"/>
              <a:gd name="connsiteY6" fmla="*/ 519661 h 960013"/>
              <a:gd name="connsiteX7" fmla="*/ 38938 w 712342"/>
              <a:gd name="connsiteY7" fmla="*/ 603524 h 960013"/>
              <a:gd name="connsiteX8" fmla="*/ 122801 w 712342"/>
              <a:gd name="connsiteY8" fmla="*/ 569702 h 960013"/>
              <a:gd name="connsiteX9" fmla="*/ 192897 w 712342"/>
              <a:gd name="connsiteY9" fmla="*/ 404383 h 960013"/>
              <a:gd name="connsiteX10" fmla="*/ 192897 w 712342"/>
              <a:gd name="connsiteY10" fmla="*/ 524158 h 960013"/>
              <a:gd name="connsiteX11" fmla="*/ 106561 w 712342"/>
              <a:gd name="connsiteY11" fmla="*/ 725579 h 960013"/>
              <a:gd name="connsiteX12" fmla="*/ 192897 w 712342"/>
              <a:gd name="connsiteY12" fmla="*/ 725579 h 960013"/>
              <a:gd name="connsiteX13" fmla="*/ 192897 w 712342"/>
              <a:gd name="connsiteY13" fmla="*/ 960013 h 960013"/>
              <a:gd name="connsiteX14" fmla="*/ 320770 w 712342"/>
              <a:gd name="connsiteY14" fmla="*/ 960013 h 960013"/>
              <a:gd name="connsiteX15" fmla="*/ 320770 w 712342"/>
              <a:gd name="connsiteY15" fmla="*/ 725579 h 960013"/>
              <a:gd name="connsiteX16" fmla="*/ 384707 w 712342"/>
              <a:gd name="connsiteY16" fmla="*/ 725579 h 960013"/>
              <a:gd name="connsiteX17" fmla="*/ 384707 w 712342"/>
              <a:gd name="connsiteY17" fmla="*/ 960013 h 960013"/>
              <a:gd name="connsiteX18" fmla="*/ 512580 w 712342"/>
              <a:gd name="connsiteY18" fmla="*/ 960013 h 960013"/>
              <a:gd name="connsiteX19" fmla="*/ 512580 w 712342"/>
              <a:gd name="connsiteY19" fmla="*/ 725579 h 960013"/>
              <a:gd name="connsiteX20" fmla="*/ 596742 w 712342"/>
              <a:gd name="connsiteY20" fmla="*/ 725579 h 960013"/>
              <a:gd name="connsiteX21" fmla="*/ 512580 w 712342"/>
              <a:gd name="connsiteY21" fmla="*/ 529166 h 960013"/>
              <a:gd name="connsiteX22" fmla="*/ 512580 w 712342"/>
              <a:gd name="connsiteY22" fmla="*/ 346597 h 960013"/>
              <a:gd name="connsiteX23" fmla="*/ 582791 w 712342"/>
              <a:gd name="connsiteY23" fmla="*/ 549629 h 960013"/>
              <a:gd name="connsiteX0" fmla="*/ 582791 w 787131"/>
              <a:gd name="connsiteY0" fmla="*/ 549629 h 960013"/>
              <a:gd name="connsiteX1" fmla="*/ 783639 w 787131"/>
              <a:gd name="connsiteY1" fmla="*/ 126450 h 960013"/>
              <a:gd name="connsiteX2" fmla="*/ 708695 w 787131"/>
              <a:gd name="connsiteY2" fmla="*/ 0 h 960013"/>
              <a:gd name="connsiteX3" fmla="*/ 506690 w 787131"/>
              <a:gd name="connsiteY3" fmla="*/ 149556 h 960013"/>
              <a:gd name="connsiteX4" fmla="*/ 301473 w 787131"/>
              <a:gd name="connsiteY4" fmla="*/ 123658 h 960013"/>
              <a:gd name="connsiteX5" fmla="*/ 111570 w 787131"/>
              <a:gd name="connsiteY5" fmla="*/ 267665 h 960013"/>
              <a:gd name="connsiteX6" fmla="*/ 5115 w 787131"/>
              <a:gd name="connsiteY6" fmla="*/ 519661 h 960013"/>
              <a:gd name="connsiteX7" fmla="*/ 38938 w 787131"/>
              <a:gd name="connsiteY7" fmla="*/ 603524 h 960013"/>
              <a:gd name="connsiteX8" fmla="*/ 122801 w 787131"/>
              <a:gd name="connsiteY8" fmla="*/ 569702 h 960013"/>
              <a:gd name="connsiteX9" fmla="*/ 192897 w 787131"/>
              <a:gd name="connsiteY9" fmla="*/ 404383 h 960013"/>
              <a:gd name="connsiteX10" fmla="*/ 192897 w 787131"/>
              <a:gd name="connsiteY10" fmla="*/ 524158 h 960013"/>
              <a:gd name="connsiteX11" fmla="*/ 106561 w 787131"/>
              <a:gd name="connsiteY11" fmla="*/ 725579 h 960013"/>
              <a:gd name="connsiteX12" fmla="*/ 192897 w 787131"/>
              <a:gd name="connsiteY12" fmla="*/ 725579 h 960013"/>
              <a:gd name="connsiteX13" fmla="*/ 192897 w 787131"/>
              <a:gd name="connsiteY13" fmla="*/ 960013 h 960013"/>
              <a:gd name="connsiteX14" fmla="*/ 320770 w 787131"/>
              <a:gd name="connsiteY14" fmla="*/ 960013 h 960013"/>
              <a:gd name="connsiteX15" fmla="*/ 320770 w 787131"/>
              <a:gd name="connsiteY15" fmla="*/ 725579 h 960013"/>
              <a:gd name="connsiteX16" fmla="*/ 384707 w 787131"/>
              <a:gd name="connsiteY16" fmla="*/ 725579 h 960013"/>
              <a:gd name="connsiteX17" fmla="*/ 384707 w 787131"/>
              <a:gd name="connsiteY17" fmla="*/ 960013 h 960013"/>
              <a:gd name="connsiteX18" fmla="*/ 512580 w 787131"/>
              <a:gd name="connsiteY18" fmla="*/ 960013 h 960013"/>
              <a:gd name="connsiteX19" fmla="*/ 512580 w 787131"/>
              <a:gd name="connsiteY19" fmla="*/ 725579 h 960013"/>
              <a:gd name="connsiteX20" fmla="*/ 596742 w 787131"/>
              <a:gd name="connsiteY20" fmla="*/ 725579 h 960013"/>
              <a:gd name="connsiteX21" fmla="*/ 512580 w 787131"/>
              <a:gd name="connsiteY21" fmla="*/ 529166 h 960013"/>
              <a:gd name="connsiteX22" fmla="*/ 512580 w 787131"/>
              <a:gd name="connsiteY22" fmla="*/ 346597 h 960013"/>
              <a:gd name="connsiteX23" fmla="*/ 582791 w 787131"/>
              <a:gd name="connsiteY23" fmla="*/ 549629 h 960013"/>
              <a:gd name="connsiteX0" fmla="*/ 682034 w 783862"/>
              <a:gd name="connsiteY0" fmla="*/ 246623 h 960013"/>
              <a:gd name="connsiteX1" fmla="*/ 783639 w 783862"/>
              <a:gd name="connsiteY1" fmla="*/ 126450 h 960013"/>
              <a:gd name="connsiteX2" fmla="*/ 708695 w 783862"/>
              <a:gd name="connsiteY2" fmla="*/ 0 h 960013"/>
              <a:gd name="connsiteX3" fmla="*/ 506690 w 783862"/>
              <a:gd name="connsiteY3" fmla="*/ 149556 h 960013"/>
              <a:gd name="connsiteX4" fmla="*/ 301473 w 783862"/>
              <a:gd name="connsiteY4" fmla="*/ 123658 h 960013"/>
              <a:gd name="connsiteX5" fmla="*/ 111570 w 783862"/>
              <a:gd name="connsiteY5" fmla="*/ 267665 h 960013"/>
              <a:gd name="connsiteX6" fmla="*/ 5115 w 783862"/>
              <a:gd name="connsiteY6" fmla="*/ 519661 h 960013"/>
              <a:gd name="connsiteX7" fmla="*/ 38938 w 783862"/>
              <a:gd name="connsiteY7" fmla="*/ 603524 h 960013"/>
              <a:gd name="connsiteX8" fmla="*/ 122801 w 783862"/>
              <a:gd name="connsiteY8" fmla="*/ 569702 h 960013"/>
              <a:gd name="connsiteX9" fmla="*/ 192897 w 783862"/>
              <a:gd name="connsiteY9" fmla="*/ 404383 h 960013"/>
              <a:gd name="connsiteX10" fmla="*/ 192897 w 783862"/>
              <a:gd name="connsiteY10" fmla="*/ 524158 h 960013"/>
              <a:gd name="connsiteX11" fmla="*/ 106561 w 783862"/>
              <a:gd name="connsiteY11" fmla="*/ 725579 h 960013"/>
              <a:gd name="connsiteX12" fmla="*/ 192897 w 783862"/>
              <a:gd name="connsiteY12" fmla="*/ 725579 h 960013"/>
              <a:gd name="connsiteX13" fmla="*/ 192897 w 783862"/>
              <a:gd name="connsiteY13" fmla="*/ 960013 h 960013"/>
              <a:gd name="connsiteX14" fmla="*/ 320770 w 783862"/>
              <a:gd name="connsiteY14" fmla="*/ 960013 h 960013"/>
              <a:gd name="connsiteX15" fmla="*/ 320770 w 783862"/>
              <a:gd name="connsiteY15" fmla="*/ 725579 h 960013"/>
              <a:gd name="connsiteX16" fmla="*/ 384707 w 783862"/>
              <a:gd name="connsiteY16" fmla="*/ 725579 h 960013"/>
              <a:gd name="connsiteX17" fmla="*/ 384707 w 783862"/>
              <a:gd name="connsiteY17" fmla="*/ 960013 h 960013"/>
              <a:gd name="connsiteX18" fmla="*/ 512580 w 783862"/>
              <a:gd name="connsiteY18" fmla="*/ 960013 h 960013"/>
              <a:gd name="connsiteX19" fmla="*/ 512580 w 783862"/>
              <a:gd name="connsiteY19" fmla="*/ 725579 h 960013"/>
              <a:gd name="connsiteX20" fmla="*/ 596742 w 783862"/>
              <a:gd name="connsiteY20" fmla="*/ 725579 h 960013"/>
              <a:gd name="connsiteX21" fmla="*/ 512580 w 783862"/>
              <a:gd name="connsiteY21" fmla="*/ 529166 h 960013"/>
              <a:gd name="connsiteX22" fmla="*/ 512580 w 783862"/>
              <a:gd name="connsiteY22" fmla="*/ 346597 h 960013"/>
              <a:gd name="connsiteX23" fmla="*/ 682034 w 783862"/>
              <a:gd name="connsiteY23" fmla="*/ 246623 h 960013"/>
              <a:gd name="connsiteX0" fmla="*/ 512580 w 783862"/>
              <a:gd name="connsiteY0" fmla="*/ 346597 h 960013"/>
              <a:gd name="connsiteX1" fmla="*/ 783639 w 783862"/>
              <a:gd name="connsiteY1" fmla="*/ 126450 h 960013"/>
              <a:gd name="connsiteX2" fmla="*/ 708695 w 783862"/>
              <a:gd name="connsiteY2" fmla="*/ 0 h 960013"/>
              <a:gd name="connsiteX3" fmla="*/ 506690 w 783862"/>
              <a:gd name="connsiteY3" fmla="*/ 149556 h 960013"/>
              <a:gd name="connsiteX4" fmla="*/ 301473 w 783862"/>
              <a:gd name="connsiteY4" fmla="*/ 123658 h 960013"/>
              <a:gd name="connsiteX5" fmla="*/ 111570 w 783862"/>
              <a:gd name="connsiteY5" fmla="*/ 267665 h 960013"/>
              <a:gd name="connsiteX6" fmla="*/ 5115 w 783862"/>
              <a:gd name="connsiteY6" fmla="*/ 519661 h 960013"/>
              <a:gd name="connsiteX7" fmla="*/ 38938 w 783862"/>
              <a:gd name="connsiteY7" fmla="*/ 603524 h 960013"/>
              <a:gd name="connsiteX8" fmla="*/ 122801 w 783862"/>
              <a:gd name="connsiteY8" fmla="*/ 569702 h 960013"/>
              <a:gd name="connsiteX9" fmla="*/ 192897 w 783862"/>
              <a:gd name="connsiteY9" fmla="*/ 404383 h 960013"/>
              <a:gd name="connsiteX10" fmla="*/ 192897 w 783862"/>
              <a:gd name="connsiteY10" fmla="*/ 524158 h 960013"/>
              <a:gd name="connsiteX11" fmla="*/ 106561 w 783862"/>
              <a:gd name="connsiteY11" fmla="*/ 725579 h 960013"/>
              <a:gd name="connsiteX12" fmla="*/ 192897 w 783862"/>
              <a:gd name="connsiteY12" fmla="*/ 725579 h 960013"/>
              <a:gd name="connsiteX13" fmla="*/ 192897 w 783862"/>
              <a:gd name="connsiteY13" fmla="*/ 960013 h 960013"/>
              <a:gd name="connsiteX14" fmla="*/ 320770 w 783862"/>
              <a:gd name="connsiteY14" fmla="*/ 960013 h 960013"/>
              <a:gd name="connsiteX15" fmla="*/ 320770 w 783862"/>
              <a:gd name="connsiteY15" fmla="*/ 725579 h 960013"/>
              <a:gd name="connsiteX16" fmla="*/ 384707 w 783862"/>
              <a:gd name="connsiteY16" fmla="*/ 725579 h 960013"/>
              <a:gd name="connsiteX17" fmla="*/ 384707 w 783862"/>
              <a:gd name="connsiteY17" fmla="*/ 960013 h 960013"/>
              <a:gd name="connsiteX18" fmla="*/ 512580 w 783862"/>
              <a:gd name="connsiteY18" fmla="*/ 960013 h 960013"/>
              <a:gd name="connsiteX19" fmla="*/ 512580 w 783862"/>
              <a:gd name="connsiteY19" fmla="*/ 725579 h 960013"/>
              <a:gd name="connsiteX20" fmla="*/ 596742 w 783862"/>
              <a:gd name="connsiteY20" fmla="*/ 725579 h 960013"/>
              <a:gd name="connsiteX21" fmla="*/ 512580 w 783862"/>
              <a:gd name="connsiteY21" fmla="*/ 529166 h 960013"/>
              <a:gd name="connsiteX22" fmla="*/ 512580 w 783862"/>
              <a:gd name="connsiteY22" fmla="*/ 346597 h 96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83862" h="960013">
                <a:moveTo>
                  <a:pt x="512580" y="346597"/>
                </a:moveTo>
                <a:lnTo>
                  <a:pt x="783639" y="126450"/>
                </a:lnTo>
                <a:cubicBezTo>
                  <a:pt x="788082" y="85346"/>
                  <a:pt x="724853" y="23261"/>
                  <a:pt x="708695" y="0"/>
                </a:cubicBezTo>
                <a:lnTo>
                  <a:pt x="506690" y="149556"/>
                </a:lnTo>
                <a:cubicBezTo>
                  <a:pt x="417149" y="103803"/>
                  <a:pt x="363446" y="130564"/>
                  <a:pt x="301473" y="123658"/>
                </a:cubicBezTo>
                <a:cubicBezTo>
                  <a:pt x="235620" y="143343"/>
                  <a:pt x="160963" y="201665"/>
                  <a:pt x="111570" y="267665"/>
                </a:cubicBezTo>
                <a:cubicBezTo>
                  <a:pt x="62177" y="333665"/>
                  <a:pt x="45054" y="425674"/>
                  <a:pt x="5115" y="519661"/>
                </a:cubicBezTo>
                <a:cubicBezTo>
                  <a:pt x="-8703" y="552160"/>
                  <a:pt x="6439" y="589705"/>
                  <a:pt x="38938" y="603524"/>
                </a:cubicBezTo>
                <a:cubicBezTo>
                  <a:pt x="71437" y="617343"/>
                  <a:pt x="108983" y="602201"/>
                  <a:pt x="122801" y="569702"/>
                </a:cubicBezTo>
                <a:lnTo>
                  <a:pt x="192897" y="404383"/>
                </a:lnTo>
                <a:lnTo>
                  <a:pt x="192897" y="524158"/>
                </a:lnTo>
                <a:lnTo>
                  <a:pt x="106561" y="725579"/>
                </a:lnTo>
                <a:lnTo>
                  <a:pt x="192897" y="725579"/>
                </a:lnTo>
                <a:lnTo>
                  <a:pt x="192897" y="960013"/>
                </a:lnTo>
                <a:lnTo>
                  <a:pt x="320770" y="960013"/>
                </a:lnTo>
                <a:lnTo>
                  <a:pt x="320770" y="725579"/>
                </a:lnTo>
                <a:lnTo>
                  <a:pt x="384707" y="725579"/>
                </a:lnTo>
                <a:lnTo>
                  <a:pt x="384707" y="960013"/>
                </a:lnTo>
                <a:lnTo>
                  <a:pt x="512580" y="960013"/>
                </a:lnTo>
                <a:lnTo>
                  <a:pt x="512580" y="725579"/>
                </a:lnTo>
                <a:lnTo>
                  <a:pt x="596742" y="725579"/>
                </a:lnTo>
                <a:lnTo>
                  <a:pt x="512580" y="529166"/>
                </a:lnTo>
                <a:lnTo>
                  <a:pt x="512580" y="346597"/>
                </a:lnTo>
                <a:close/>
              </a:path>
            </a:pathLst>
          </a:custGeom>
          <a:solidFill>
            <a:srgbClr val="FF6600"/>
          </a:solidFill>
          <a:ln w="212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AE6A044-4859-4751-82CA-495901AFEDF2}"/>
              </a:ext>
            </a:extLst>
          </p:cNvPr>
          <p:cNvSpPr/>
          <p:nvPr/>
        </p:nvSpPr>
        <p:spPr>
          <a:xfrm>
            <a:off x="9352616" y="1179265"/>
            <a:ext cx="1453235" cy="2514287"/>
          </a:xfrm>
          <a:custGeom>
            <a:avLst/>
            <a:gdLst>
              <a:gd name="connsiteX0" fmla="*/ 1448130 w 1453235"/>
              <a:gd name="connsiteY0" fmla="*/ 1075556 h 2514287"/>
              <a:gd name="connsiteX1" fmla="*/ 1210914 w 1453235"/>
              <a:gd name="connsiteY1" fmla="*/ 209524 h 2514287"/>
              <a:gd name="connsiteX2" fmla="*/ 1158200 w 1453235"/>
              <a:gd name="connsiteY2" fmla="*/ 132698 h 2514287"/>
              <a:gd name="connsiteX3" fmla="*/ 881449 w 1453235"/>
              <a:gd name="connsiteY3" fmla="*/ 13968 h 2514287"/>
              <a:gd name="connsiteX4" fmla="*/ 729895 w 1453235"/>
              <a:gd name="connsiteY4" fmla="*/ 0 h 2514287"/>
              <a:gd name="connsiteX5" fmla="*/ 578341 w 1453235"/>
              <a:gd name="connsiteY5" fmla="*/ 13968 h 2514287"/>
              <a:gd name="connsiteX6" fmla="*/ 301590 w 1453235"/>
              <a:gd name="connsiteY6" fmla="*/ 132698 h 2514287"/>
              <a:gd name="connsiteX7" fmla="*/ 248876 w 1453235"/>
              <a:gd name="connsiteY7" fmla="*/ 209524 h 2514287"/>
              <a:gd name="connsiteX8" fmla="*/ 5071 w 1453235"/>
              <a:gd name="connsiteY8" fmla="*/ 1075556 h 2514287"/>
              <a:gd name="connsiteX9" fmla="*/ 97322 w 1453235"/>
              <a:gd name="connsiteY9" fmla="*/ 1250160 h 2514287"/>
              <a:gd name="connsiteX10" fmla="*/ 136857 w 1453235"/>
              <a:gd name="connsiteY10" fmla="*/ 1257144 h 2514287"/>
              <a:gd name="connsiteX11" fmla="*/ 262054 w 1453235"/>
              <a:gd name="connsiteY11" fmla="*/ 1159366 h 2514287"/>
              <a:gd name="connsiteX12" fmla="*/ 466323 w 1453235"/>
              <a:gd name="connsiteY12" fmla="*/ 426032 h 2514287"/>
              <a:gd name="connsiteX13" fmla="*/ 466323 w 1453235"/>
              <a:gd name="connsiteY13" fmla="*/ 670477 h 2514287"/>
              <a:gd name="connsiteX14" fmla="*/ 222518 w 1453235"/>
              <a:gd name="connsiteY14" fmla="*/ 1536509 h 2514287"/>
              <a:gd name="connsiteX15" fmla="*/ 400430 w 1453235"/>
              <a:gd name="connsiteY15" fmla="*/ 1536509 h 2514287"/>
              <a:gd name="connsiteX16" fmla="*/ 400430 w 1453235"/>
              <a:gd name="connsiteY16" fmla="*/ 2514287 h 2514287"/>
              <a:gd name="connsiteX17" fmla="*/ 664002 w 1453235"/>
              <a:gd name="connsiteY17" fmla="*/ 2514287 h 2514287"/>
              <a:gd name="connsiteX18" fmla="*/ 664002 w 1453235"/>
              <a:gd name="connsiteY18" fmla="*/ 1536509 h 2514287"/>
              <a:gd name="connsiteX19" fmla="*/ 795788 w 1453235"/>
              <a:gd name="connsiteY19" fmla="*/ 1536509 h 2514287"/>
              <a:gd name="connsiteX20" fmla="*/ 795788 w 1453235"/>
              <a:gd name="connsiteY20" fmla="*/ 2514287 h 2514287"/>
              <a:gd name="connsiteX21" fmla="*/ 1059360 w 1453235"/>
              <a:gd name="connsiteY21" fmla="*/ 2514287 h 2514287"/>
              <a:gd name="connsiteX22" fmla="*/ 1059360 w 1453235"/>
              <a:gd name="connsiteY22" fmla="*/ 1536509 h 2514287"/>
              <a:gd name="connsiteX23" fmla="*/ 1237272 w 1453235"/>
              <a:gd name="connsiteY23" fmla="*/ 1536509 h 2514287"/>
              <a:gd name="connsiteX24" fmla="*/ 993467 w 1453235"/>
              <a:gd name="connsiteY24" fmla="*/ 670477 h 2514287"/>
              <a:gd name="connsiteX25" fmla="*/ 993467 w 1453235"/>
              <a:gd name="connsiteY25" fmla="*/ 426032 h 2514287"/>
              <a:gd name="connsiteX26" fmla="*/ 1197736 w 1453235"/>
              <a:gd name="connsiteY26" fmla="*/ 1159366 h 2514287"/>
              <a:gd name="connsiteX27" fmla="*/ 1322933 w 1453235"/>
              <a:gd name="connsiteY27" fmla="*/ 1257144 h 2514287"/>
              <a:gd name="connsiteX28" fmla="*/ 1362469 w 1453235"/>
              <a:gd name="connsiteY28" fmla="*/ 1250160 h 2514287"/>
              <a:gd name="connsiteX29" fmla="*/ 1448130 w 1453235"/>
              <a:gd name="connsiteY29" fmla="*/ 1075556 h 251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453235" h="2514287">
                <a:moveTo>
                  <a:pt x="1448130" y="1075556"/>
                </a:moveTo>
                <a:lnTo>
                  <a:pt x="1210914" y="209524"/>
                </a:lnTo>
                <a:cubicBezTo>
                  <a:pt x="1204325" y="174603"/>
                  <a:pt x="1184557" y="146667"/>
                  <a:pt x="1158200" y="132698"/>
                </a:cubicBezTo>
                <a:cubicBezTo>
                  <a:pt x="1079128" y="76825"/>
                  <a:pt x="986878" y="41905"/>
                  <a:pt x="881449" y="13968"/>
                </a:cubicBezTo>
                <a:cubicBezTo>
                  <a:pt x="828735" y="6984"/>
                  <a:pt x="782610" y="0"/>
                  <a:pt x="729895" y="0"/>
                </a:cubicBezTo>
                <a:cubicBezTo>
                  <a:pt x="677181" y="0"/>
                  <a:pt x="631055" y="6984"/>
                  <a:pt x="578341" y="13968"/>
                </a:cubicBezTo>
                <a:cubicBezTo>
                  <a:pt x="472912" y="34921"/>
                  <a:pt x="380662" y="76825"/>
                  <a:pt x="301590" y="132698"/>
                </a:cubicBezTo>
                <a:cubicBezTo>
                  <a:pt x="275233" y="153651"/>
                  <a:pt x="255465" y="174603"/>
                  <a:pt x="248876" y="209524"/>
                </a:cubicBezTo>
                <a:lnTo>
                  <a:pt x="5071" y="1075556"/>
                </a:lnTo>
                <a:cubicBezTo>
                  <a:pt x="-14697" y="1152382"/>
                  <a:pt x="24839" y="1229207"/>
                  <a:pt x="97322" y="1250160"/>
                </a:cubicBezTo>
                <a:cubicBezTo>
                  <a:pt x="110500" y="1257144"/>
                  <a:pt x="123679" y="1257144"/>
                  <a:pt x="136857" y="1257144"/>
                </a:cubicBezTo>
                <a:cubicBezTo>
                  <a:pt x="196161" y="1257144"/>
                  <a:pt x="248876" y="1215239"/>
                  <a:pt x="262054" y="1159366"/>
                </a:cubicBezTo>
                <a:lnTo>
                  <a:pt x="466323" y="426032"/>
                </a:lnTo>
                <a:lnTo>
                  <a:pt x="466323" y="670477"/>
                </a:lnTo>
                <a:lnTo>
                  <a:pt x="222518" y="1536509"/>
                </a:lnTo>
                <a:lnTo>
                  <a:pt x="400430" y="1536509"/>
                </a:lnTo>
                <a:lnTo>
                  <a:pt x="400430" y="2514287"/>
                </a:lnTo>
                <a:lnTo>
                  <a:pt x="664002" y="2514287"/>
                </a:lnTo>
                <a:lnTo>
                  <a:pt x="664002" y="1536509"/>
                </a:lnTo>
                <a:lnTo>
                  <a:pt x="795788" y="1536509"/>
                </a:lnTo>
                <a:lnTo>
                  <a:pt x="795788" y="2514287"/>
                </a:lnTo>
                <a:lnTo>
                  <a:pt x="1059360" y="2514287"/>
                </a:lnTo>
                <a:lnTo>
                  <a:pt x="1059360" y="1536509"/>
                </a:lnTo>
                <a:lnTo>
                  <a:pt x="1237272" y="1536509"/>
                </a:lnTo>
                <a:lnTo>
                  <a:pt x="993467" y="670477"/>
                </a:lnTo>
                <a:lnTo>
                  <a:pt x="993467" y="426032"/>
                </a:lnTo>
                <a:lnTo>
                  <a:pt x="1197736" y="1159366"/>
                </a:lnTo>
                <a:cubicBezTo>
                  <a:pt x="1217504" y="1222223"/>
                  <a:pt x="1270218" y="1257144"/>
                  <a:pt x="1322933" y="1257144"/>
                </a:cubicBezTo>
                <a:cubicBezTo>
                  <a:pt x="1336111" y="1257144"/>
                  <a:pt x="1349290" y="1257144"/>
                  <a:pt x="1362469" y="1250160"/>
                </a:cubicBezTo>
                <a:cubicBezTo>
                  <a:pt x="1428362" y="1229207"/>
                  <a:pt x="1467897" y="1152382"/>
                  <a:pt x="1448130" y="1075556"/>
                </a:cubicBezTo>
                <a:close/>
              </a:path>
            </a:pathLst>
          </a:custGeom>
          <a:solidFill>
            <a:srgbClr val="FF6600"/>
          </a:solidFill>
          <a:ln w="329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C27911C-B4A8-4341-9591-244CD1399B69}"/>
              </a:ext>
            </a:extLst>
          </p:cNvPr>
          <p:cNvSpPr/>
          <p:nvPr/>
        </p:nvSpPr>
        <p:spPr>
          <a:xfrm>
            <a:off x="7014677" y="3482706"/>
            <a:ext cx="849217" cy="1728598"/>
          </a:xfrm>
          <a:custGeom>
            <a:avLst/>
            <a:gdLst>
              <a:gd name="connsiteX0" fmla="*/ 1528882 w 1535862"/>
              <a:gd name="connsiteY0" fmla="*/ 1089066 h 2513229"/>
              <a:gd name="connsiteX1" fmla="*/ 1333408 w 1535862"/>
              <a:gd name="connsiteY1" fmla="*/ 258304 h 2513229"/>
              <a:gd name="connsiteX2" fmla="*/ 1291521 w 1535862"/>
              <a:gd name="connsiteY2" fmla="*/ 181511 h 2513229"/>
              <a:gd name="connsiteX3" fmla="*/ 998311 w 1535862"/>
              <a:gd name="connsiteY3" fmla="*/ 27925 h 2513229"/>
              <a:gd name="connsiteX4" fmla="*/ 767931 w 1535862"/>
              <a:gd name="connsiteY4" fmla="*/ 0 h 2513229"/>
              <a:gd name="connsiteX5" fmla="*/ 537552 w 1535862"/>
              <a:gd name="connsiteY5" fmla="*/ 34906 h 2513229"/>
              <a:gd name="connsiteX6" fmla="*/ 244342 w 1535862"/>
              <a:gd name="connsiteY6" fmla="*/ 188492 h 2513229"/>
              <a:gd name="connsiteX7" fmla="*/ 202455 w 1535862"/>
              <a:gd name="connsiteY7" fmla="*/ 265285 h 2513229"/>
              <a:gd name="connsiteX8" fmla="*/ 6981 w 1535862"/>
              <a:gd name="connsiteY8" fmla="*/ 1096048 h 2513229"/>
              <a:gd name="connsiteX9" fmla="*/ 0 w 1535862"/>
              <a:gd name="connsiteY9" fmla="*/ 1130954 h 2513229"/>
              <a:gd name="connsiteX10" fmla="*/ 139624 w 1535862"/>
              <a:gd name="connsiteY10" fmla="*/ 1270577 h 2513229"/>
              <a:gd name="connsiteX11" fmla="*/ 272267 w 1535862"/>
              <a:gd name="connsiteY11" fmla="*/ 1165859 h 2513229"/>
              <a:gd name="connsiteX12" fmla="*/ 418872 w 1535862"/>
              <a:gd name="connsiteY12" fmla="*/ 558496 h 2513229"/>
              <a:gd name="connsiteX13" fmla="*/ 418872 w 1535862"/>
              <a:gd name="connsiteY13" fmla="*/ 2513230 h 2513229"/>
              <a:gd name="connsiteX14" fmla="*/ 698119 w 1535862"/>
              <a:gd name="connsiteY14" fmla="*/ 2513230 h 2513229"/>
              <a:gd name="connsiteX15" fmla="*/ 698119 w 1535862"/>
              <a:gd name="connsiteY15" fmla="*/ 1256615 h 2513229"/>
              <a:gd name="connsiteX16" fmla="*/ 837743 w 1535862"/>
              <a:gd name="connsiteY16" fmla="*/ 1256615 h 2513229"/>
              <a:gd name="connsiteX17" fmla="*/ 837743 w 1535862"/>
              <a:gd name="connsiteY17" fmla="*/ 2513230 h 2513229"/>
              <a:gd name="connsiteX18" fmla="*/ 1116991 w 1535862"/>
              <a:gd name="connsiteY18" fmla="*/ 2513230 h 2513229"/>
              <a:gd name="connsiteX19" fmla="*/ 1116991 w 1535862"/>
              <a:gd name="connsiteY19" fmla="*/ 551514 h 2513229"/>
              <a:gd name="connsiteX20" fmla="*/ 1263596 w 1535862"/>
              <a:gd name="connsiteY20" fmla="*/ 1158878 h 2513229"/>
              <a:gd name="connsiteX21" fmla="*/ 1396239 w 1535862"/>
              <a:gd name="connsiteY21" fmla="*/ 1263596 h 2513229"/>
              <a:gd name="connsiteX22" fmla="*/ 1535863 w 1535862"/>
              <a:gd name="connsiteY22" fmla="*/ 1123972 h 2513229"/>
              <a:gd name="connsiteX23" fmla="*/ 1528882 w 1535862"/>
              <a:gd name="connsiteY23" fmla="*/ 1089066 h 2513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35862" h="2513229">
                <a:moveTo>
                  <a:pt x="1528882" y="1089066"/>
                </a:moveTo>
                <a:lnTo>
                  <a:pt x="1333408" y="258304"/>
                </a:lnTo>
                <a:cubicBezTo>
                  <a:pt x="1326427" y="230379"/>
                  <a:pt x="1312464" y="202455"/>
                  <a:pt x="1291521" y="181511"/>
                </a:cubicBezTo>
                <a:cubicBezTo>
                  <a:pt x="1207747" y="111699"/>
                  <a:pt x="1110010" y="62831"/>
                  <a:pt x="998311" y="27925"/>
                </a:cubicBezTo>
                <a:cubicBezTo>
                  <a:pt x="921518" y="13962"/>
                  <a:pt x="844725" y="0"/>
                  <a:pt x="767931" y="0"/>
                </a:cubicBezTo>
                <a:cubicBezTo>
                  <a:pt x="691138" y="0"/>
                  <a:pt x="614345" y="13962"/>
                  <a:pt x="537552" y="34906"/>
                </a:cubicBezTo>
                <a:cubicBezTo>
                  <a:pt x="425853" y="62831"/>
                  <a:pt x="328116" y="118680"/>
                  <a:pt x="244342" y="188492"/>
                </a:cubicBezTo>
                <a:cubicBezTo>
                  <a:pt x="223398" y="209436"/>
                  <a:pt x="209436" y="237361"/>
                  <a:pt x="202455" y="265285"/>
                </a:cubicBezTo>
                <a:lnTo>
                  <a:pt x="6981" y="1096048"/>
                </a:lnTo>
                <a:cubicBezTo>
                  <a:pt x="6981" y="1103029"/>
                  <a:pt x="0" y="1116991"/>
                  <a:pt x="0" y="1130954"/>
                </a:cubicBezTo>
                <a:cubicBezTo>
                  <a:pt x="0" y="1207747"/>
                  <a:pt x="62831" y="1270577"/>
                  <a:pt x="139624" y="1270577"/>
                </a:cubicBezTo>
                <a:cubicBezTo>
                  <a:pt x="202455" y="1270577"/>
                  <a:pt x="258304" y="1221709"/>
                  <a:pt x="272267" y="1165859"/>
                </a:cubicBezTo>
                <a:lnTo>
                  <a:pt x="418872" y="558496"/>
                </a:lnTo>
                <a:lnTo>
                  <a:pt x="418872" y="2513230"/>
                </a:lnTo>
                <a:lnTo>
                  <a:pt x="698119" y="2513230"/>
                </a:lnTo>
                <a:lnTo>
                  <a:pt x="698119" y="1256615"/>
                </a:lnTo>
                <a:lnTo>
                  <a:pt x="837743" y="1256615"/>
                </a:lnTo>
                <a:lnTo>
                  <a:pt x="837743" y="2513230"/>
                </a:lnTo>
                <a:lnTo>
                  <a:pt x="1116991" y="2513230"/>
                </a:lnTo>
                <a:lnTo>
                  <a:pt x="1116991" y="551514"/>
                </a:lnTo>
                <a:lnTo>
                  <a:pt x="1263596" y="1158878"/>
                </a:lnTo>
                <a:cubicBezTo>
                  <a:pt x="1277558" y="1214728"/>
                  <a:pt x="1333408" y="1263596"/>
                  <a:pt x="1396239" y="1263596"/>
                </a:cubicBezTo>
                <a:cubicBezTo>
                  <a:pt x="1473032" y="1263596"/>
                  <a:pt x="1535863" y="1200765"/>
                  <a:pt x="1535863" y="1123972"/>
                </a:cubicBezTo>
                <a:cubicBezTo>
                  <a:pt x="1535863" y="1110010"/>
                  <a:pt x="1528882" y="1096048"/>
                  <a:pt x="1528882" y="1089066"/>
                </a:cubicBezTo>
                <a:close/>
              </a:path>
            </a:pathLst>
          </a:custGeom>
          <a:solidFill>
            <a:srgbClr val="FF6600"/>
          </a:solidFill>
          <a:ln w="34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F3757F-43ED-41A0-909D-C02D53052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831" y="1170442"/>
            <a:ext cx="3298112" cy="381440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Families are involved</a:t>
            </a:r>
            <a:br>
              <a:rPr lang="en-US" sz="4000" b="1" dirty="0">
                <a:latin typeface="+mn-lt"/>
              </a:rPr>
            </a:br>
            <a:r>
              <a:rPr lang="en-US" sz="4000" b="1" dirty="0">
                <a:latin typeface="+mn-lt"/>
              </a:rPr>
              <a:t>worldwide</a:t>
            </a:r>
          </a:p>
        </p:txBody>
      </p:sp>
      <p:sp>
        <p:nvSpPr>
          <p:cNvPr id="17" name="!!Oval 2">
            <a:extLst>
              <a:ext uri="{FF2B5EF4-FFF2-40B4-BE49-F238E27FC236}">
                <a16:creationId xmlns:a16="http://schemas.microsoft.com/office/drawing/2014/main" id="{A5757CCE-EFE3-4D63-9D47-B6751E31A963}"/>
              </a:ext>
            </a:extLst>
          </p:cNvPr>
          <p:cNvSpPr/>
          <p:nvPr/>
        </p:nvSpPr>
        <p:spPr>
          <a:xfrm>
            <a:off x="1465471" y="-1479946"/>
            <a:ext cx="1412967" cy="1415381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6F99575-8EAB-4679-B9F6-59A687850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6246" y="-1392429"/>
            <a:ext cx="4476444" cy="124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17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2441">
        <p159:morph option="byObject"/>
      </p:transition>
    </mc:Choice>
    <mc:Fallback xmlns="">
      <p:transition advTm="24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23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61D02EDC-D99A-42BA-A212-0FFA2180E5D5}"/>
              </a:ext>
            </a:extLst>
          </p:cNvPr>
          <p:cNvSpPr/>
          <p:nvPr/>
        </p:nvSpPr>
        <p:spPr>
          <a:xfrm>
            <a:off x="2677539" y="3230092"/>
            <a:ext cx="1841028" cy="1841028"/>
          </a:xfrm>
          <a:prstGeom prst="ellipse">
            <a:avLst/>
          </a:prstGeom>
          <a:solidFill>
            <a:srgbClr val="008B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45ECA4F-127B-4E24-B688-96230B7831F7}"/>
              </a:ext>
            </a:extLst>
          </p:cNvPr>
          <p:cNvSpPr/>
          <p:nvPr/>
        </p:nvSpPr>
        <p:spPr>
          <a:xfrm>
            <a:off x="7325377" y="3230092"/>
            <a:ext cx="1841028" cy="1841028"/>
          </a:xfrm>
          <a:prstGeom prst="ellipse">
            <a:avLst/>
          </a:prstGeom>
          <a:solidFill>
            <a:srgbClr val="008B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4DCE633-D3E3-47E7-B2E0-D3392C7BC47C}"/>
              </a:ext>
            </a:extLst>
          </p:cNvPr>
          <p:cNvSpPr/>
          <p:nvPr/>
        </p:nvSpPr>
        <p:spPr>
          <a:xfrm>
            <a:off x="5007698" y="3219639"/>
            <a:ext cx="1841028" cy="1841028"/>
          </a:xfrm>
          <a:prstGeom prst="ellipse">
            <a:avLst/>
          </a:prstGeom>
          <a:solidFill>
            <a:srgbClr val="008B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AE964-59DD-A444-878D-CDE9B26F9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1441" y="2409525"/>
            <a:ext cx="6893590" cy="7409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/>
              <a:t>3 simple steps</a:t>
            </a:r>
          </a:p>
        </p:txBody>
      </p:sp>
      <p:sp>
        <p:nvSpPr>
          <p:cNvPr id="8" name="!!Oval 2">
            <a:extLst>
              <a:ext uri="{FF2B5EF4-FFF2-40B4-BE49-F238E27FC236}">
                <a16:creationId xmlns:a16="http://schemas.microsoft.com/office/drawing/2014/main" id="{702A16E1-4F8A-435D-8D40-849D7555CCD3}"/>
              </a:ext>
            </a:extLst>
          </p:cNvPr>
          <p:cNvSpPr/>
          <p:nvPr/>
        </p:nvSpPr>
        <p:spPr>
          <a:xfrm>
            <a:off x="3713159" y="422832"/>
            <a:ext cx="1730835" cy="1733792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696DEBD-2A32-4E06-9AF3-6621E55812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59770" y="521415"/>
            <a:ext cx="5545719" cy="1536626"/>
          </a:xfrm>
          <a:prstGeom prst="rect">
            <a:avLst/>
          </a:prstGeom>
        </p:spPr>
      </p:pic>
      <p:pic>
        <p:nvPicPr>
          <p:cNvPr id="4" name="Graphic 3" descr="Run with solid fill">
            <a:extLst>
              <a:ext uri="{FF2B5EF4-FFF2-40B4-BE49-F238E27FC236}">
                <a16:creationId xmlns:a16="http://schemas.microsoft.com/office/drawing/2014/main" id="{3AC9070E-9BF2-40DF-A9FF-BC2066639E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43494" y="3480758"/>
            <a:ext cx="1241660" cy="1241660"/>
          </a:xfrm>
          <a:prstGeom prst="rect">
            <a:avLst/>
          </a:prstGeom>
        </p:spPr>
      </p:pic>
      <p:pic>
        <p:nvPicPr>
          <p:cNvPr id="7" name="Graphic 6" descr="Run with solid fill">
            <a:extLst>
              <a:ext uri="{FF2B5EF4-FFF2-40B4-BE49-F238E27FC236}">
                <a16:creationId xmlns:a16="http://schemas.microsoft.com/office/drawing/2014/main" id="{8FA3735B-D0CC-40CC-A838-E633C5847F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6874" y="3705863"/>
            <a:ext cx="966407" cy="966407"/>
          </a:xfrm>
          <a:prstGeom prst="rect">
            <a:avLst/>
          </a:prstGeom>
        </p:spPr>
      </p:pic>
      <p:pic>
        <p:nvPicPr>
          <p:cNvPr id="6" name="Graphic 5" descr="Storytelling with solid fill">
            <a:extLst>
              <a:ext uri="{FF2B5EF4-FFF2-40B4-BE49-F238E27FC236}">
                <a16:creationId xmlns:a16="http://schemas.microsoft.com/office/drawing/2014/main" id="{43FA98C0-A430-432D-BA95-F9FF13D76A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58183" y="3507691"/>
            <a:ext cx="1223878" cy="1223878"/>
          </a:xfrm>
          <a:prstGeom prst="rect">
            <a:avLst/>
          </a:prstGeom>
        </p:spPr>
      </p:pic>
      <p:pic>
        <p:nvPicPr>
          <p:cNvPr id="13" name="Graphic 12" descr="Footprints with solid fill">
            <a:extLst>
              <a:ext uri="{FF2B5EF4-FFF2-40B4-BE49-F238E27FC236}">
                <a16:creationId xmlns:a16="http://schemas.microsoft.com/office/drawing/2014/main" id="{D389EFB9-9B88-4C85-92D7-E4C4F195FE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27062" y="3924390"/>
            <a:ext cx="914400" cy="914400"/>
          </a:xfrm>
          <a:prstGeom prst="rect">
            <a:avLst/>
          </a:prstGeom>
        </p:spPr>
      </p:pic>
      <p:pic>
        <p:nvPicPr>
          <p:cNvPr id="15" name="Graphic 14" descr="Handprint with solid fill">
            <a:extLst>
              <a:ext uri="{FF2B5EF4-FFF2-40B4-BE49-F238E27FC236}">
                <a16:creationId xmlns:a16="http://schemas.microsoft.com/office/drawing/2014/main" id="{07BE7FEE-F1DB-46FC-BC7B-9D863A40F6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73848" y="3438002"/>
            <a:ext cx="914400" cy="914400"/>
          </a:xfrm>
          <a:prstGeom prst="rect">
            <a:avLst/>
          </a:prstGeom>
        </p:spPr>
      </p:pic>
      <p:pic>
        <p:nvPicPr>
          <p:cNvPr id="25" name="Picture 7" descr="Icon&#10;&#10;Description automatically generated">
            <a:extLst>
              <a:ext uri="{FF2B5EF4-FFF2-40B4-BE49-F238E27FC236}">
                <a16:creationId xmlns:a16="http://schemas.microsoft.com/office/drawing/2014/main" id="{86C073A1-3FBB-461E-B983-24C4B5A36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8224" y="1388587"/>
            <a:ext cx="1469569" cy="184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8DE77FE0-E3E2-440C-B630-EDBDCB2B4500}"/>
              </a:ext>
            </a:extLst>
          </p:cNvPr>
          <p:cNvSpPr txBox="1">
            <a:spLocks/>
          </p:cNvSpPr>
          <p:nvPr/>
        </p:nvSpPr>
        <p:spPr>
          <a:xfrm>
            <a:off x="2250639" y="5259377"/>
            <a:ext cx="2694827" cy="155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Get active</a:t>
            </a:r>
            <a:br>
              <a:rPr lang="en-US" dirty="0"/>
            </a:br>
            <a:r>
              <a:rPr lang="en-US" dirty="0"/>
              <a:t>Together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DAC4ACE8-A6E4-4A4E-9EDE-8272C0FD8B09}"/>
              </a:ext>
            </a:extLst>
          </p:cNvPr>
          <p:cNvSpPr txBox="1">
            <a:spLocks/>
          </p:cNvSpPr>
          <p:nvPr/>
        </p:nvSpPr>
        <p:spPr>
          <a:xfrm>
            <a:off x="6898477" y="5259377"/>
            <a:ext cx="2694827" cy="155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Explore the</a:t>
            </a:r>
            <a:br>
              <a:rPr lang="en-US" dirty="0"/>
            </a:br>
            <a:r>
              <a:rPr lang="en-US" dirty="0"/>
              <a:t>Bible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40F7889-EF5C-4088-BC1D-8A585AAD4E50}"/>
              </a:ext>
            </a:extLst>
          </p:cNvPr>
          <p:cNvSpPr txBox="1">
            <a:spLocks/>
          </p:cNvSpPr>
          <p:nvPr/>
        </p:nvSpPr>
        <p:spPr>
          <a:xfrm>
            <a:off x="4694048" y="5248924"/>
            <a:ext cx="2694827" cy="1552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Play &amp; Pray </a:t>
            </a:r>
            <a:br>
              <a:rPr lang="en-US" dirty="0"/>
            </a:br>
            <a:r>
              <a:rPr lang="en-US" dirty="0"/>
              <a:t>Together</a:t>
            </a:r>
          </a:p>
        </p:txBody>
      </p:sp>
      <p:sp>
        <p:nvSpPr>
          <p:cNvPr id="50" name="!!balloon">
            <a:extLst>
              <a:ext uri="{FF2B5EF4-FFF2-40B4-BE49-F238E27FC236}">
                <a16:creationId xmlns:a16="http://schemas.microsoft.com/office/drawing/2014/main" id="{3E7990DA-145B-43FF-92FE-BCB742F68318}"/>
              </a:ext>
            </a:extLst>
          </p:cNvPr>
          <p:cNvSpPr/>
          <p:nvPr/>
        </p:nvSpPr>
        <p:spPr>
          <a:xfrm rot="21565382" flipH="1">
            <a:off x="8015530" y="1086980"/>
            <a:ext cx="304203" cy="673443"/>
          </a:xfrm>
          <a:custGeom>
            <a:avLst/>
            <a:gdLst>
              <a:gd name="connsiteX0" fmla="*/ 1195241 w 1195240"/>
              <a:gd name="connsiteY0" fmla="*/ 230087 h 2646005"/>
              <a:gd name="connsiteX1" fmla="*/ 993914 w 1195240"/>
              <a:gd name="connsiteY1" fmla="*/ 0 h 2646005"/>
              <a:gd name="connsiteX2" fmla="*/ 792588 w 1195240"/>
              <a:gd name="connsiteY2" fmla="*/ 230087 h 2646005"/>
              <a:gd name="connsiteX3" fmla="*/ 965154 w 1195240"/>
              <a:gd name="connsiteY3" fmla="*/ 512232 h 2646005"/>
              <a:gd name="connsiteX4" fmla="*/ 965154 w 1195240"/>
              <a:gd name="connsiteY4" fmla="*/ 517697 h 2646005"/>
              <a:gd name="connsiteX5" fmla="*/ 993914 w 1195240"/>
              <a:gd name="connsiteY5" fmla="*/ 726789 h 2646005"/>
              <a:gd name="connsiteX6" fmla="*/ 1022675 w 1195240"/>
              <a:gd name="connsiteY6" fmla="*/ 920350 h 2646005"/>
              <a:gd name="connsiteX7" fmla="*/ 993914 w 1195240"/>
              <a:gd name="connsiteY7" fmla="*/ 1113911 h 2646005"/>
              <a:gd name="connsiteX8" fmla="*/ 976945 w 1195240"/>
              <a:gd name="connsiteY8" fmla="*/ 1180924 h 2646005"/>
              <a:gd name="connsiteX9" fmla="*/ 930640 w 1195240"/>
              <a:gd name="connsiteY9" fmla="*/ 1205658 h 2646005"/>
              <a:gd name="connsiteX10" fmla="*/ 624337 w 1195240"/>
              <a:gd name="connsiteY10" fmla="*/ 1524329 h 2646005"/>
              <a:gd name="connsiteX11" fmla="*/ 426749 w 1195240"/>
              <a:gd name="connsiteY11" fmla="*/ 1524329 h 2646005"/>
              <a:gd name="connsiteX12" fmla="*/ 150644 w 1195240"/>
              <a:gd name="connsiteY12" fmla="*/ 1711275 h 2646005"/>
              <a:gd name="connsiteX13" fmla="*/ 6839 w 1195240"/>
              <a:gd name="connsiteY13" fmla="*/ 2051517 h 2646005"/>
              <a:gd name="connsiteX14" fmla="*/ 52569 w 1195240"/>
              <a:gd name="connsiteY14" fmla="*/ 2164548 h 2646005"/>
              <a:gd name="connsiteX15" fmla="*/ 86220 w 1195240"/>
              <a:gd name="connsiteY15" fmla="*/ 2171450 h 2646005"/>
              <a:gd name="connsiteX16" fmla="*/ 165600 w 1195240"/>
              <a:gd name="connsiteY16" fmla="*/ 2119105 h 2646005"/>
              <a:gd name="connsiteX17" fmla="*/ 260511 w 1195240"/>
              <a:gd name="connsiteY17" fmla="*/ 1896208 h 2646005"/>
              <a:gd name="connsiteX18" fmla="*/ 260511 w 1195240"/>
              <a:gd name="connsiteY18" fmla="*/ 2646005 h 2646005"/>
              <a:gd name="connsiteX19" fmla="*/ 433076 w 1195240"/>
              <a:gd name="connsiteY19" fmla="*/ 2646005 h 2646005"/>
              <a:gd name="connsiteX20" fmla="*/ 433076 w 1195240"/>
              <a:gd name="connsiteY20" fmla="*/ 2128309 h 2646005"/>
              <a:gd name="connsiteX21" fmla="*/ 519359 w 1195240"/>
              <a:gd name="connsiteY21" fmla="*/ 2128309 h 2646005"/>
              <a:gd name="connsiteX22" fmla="*/ 519359 w 1195240"/>
              <a:gd name="connsiteY22" fmla="*/ 2646005 h 2646005"/>
              <a:gd name="connsiteX23" fmla="*/ 691925 w 1195240"/>
              <a:gd name="connsiteY23" fmla="*/ 2646005 h 2646005"/>
              <a:gd name="connsiteX24" fmla="*/ 691925 w 1195240"/>
              <a:gd name="connsiteY24" fmla="*/ 1702935 h 2646005"/>
              <a:gd name="connsiteX25" fmla="*/ 1056038 w 1195240"/>
              <a:gd name="connsiteY25" fmla="*/ 1325304 h 2646005"/>
              <a:gd name="connsiteX26" fmla="*/ 1053737 w 1195240"/>
              <a:gd name="connsiteY26" fmla="*/ 1203357 h 2646005"/>
              <a:gd name="connsiteX27" fmla="*/ 1034755 w 1195240"/>
              <a:gd name="connsiteY27" fmla="*/ 1189840 h 2646005"/>
              <a:gd name="connsiteX28" fmla="*/ 1050286 w 1195240"/>
              <a:gd name="connsiteY28" fmla="*/ 1129442 h 2646005"/>
              <a:gd name="connsiteX29" fmla="*/ 1079047 w 1195240"/>
              <a:gd name="connsiteY29" fmla="*/ 920350 h 2646005"/>
              <a:gd name="connsiteX30" fmla="*/ 1050286 w 1195240"/>
              <a:gd name="connsiteY30" fmla="*/ 711258 h 2646005"/>
              <a:gd name="connsiteX31" fmla="*/ 1021525 w 1195240"/>
              <a:gd name="connsiteY31" fmla="*/ 517697 h 2646005"/>
              <a:gd name="connsiteX32" fmla="*/ 1021525 w 1195240"/>
              <a:gd name="connsiteY32" fmla="*/ 512232 h 2646005"/>
              <a:gd name="connsiteX33" fmla="*/ 1195241 w 1195240"/>
              <a:gd name="connsiteY33" fmla="*/ 230087 h 264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95240" h="2646005">
                <a:moveTo>
                  <a:pt x="1195241" y="230087"/>
                </a:moveTo>
                <a:cubicBezTo>
                  <a:pt x="1195241" y="102964"/>
                  <a:pt x="1105219" y="0"/>
                  <a:pt x="993914" y="0"/>
                </a:cubicBezTo>
                <a:cubicBezTo>
                  <a:pt x="882610" y="0"/>
                  <a:pt x="792588" y="102964"/>
                  <a:pt x="792588" y="230087"/>
                </a:cubicBezTo>
                <a:cubicBezTo>
                  <a:pt x="792588" y="345131"/>
                  <a:pt x="884911" y="484334"/>
                  <a:pt x="965154" y="512232"/>
                </a:cubicBezTo>
                <a:cubicBezTo>
                  <a:pt x="965018" y="514050"/>
                  <a:pt x="965018" y="515879"/>
                  <a:pt x="965154" y="517697"/>
                </a:cubicBezTo>
                <a:cubicBezTo>
                  <a:pt x="963382" y="588489"/>
                  <a:pt x="973094" y="659103"/>
                  <a:pt x="993914" y="726789"/>
                </a:cubicBezTo>
                <a:cubicBezTo>
                  <a:pt x="1013909" y="789329"/>
                  <a:pt x="1023622" y="854697"/>
                  <a:pt x="1022675" y="920350"/>
                </a:cubicBezTo>
                <a:cubicBezTo>
                  <a:pt x="1023622" y="986002"/>
                  <a:pt x="1013909" y="1051370"/>
                  <a:pt x="993914" y="1113911"/>
                </a:cubicBezTo>
                <a:cubicBezTo>
                  <a:pt x="987875" y="1134619"/>
                  <a:pt x="981835" y="1155902"/>
                  <a:pt x="976945" y="1180924"/>
                </a:cubicBezTo>
                <a:cubicBezTo>
                  <a:pt x="959272" y="1184027"/>
                  <a:pt x="943048" y="1192693"/>
                  <a:pt x="930640" y="1205658"/>
                </a:cubicBezTo>
                <a:lnTo>
                  <a:pt x="624337" y="1524329"/>
                </a:lnTo>
                <a:lnTo>
                  <a:pt x="426749" y="1524329"/>
                </a:lnTo>
                <a:cubicBezTo>
                  <a:pt x="291860" y="1534395"/>
                  <a:pt x="177967" y="1641386"/>
                  <a:pt x="150644" y="1711275"/>
                </a:cubicBezTo>
                <a:cubicBezTo>
                  <a:pt x="143741" y="1729395"/>
                  <a:pt x="60910" y="1924681"/>
                  <a:pt x="6839" y="2051517"/>
                </a:cubicBezTo>
                <a:cubicBezTo>
                  <a:pt x="-11706" y="2095357"/>
                  <a:pt x="8758" y="2145936"/>
                  <a:pt x="52569" y="2164548"/>
                </a:cubicBezTo>
                <a:cubicBezTo>
                  <a:pt x="63173" y="2169198"/>
                  <a:pt x="74640" y="2171551"/>
                  <a:pt x="86220" y="2171450"/>
                </a:cubicBezTo>
                <a:cubicBezTo>
                  <a:pt x="120773" y="2171470"/>
                  <a:pt x="152007" y="2150875"/>
                  <a:pt x="165600" y="2119105"/>
                </a:cubicBezTo>
                <a:lnTo>
                  <a:pt x="260511" y="1896208"/>
                </a:lnTo>
                <a:lnTo>
                  <a:pt x="260511" y="2646005"/>
                </a:lnTo>
                <a:lnTo>
                  <a:pt x="433076" y="2646005"/>
                </a:lnTo>
                <a:lnTo>
                  <a:pt x="433076" y="2128309"/>
                </a:lnTo>
                <a:lnTo>
                  <a:pt x="519359" y="2128309"/>
                </a:lnTo>
                <a:lnTo>
                  <a:pt x="519359" y="2646005"/>
                </a:lnTo>
                <a:lnTo>
                  <a:pt x="691925" y="2646005"/>
                </a:lnTo>
                <a:lnTo>
                  <a:pt x="691925" y="1702935"/>
                </a:lnTo>
                <a:lnTo>
                  <a:pt x="1056038" y="1325304"/>
                </a:lnTo>
                <a:cubicBezTo>
                  <a:pt x="1089056" y="1290986"/>
                  <a:pt x="1088026" y="1236406"/>
                  <a:pt x="1053737" y="1203357"/>
                </a:cubicBezTo>
                <a:cubicBezTo>
                  <a:pt x="1048051" y="1198014"/>
                  <a:pt x="1041663" y="1193466"/>
                  <a:pt x="1034755" y="1189840"/>
                </a:cubicBezTo>
                <a:cubicBezTo>
                  <a:pt x="1039357" y="1168269"/>
                  <a:pt x="1044821" y="1148999"/>
                  <a:pt x="1050286" y="1129442"/>
                </a:cubicBezTo>
                <a:cubicBezTo>
                  <a:pt x="1071106" y="1061756"/>
                  <a:pt x="1080818" y="991142"/>
                  <a:pt x="1079047" y="920350"/>
                </a:cubicBezTo>
                <a:cubicBezTo>
                  <a:pt x="1080818" y="849558"/>
                  <a:pt x="1071106" y="778944"/>
                  <a:pt x="1050286" y="711258"/>
                </a:cubicBezTo>
                <a:cubicBezTo>
                  <a:pt x="1030291" y="648717"/>
                  <a:pt x="1020579" y="583349"/>
                  <a:pt x="1021525" y="517697"/>
                </a:cubicBezTo>
                <a:cubicBezTo>
                  <a:pt x="1021660" y="515879"/>
                  <a:pt x="1021660" y="514050"/>
                  <a:pt x="1021525" y="512232"/>
                </a:cubicBezTo>
                <a:cubicBezTo>
                  <a:pt x="1102918" y="484334"/>
                  <a:pt x="1195241" y="345131"/>
                  <a:pt x="1195241" y="230087"/>
                </a:cubicBezTo>
                <a:close/>
              </a:path>
            </a:pathLst>
          </a:custGeom>
          <a:solidFill>
            <a:srgbClr val="FF6600"/>
          </a:solidFill>
          <a:ln w="286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" name="Freeform: Shape 4">
            <a:extLst>
              <a:ext uri="{FF2B5EF4-FFF2-40B4-BE49-F238E27FC236}">
                <a16:creationId xmlns:a16="http://schemas.microsoft.com/office/drawing/2014/main" id="{54CDE6F1-78AF-4F26-9173-8E4687144C17}"/>
              </a:ext>
            </a:extLst>
          </p:cNvPr>
          <p:cNvSpPr/>
          <p:nvPr/>
        </p:nvSpPr>
        <p:spPr>
          <a:xfrm rot="21565382">
            <a:off x="8366923" y="1355319"/>
            <a:ext cx="318277" cy="401501"/>
          </a:xfrm>
          <a:custGeom>
            <a:avLst/>
            <a:gdLst>
              <a:gd name="connsiteX0" fmla="*/ 1406577 w 1406576"/>
              <a:gd name="connsiteY0" fmla="*/ 270770 h 3113856"/>
              <a:gd name="connsiteX1" fmla="*/ 1169653 w 1406576"/>
              <a:gd name="connsiteY1" fmla="*/ 0 h 3113856"/>
              <a:gd name="connsiteX2" fmla="*/ 932729 w 1406576"/>
              <a:gd name="connsiteY2" fmla="*/ 270770 h 3113856"/>
              <a:gd name="connsiteX3" fmla="*/ 1135807 w 1406576"/>
              <a:gd name="connsiteY3" fmla="*/ 602802 h 3113856"/>
              <a:gd name="connsiteX4" fmla="*/ 1135807 w 1406576"/>
              <a:gd name="connsiteY4" fmla="*/ 609233 h 3113856"/>
              <a:gd name="connsiteX5" fmla="*/ 1169653 w 1406576"/>
              <a:gd name="connsiteY5" fmla="*/ 855295 h 3113856"/>
              <a:gd name="connsiteX6" fmla="*/ 1203499 w 1406576"/>
              <a:gd name="connsiteY6" fmla="*/ 1083081 h 3113856"/>
              <a:gd name="connsiteX7" fmla="*/ 1169653 w 1406576"/>
              <a:gd name="connsiteY7" fmla="*/ 1310866 h 3113856"/>
              <a:gd name="connsiteX8" fmla="*/ 1149683 w 1406576"/>
              <a:gd name="connsiteY8" fmla="*/ 1389728 h 3113856"/>
              <a:gd name="connsiteX9" fmla="*/ 1095191 w 1406576"/>
              <a:gd name="connsiteY9" fmla="*/ 1418836 h 3113856"/>
              <a:gd name="connsiteX10" fmla="*/ 734728 w 1406576"/>
              <a:gd name="connsiteY10" fmla="*/ 1793852 h 3113856"/>
              <a:gd name="connsiteX11" fmla="*/ 502204 w 1406576"/>
              <a:gd name="connsiteY11" fmla="*/ 1793852 h 3113856"/>
              <a:gd name="connsiteX12" fmla="*/ 177280 w 1406576"/>
              <a:gd name="connsiteY12" fmla="*/ 2013853 h 3113856"/>
              <a:gd name="connsiteX13" fmla="*/ 8049 w 1406576"/>
              <a:gd name="connsiteY13" fmla="*/ 2414255 h 3113856"/>
              <a:gd name="connsiteX14" fmla="*/ 61864 w 1406576"/>
              <a:gd name="connsiteY14" fmla="*/ 2547271 h 3113856"/>
              <a:gd name="connsiteX15" fmla="*/ 101464 w 1406576"/>
              <a:gd name="connsiteY15" fmla="*/ 2555394 h 3113856"/>
              <a:gd name="connsiteX16" fmla="*/ 194880 w 1406576"/>
              <a:gd name="connsiteY16" fmla="*/ 2493793 h 3113856"/>
              <a:gd name="connsiteX17" fmla="*/ 306573 w 1406576"/>
              <a:gd name="connsiteY17" fmla="*/ 2231485 h 3113856"/>
              <a:gd name="connsiteX18" fmla="*/ 306573 w 1406576"/>
              <a:gd name="connsiteY18" fmla="*/ 3113857 h 3113856"/>
              <a:gd name="connsiteX19" fmla="*/ 509650 w 1406576"/>
              <a:gd name="connsiteY19" fmla="*/ 3113857 h 3113856"/>
              <a:gd name="connsiteX20" fmla="*/ 509650 w 1406576"/>
              <a:gd name="connsiteY20" fmla="*/ 2504624 h 3113856"/>
              <a:gd name="connsiteX21" fmla="*/ 611189 w 1406576"/>
              <a:gd name="connsiteY21" fmla="*/ 2504624 h 3113856"/>
              <a:gd name="connsiteX22" fmla="*/ 611189 w 1406576"/>
              <a:gd name="connsiteY22" fmla="*/ 3113857 h 3113856"/>
              <a:gd name="connsiteX23" fmla="*/ 814267 w 1406576"/>
              <a:gd name="connsiteY23" fmla="*/ 3113857 h 3113856"/>
              <a:gd name="connsiteX24" fmla="*/ 814267 w 1406576"/>
              <a:gd name="connsiteY24" fmla="*/ 2004038 h 3113856"/>
              <a:gd name="connsiteX25" fmla="*/ 1242761 w 1406576"/>
              <a:gd name="connsiteY25" fmla="*/ 1559636 h 3113856"/>
              <a:gd name="connsiteX26" fmla="*/ 1240053 w 1406576"/>
              <a:gd name="connsiteY26" fmla="*/ 1416128 h 3113856"/>
              <a:gd name="connsiteX27" fmla="*/ 1217714 w 1406576"/>
              <a:gd name="connsiteY27" fmla="*/ 1400220 h 3113856"/>
              <a:gd name="connsiteX28" fmla="*/ 1235991 w 1406576"/>
              <a:gd name="connsiteY28" fmla="*/ 1329143 h 3113856"/>
              <a:gd name="connsiteX29" fmla="*/ 1269838 w 1406576"/>
              <a:gd name="connsiteY29" fmla="*/ 1083081 h 3113856"/>
              <a:gd name="connsiteX30" fmla="*/ 1235991 w 1406576"/>
              <a:gd name="connsiteY30" fmla="*/ 837018 h 3113856"/>
              <a:gd name="connsiteX31" fmla="*/ 1202145 w 1406576"/>
              <a:gd name="connsiteY31" fmla="*/ 609233 h 3113856"/>
              <a:gd name="connsiteX32" fmla="*/ 1202145 w 1406576"/>
              <a:gd name="connsiteY32" fmla="*/ 602802 h 3113856"/>
              <a:gd name="connsiteX33" fmla="*/ 1406577 w 1406576"/>
              <a:gd name="connsiteY33" fmla="*/ 270770 h 3113856"/>
              <a:gd name="connsiteX0" fmla="*/ 1406577 w 1406577"/>
              <a:gd name="connsiteY0" fmla="*/ 41505 h 2884592"/>
              <a:gd name="connsiteX1" fmla="*/ 932729 w 1406577"/>
              <a:gd name="connsiteY1" fmla="*/ 41505 h 2884592"/>
              <a:gd name="connsiteX2" fmla="*/ 1135807 w 1406577"/>
              <a:gd name="connsiteY2" fmla="*/ 373537 h 2884592"/>
              <a:gd name="connsiteX3" fmla="*/ 1135807 w 1406577"/>
              <a:gd name="connsiteY3" fmla="*/ 379968 h 2884592"/>
              <a:gd name="connsiteX4" fmla="*/ 1169653 w 1406577"/>
              <a:gd name="connsiteY4" fmla="*/ 626030 h 2884592"/>
              <a:gd name="connsiteX5" fmla="*/ 1203499 w 1406577"/>
              <a:gd name="connsiteY5" fmla="*/ 853816 h 2884592"/>
              <a:gd name="connsiteX6" fmla="*/ 1169653 w 1406577"/>
              <a:gd name="connsiteY6" fmla="*/ 1081601 h 2884592"/>
              <a:gd name="connsiteX7" fmla="*/ 1149683 w 1406577"/>
              <a:gd name="connsiteY7" fmla="*/ 1160463 h 2884592"/>
              <a:gd name="connsiteX8" fmla="*/ 1095191 w 1406577"/>
              <a:gd name="connsiteY8" fmla="*/ 1189571 h 2884592"/>
              <a:gd name="connsiteX9" fmla="*/ 734728 w 1406577"/>
              <a:gd name="connsiteY9" fmla="*/ 1564587 h 2884592"/>
              <a:gd name="connsiteX10" fmla="*/ 502204 w 1406577"/>
              <a:gd name="connsiteY10" fmla="*/ 1564587 h 2884592"/>
              <a:gd name="connsiteX11" fmla="*/ 177280 w 1406577"/>
              <a:gd name="connsiteY11" fmla="*/ 1784588 h 2884592"/>
              <a:gd name="connsiteX12" fmla="*/ 8049 w 1406577"/>
              <a:gd name="connsiteY12" fmla="*/ 2184990 h 2884592"/>
              <a:gd name="connsiteX13" fmla="*/ 61864 w 1406577"/>
              <a:gd name="connsiteY13" fmla="*/ 2318006 h 2884592"/>
              <a:gd name="connsiteX14" fmla="*/ 101464 w 1406577"/>
              <a:gd name="connsiteY14" fmla="*/ 2326129 h 2884592"/>
              <a:gd name="connsiteX15" fmla="*/ 194880 w 1406577"/>
              <a:gd name="connsiteY15" fmla="*/ 2264528 h 2884592"/>
              <a:gd name="connsiteX16" fmla="*/ 306573 w 1406577"/>
              <a:gd name="connsiteY16" fmla="*/ 2002220 h 2884592"/>
              <a:gd name="connsiteX17" fmla="*/ 306573 w 1406577"/>
              <a:gd name="connsiteY17" fmla="*/ 2884592 h 2884592"/>
              <a:gd name="connsiteX18" fmla="*/ 509650 w 1406577"/>
              <a:gd name="connsiteY18" fmla="*/ 2884592 h 2884592"/>
              <a:gd name="connsiteX19" fmla="*/ 509650 w 1406577"/>
              <a:gd name="connsiteY19" fmla="*/ 2275359 h 2884592"/>
              <a:gd name="connsiteX20" fmla="*/ 611189 w 1406577"/>
              <a:gd name="connsiteY20" fmla="*/ 2275359 h 2884592"/>
              <a:gd name="connsiteX21" fmla="*/ 611189 w 1406577"/>
              <a:gd name="connsiteY21" fmla="*/ 2884592 h 2884592"/>
              <a:gd name="connsiteX22" fmla="*/ 814267 w 1406577"/>
              <a:gd name="connsiteY22" fmla="*/ 2884592 h 2884592"/>
              <a:gd name="connsiteX23" fmla="*/ 814267 w 1406577"/>
              <a:gd name="connsiteY23" fmla="*/ 1774773 h 2884592"/>
              <a:gd name="connsiteX24" fmla="*/ 1242761 w 1406577"/>
              <a:gd name="connsiteY24" fmla="*/ 1330371 h 2884592"/>
              <a:gd name="connsiteX25" fmla="*/ 1240053 w 1406577"/>
              <a:gd name="connsiteY25" fmla="*/ 1186863 h 2884592"/>
              <a:gd name="connsiteX26" fmla="*/ 1217714 w 1406577"/>
              <a:gd name="connsiteY26" fmla="*/ 1170955 h 2884592"/>
              <a:gd name="connsiteX27" fmla="*/ 1235991 w 1406577"/>
              <a:gd name="connsiteY27" fmla="*/ 1099878 h 2884592"/>
              <a:gd name="connsiteX28" fmla="*/ 1269838 w 1406577"/>
              <a:gd name="connsiteY28" fmla="*/ 853816 h 2884592"/>
              <a:gd name="connsiteX29" fmla="*/ 1235991 w 1406577"/>
              <a:gd name="connsiteY29" fmla="*/ 607753 h 2884592"/>
              <a:gd name="connsiteX30" fmla="*/ 1202145 w 1406577"/>
              <a:gd name="connsiteY30" fmla="*/ 379968 h 2884592"/>
              <a:gd name="connsiteX31" fmla="*/ 1202145 w 1406577"/>
              <a:gd name="connsiteY31" fmla="*/ 373537 h 2884592"/>
              <a:gd name="connsiteX32" fmla="*/ 1406577 w 1406577"/>
              <a:gd name="connsiteY32" fmla="*/ 41505 h 2884592"/>
              <a:gd name="connsiteX0" fmla="*/ 1406577 w 1406577"/>
              <a:gd name="connsiteY0" fmla="*/ 0 h 2843087"/>
              <a:gd name="connsiteX1" fmla="*/ 1135807 w 1406577"/>
              <a:gd name="connsiteY1" fmla="*/ 332032 h 2843087"/>
              <a:gd name="connsiteX2" fmla="*/ 1135807 w 1406577"/>
              <a:gd name="connsiteY2" fmla="*/ 338463 h 2843087"/>
              <a:gd name="connsiteX3" fmla="*/ 1169653 w 1406577"/>
              <a:gd name="connsiteY3" fmla="*/ 584525 h 2843087"/>
              <a:gd name="connsiteX4" fmla="*/ 1203499 w 1406577"/>
              <a:gd name="connsiteY4" fmla="*/ 812311 h 2843087"/>
              <a:gd name="connsiteX5" fmla="*/ 1169653 w 1406577"/>
              <a:gd name="connsiteY5" fmla="*/ 1040096 h 2843087"/>
              <a:gd name="connsiteX6" fmla="*/ 1149683 w 1406577"/>
              <a:gd name="connsiteY6" fmla="*/ 1118958 h 2843087"/>
              <a:gd name="connsiteX7" fmla="*/ 1095191 w 1406577"/>
              <a:gd name="connsiteY7" fmla="*/ 1148066 h 2843087"/>
              <a:gd name="connsiteX8" fmla="*/ 734728 w 1406577"/>
              <a:gd name="connsiteY8" fmla="*/ 1523082 h 2843087"/>
              <a:gd name="connsiteX9" fmla="*/ 502204 w 1406577"/>
              <a:gd name="connsiteY9" fmla="*/ 1523082 h 2843087"/>
              <a:gd name="connsiteX10" fmla="*/ 177280 w 1406577"/>
              <a:gd name="connsiteY10" fmla="*/ 1743083 h 2843087"/>
              <a:gd name="connsiteX11" fmla="*/ 8049 w 1406577"/>
              <a:gd name="connsiteY11" fmla="*/ 2143485 h 2843087"/>
              <a:gd name="connsiteX12" fmla="*/ 61864 w 1406577"/>
              <a:gd name="connsiteY12" fmla="*/ 2276501 h 2843087"/>
              <a:gd name="connsiteX13" fmla="*/ 101464 w 1406577"/>
              <a:gd name="connsiteY13" fmla="*/ 2284624 h 2843087"/>
              <a:gd name="connsiteX14" fmla="*/ 194880 w 1406577"/>
              <a:gd name="connsiteY14" fmla="*/ 2223023 h 2843087"/>
              <a:gd name="connsiteX15" fmla="*/ 306573 w 1406577"/>
              <a:gd name="connsiteY15" fmla="*/ 1960715 h 2843087"/>
              <a:gd name="connsiteX16" fmla="*/ 306573 w 1406577"/>
              <a:gd name="connsiteY16" fmla="*/ 2843087 h 2843087"/>
              <a:gd name="connsiteX17" fmla="*/ 509650 w 1406577"/>
              <a:gd name="connsiteY17" fmla="*/ 2843087 h 2843087"/>
              <a:gd name="connsiteX18" fmla="*/ 509650 w 1406577"/>
              <a:gd name="connsiteY18" fmla="*/ 2233854 h 2843087"/>
              <a:gd name="connsiteX19" fmla="*/ 611189 w 1406577"/>
              <a:gd name="connsiteY19" fmla="*/ 2233854 h 2843087"/>
              <a:gd name="connsiteX20" fmla="*/ 611189 w 1406577"/>
              <a:gd name="connsiteY20" fmla="*/ 2843087 h 2843087"/>
              <a:gd name="connsiteX21" fmla="*/ 814267 w 1406577"/>
              <a:gd name="connsiteY21" fmla="*/ 2843087 h 2843087"/>
              <a:gd name="connsiteX22" fmla="*/ 814267 w 1406577"/>
              <a:gd name="connsiteY22" fmla="*/ 1733268 h 2843087"/>
              <a:gd name="connsiteX23" fmla="*/ 1242761 w 1406577"/>
              <a:gd name="connsiteY23" fmla="*/ 1288866 h 2843087"/>
              <a:gd name="connsiteX24" fmla="*/ 1240053 w 1406577"/>
              <a:gd name="connsiteY24" fmla="*/ 1145358 h 2843087"/>
              <a:gd name="connsiteX25" fmla="*/ 1217714 w 1406577"/>
              <a:gd name="connsiteY25" fmla="*/ 1129450 h 2843087"/>
              <a:gd name="connsiteX26" fmla="*/ 1235991 w 1406577"/>
              <a:gd name="connsiteY26" fmla="*/ 1058373 h 2843087"/>
              <a:gd name="connsiteX27" fmla="*/ 1269838 w 1406577"/>
              <a:gd name="connsiteY27" fmla="*/ 812311 h 2843087"/>
              <a:gd name="connsiteX28" fmla="*/ 1235991 w 1406577"/>
              <a:gd name="connsiteY28" fmla="*/ 566248 h 2843087"/>
              <a:gd name="connsiteX29" fmla="*/ 1202145 w 1406577"/>
              <a:gd name="connsiteY29" fmla="*/ 338463 h 2843087"/>
              <a:gd name="connsiteX30" fmla="*/ 1202145 w 1406577"/>
              <a:gd name="connsiteY30" fmla="*/ 332032 h 2843087"/>
              <a:gd name="connsiteX31" fmla="*/ 1406577 w 1406577"/>
              <a:gd name="connsiteY31" fmla="*/ 0 h 2843087"/>
              <a:gd name="connsiteX0" fmla="*/ 1202145 w 1271127"/>
              <a:gd name="connsiteY0" fmla="*/ 804 h 2511859"/>
              <a:gd name="connsiteX1" fmla="*/ 1135807 w 1271127"/>
              <a:gd name="connsiteY1" fmla="*/ 804 h 2511859"/>
              <a:gd name="connsiteX2" fmla="*/ 1135807 w 1271127"/>
              <a:gd name="connsiteY2" fmla="*/ 7235 h 2511859"/>
              <a:gd name="connsiteX3" fmla="*/ 1169653 w 1271127"/>
              <a:gd name="connsiteY3" fmla="*/ 253297 h 2511859"/>
              <a:gd name="connsiteX4" fmla="*/ 1203499 w 1271127"/>
              <a:gd name="connsiteY4" fmla="*/ 481083 h 2511859"/>
              <a:gd name="connsiteX5" fmla="*/ 1169653 w 1271127"/>
              <a:gd name="connsiteY5" fmla="*/ 708868 h 2511859"/>
              <a:gd name="connsiteX6" fmla="*/ 1149683 w 1271127"/>
              <a:gd name="connsiteY6" fmla="*/ 787730 h 2511859"/>
              <a:gd name="connsiteX7" fmla="*/ 1095191 w 1271127"/>
              <a:gd name="connsiteY7" fmla="*/ 816838 h 2511859"/>
              <a:gd name="connsiteX8" fmla="*/ 734728 w 1271127"/>
              <a:gd name="connsiteY8" fmla="*/ 1191854 h 2511859"/>
              <a:gd name="connsiteX9" fmla="*/ 502204 w 1271127"/>
              <a:gd name="connsiteY9" fmla="*/ 1191854 h 2511859"/>
              <a:gd name="connsiteX10" fmla="*/ 177280 w 1271127"/>
              <a:gd name="connsiteY10" fmla="*/ 1411855 h 2511859"/>
              <a:gd name="connsiteX11" fmla="*/ 8049 w 1271127"/>
              <a:gd name="connsiteY11" fmla="*/ 1812257 h 2511859"/>
              <a:gd name="connsiteX12" fmla="*/ 61864 w 1271127"/>
              <a:gd name="connsiteY12" fmla="*/ 1945273 h 2511859"/>
              <a:gd name="connsiteX13" fmla="*/ 101464 w 1271127"/>
              <a:gd name="connsiteY13" fmla="*/ 1953396 h 2511859"/>
              <a:gd name="connsiteX14" fmla="*/ 194880 w 1271127"/>
              <a:gd name="connsiteY14" fmla="*/ 1891795 h 2511859"/>
              <a:gd name="connsiteX15" fmla="*/ 306573 w 1271127"/>
              <a:gd name="connsiteY15" fmla="*/ 1629487 h 2511859"/>
              <a:gd name="connsiteX16" fmla="*/ 306573 w 1271127"/>
              <a:gd name="connsiteY16" fmla="*/ 2511859 h 2511859"/>
              <a:gd name="connsiteX17" fmla="*/ 509650 w 1271127"/>
              <a:gd name="connsiteY17" fmla="*/ 2511859 h 2511859"/>
              <a:gd name="connsiteX18" fmla="*/ 509650 w 1271127"/>
              <a:gd name="connsiteY18" fmla="*/ 1902626 h 2511859"/>
              <a:gd name="connsiteX19" fmla="*/ 611189 w 1271127"/>
              <a:gd name="connsiteY19" fmla="*/ 1902626 h 2511859"/>
              <a:gd name="connsiteX20" fmla="*/ 611189 w 1271127"/>
              <a:gd name="connsiteY20" fmla="*/ 2511859 h 2511859"/>
              <a:gd name="connsiteX21" fmla="*/ 814267 w 1271127"/>
              <a:gd name="connsiteY21" fmla="*/ 2511859 h 2511859"/>
              <a:gd name="connsiteX22" fmla="*/ 814267 w 1271127"/>
              <a:gd name="connsiteY22" fmla="*/ 1402040 h 2511859"/>
              <a:gd name="connsiteX23" fmla="*/ 1242761 w 1271127"/>
              <a:gd name="connsiteY23" fmla="*/ 957638 h 2511859"/>
              <a:gd name="connsiteX24" fmla="*/ 1240053 w 1271127"/>
              <a:gd name="connsiteY24" fmla="*/ 814130 h 2511859"/>
              <a:gd name="connsiteX25" fmla="*/ 1217714 w 1271127"/>
              <a:gd name="connsiteY25" fmla="*/ 798222 h 2511859"/>
              <a:gd name="connsiteX26" fmla="*/ 1235991 w 1271127"/>
              <a:gd name="connsiteY26" fmla="*/ 727145 h 2511859"/>
              <a:gd name="connsiteX27" fmla="*/ 1269838 w 1271127"/>
              <a:gd name="connsiteY27" fmla="*/ 481083 h 2511859"/>
              <a:gd name="connsiteX28" fmla="*/ 1235991 w 1271127"/>
              <a:gd name="connsiteY28" fmla="*/ 235020 h 2511859"/>
              <a:gd name="connsiteX29" fmla="*/ 1202145 w 1271127"/>
              <a:gd name="connsiteY29" fmla="*/ 7235 h 2511859"/>
              <a:gd name="connsiteX30" fmla="*/ 1202145 w 1271127"/>
              <a:gd name="connsiteY30" fmla="*/ 804 h 2511859"/>
              <a:gd name="connsiteX0" fmla="*/ 1202145 w 1271127"/>
              <a:gd name="connsiteY0" fmla="*/ 19189 h 2523813"/>
              <a:gd name="connsiteX1" fmla="*/ 1135807 w 1271127"/>
              <a:gd name="connsiteY1" fmla="*/ 12758 h 2523813"/>
              <a:gd name="connsiteX2" fmla="*/ 1135807 w 1271127"/>
              <a:gd name="connsiteY2" fmla="*/ 19189 h 2523813"/>
              <a:gd name="connsiteX3" fmla="*/ 1169653 w 1271127"/>
              <a:gd name="connsiteY3" fmla="*/ 265251 h 2523813"/>
              <a:gd name="connsiteX4" fmla="*/ 1203499 w 1271127"/>
              <a:gd name="connsiteY4" fmla="*/ 493037 h 2523813"/>
              <a:gd name="connsiteX5" fmla="*/ 1169653 w 1271127"/>
              <a:gd name="connsiteY5" fmla="*/ 720822 h 2523813"/>
              <a:gd name="connsiteX6" fmla="*/ 1149683 w 1271127"/>
              <a:gd name="connsiteY6" fmla="*/ 799684 h 2523813"/>
              <a:gd name="connsiteX7" fmla="*/ 1095191 w 1271127"/>
              <a:gd name="connsiteY7" fmla="*/ 828792 h 2523813"/>
              <a:gd name="connsiteX8" fmla="*/ 734728 w 1271127"/>
              <a:gd name="connsiteY8" fmla="*/ 1203808 h 2523813"/>
              <a:gd name="connsiteX9" fmla="*/ 502204 w 1271127"/>
              <a:gd name="connsiteY9" fmla="*/ 1203808 h 2523813"/>
              <a:gd name="connsiteX10" fmla="*/ 177280 w 1271127"/>
              <a:gd name="connsiteY10" fmla="*/ 1423809 h 2523813"/>
              <a:gd name="connsiteX11" fmla="*/ 8049 w 1271127"/>
              <a:gd name="connsiteY11" fmla="*/ 1824211 h 2523813"/>
              <a:gd name="connsiteX12" fmla="*/ 61864 w 1271127"/>
              <a:gd name="connsiteY12" fmla="*/ 1957227 h 2523813"/>
              <a:gd name="connsiteX13" fmla="*/ 101464 w 1271127"/>
              <a:gd name="connsiteY13" fmla="*/ 1965350 h 2523813"/>
              <a:gd name="connsiteX14" fmla="*/ 194880 w 1271127"/>
              <a:gd name="connsiteY14" fmla="*/ 1903749 h 2523813"/>
              <a:gd name="connsiteX15" fmla="*/ 306573 w 1271127"/>
              <a:gd name="connsiteY15" fmla="*/ 1641441 h 2523813"/>
              <a:gd name="connsiteX16" fmla="*/ 306573 w 1271127"/>
              <a:gd name="connsiteY16" fmla="*/ 2523813 h 2523813"/>
              <a:gd name="connsiteX17" fmla="*/ 509650 w 1271127"/>
              <a:gd name="connsiteY17" fmla="*/ 2523813 h 2523813"/>
              <a:gd name="connsiteX18" fmla="*/ 509650 w 1271127"/>
              <a:gd name="connsiteY18" fmla="*/ 1914580 h 2523813"/>
              <a:gd name="connsiteX19" fmla="*/ 611189 w 1271127"/>
              <a:gd name="connsiteY19" fmla="*/ 1914580 h 2523813"/>
              <a:gd name="connsiteX20" fmla="*/ 611189 w 1271127"/>
              <a:gd name="connsiteY20" fmla="*/ 2523813 h 2523813"/>
              <a:gd name="connsiteX21" fmla="*/ 814267 w 1271127"/>
              <a:gd name="connsiteY21" fmla="*/ 2523813 h 2523813"/>
              <a:gd name="connsiteX22" fmla="*/ 814267 w 1271127"/>
              <a:gd name="connsiteY22" fmla="*/ 1413994 h 2523813"/>
              <a:gd name="connsiteX23" fmla="*/ 1242761 w 1271127"/>
              <a:gd name="connsiteY23" fmla="*/ 969592 h 2523813"/>
              <a:gd name="connsiteX24" fmla="*/ 1240053 w 1271127"/>
              <a:gd name="connsiteY24" fmla="*/ 826084 h 2523813"/>
              <a:gd name="connsiteX25" fmla="*/ 1217714 w 1271127"/>
              <a:gd name="connsiteY25" fmla="*/ 810176 h 2523813"/>
              <a:gd name="connsiteX26" fmla="*/ 1235991 w 1271127"/>
              <a:gd name="connsiteY26" fmla="*/ 739099 h 2523813"/>
              <a:gd name="connsiteX27" fmla="*/ 1269838 w 1271127"/>
              <a:gd name="connsiteY27" fmla="*/ 493037 h 2523813"/>
              <a:gd name="connsiteX28" fmla="*/ 1235991 w 1271127"/>
              <a:gd name="connsiteY28" fmla="*/ 246974 h 2523813"/>
              <a:gd name="connsiteX29" fmla="*/ 1202145 w 1271127"/>
              <a:gd name="connsiteY29" fmla="*/ 19189 h 2523813"/>
              <a:gd name="connsiteX0" fmla="*/ 1202145 w 1271127"/>
              <a:gd name="connsiteY0" fmla="*/ 19189 h 2523813"/>
              <a:gd name="connsiteX1" fmla="*/ 1135807 w 1271127"/>
              <a:gd name="connsiteY1" fmla="*/ 12758 h 2523813"/>
              <a:gd name="connsiteX2" fmla="*/ 1169653 w 1271127"/>
              <a:gd name="connsiteY2" fmla="*/ 265251 h 2523813"/>
              <a:gd name="connsiteX3" fmla="*/ 1203499 w 1271127"/>
              <a:gd name="connsiteY3" fmla="*/ 493037 h 2523813"/>
              <a:gd name="connsiteX4" fmla="*/ 1169653 w 1271127"/>
              <a:gd name="connsiteY4" fmla="*/ 720822 h 2523813"/>
              <a:gd name="connsiteX5" fmla="*/ 1149683 w 1271127"/>
              <a:gd name="connsiteY5" fmla="*/ 799684 h 2523813"/>
              <a:gd name="connsiteX6" fmla="*/ 1095191 w 1271127"/>
              <a:gd name="connsiteY6" fmla="*/ 828792 h 2523813"/>
              <a:gd name="connsiteX7" fmla="*/ 734728 w 1271127"/>
              <a:gd name="connsiteY7" fmla="*/ 1203808 h 2523813"/>
              <a:gd name="connsiteX8" fmla="*/ 502204 w 1271127"/>
              <a:gd name="connsiteY8" fmla="*/ 1203808 h 2523813"/>
              <a:gd name="connsiteX9" fmla="*/ 177280 w 1271127"/>
              <a:gd name="connsiteY9" fmla="*/ 1423809 h 2523813"/>
              <a:gd name="connsiteX10" fmla="*/ 8049 w 1271127"/>
              <a:gd name="connsiteY10" fmla="*/ 1824211 h 2523813"/>
              <a:gd name="connsiteX11" fmla="*/ 61864 w 1271127"/>
              <a:gd name="connsiteY11" fmla="*/ 1957227 h 2523813"/>
              <a:gd name="connsiteX12" fmla="*/ 101464 w 1271127"/>
              <a:gd name="connsiteY12" fmla="*/ 1965350 h 2523813"/>
              <a:gd name="connsiteX13" fmla="*/ 194880 w 1271127"/>
              <a:gd name="connsiteY13" fmla="*/ 1903749 h 2523813"/>
              <a:gd name="connsiteX14" fmla="*/ 306573 w 1271127"/>
              <a:gd name="connsiteY14" fmla="*/ 1641441 h 2523813"/>
              <a:gd name="connsiteX15" fmla="*/ 306573 w 1271127"/>
              <a:gd name="connsiteY15" fmla="*/ 2523813 h 2523813"/>
              <a:gd name="connsiteX16" fmla="*/ 509650 w 1271127"/>
              <a:gd name="connsiteY16" fmla="*/ 2523813 h 2523813"/>
              <a:gd name="connsiteX17" fmla="*/ 509650 w 1271127"/>
              <a:gd name="connsiteY17" fmla="*/ 1914580 h 2523813"/>
              <a:gd name="connsiteX18" fmla="*/ 611189 w 1271127"/>
              <a:gd name="connsiteY18" fmla="*/ 1914580 h 2523813"/>
              <a:gd name="connsiteX19" fmla="*/ 611189 w 1271127"/>
              <a:gd name="connsiteY19" fmla="*/ 2523813 h 2523813"/>
              <a:gd name="connsiteX20" fmla="*/ 814267 w 1271127"/>
              <a:gd name="connsiteY20" fmla="*/ 2523813 h 2523813"/>
              <a:gd name="connsiteX21" fmla="*/ 814267 w 1271127"/>
              <a:gd name="connsiteY21" fmla="*/ 1413994 h 2523813"/>
              <a:gd name="connsiteX22" fmla="*/ 1242761 w 1271127"/>
              <a:gd name="connsiteY22" fmla="*/ 969592 h 2523813"/>
              <a:gd name="connsiteX23" fmla="*/ 1240053 w 1271127"/>
              <a:gd name="connsiteY23" fmla="*/ 826084 h 2523813"/>
              <a:gd name="connsiteX24" fmla="*/ 1217714 w 1271127"/>
              <a:gd name="connsiteY24" fmla="*/ 810176 h 2523813"/>
              <a:gd name="connsiteX25" fmla="*/ 1235991 w 1271127"/>
              <a:gd name="connsiteY25" fmla="*/ 739099 h 2523813"/>
              <a:gd name="connsiteX26" fmla="*/ 1269838 w 1271127"/>
              <a:gd name="connsiteY26" fmla="*/ 493037 h 2523813"/>
              <a:gd name="connsiteX27" fmla="*/ 1235991 w 1271127"/>
              <a:gd name="connsiteY27" fmla="*/ 246974 h 2523813"/>
              <a:gd name="connsiteX28" fmla="*/ 1202145 w 1271127"/>
              <a:gd name="connsiteY28" fmla="*/ 19189 h 2523813"/>
              <a:gd name="connsiteX0" fmla="*/ 1235991 w 1271127"/>
              <a:gd name="connsiteY0" fmla="*/ 234260 h 2511099"/>
              <a:gd name="connsiteX1" fmla="*/ 1135807 w 1271127"/>
              <a:gd name="connsiteY1" fmla="*/ 44 h 2511099"/>
              <a:gd name="connsiteX2" fmla="*/ 1169653 w 1271127"/>
              <a:gd name="connsiteY2" fmla="*/ 252537 h 2511099"/>
              <a:gd name="connsiteX3" fmla="*/ 1203499 w 1271127"/>
              <a:gd name="connsiteY3" fmla="*/ 480323 h 2511099"/>
              <a:gd name="connsiteX4" fmla="*/ 1169653 w 1271127"/>
              <a:gd name="connsiteY4" fmla="*/ 708108 h 2511099"/>
              <a:gd name="connsiteX5" fmla="*/ 1149683 w 1271127"/>
              <a:gd name="connsiteY5" fmla="*/ 786970 h 2511099"/>
              <a:gd name="connsiteX6" fmla="*/ 1095191 w 1271127"/>
              <a:gd name="connsiteY6" fmla="*/ 816078 h 2511099"/>
              <a:gd name="connsiteX7" fmla="*/ 734728 w 1271127"/>
              <a:gd name="connsiteY7" fmla="*/ 1191094 h 2511099"/>
              <a:gd name="connsiteX8" fmla="*/ 502204 w 1271127"/>
              <a:gd name="connsiteY8" fmla="*/ 1191094 h 2511099"/>
              <a:gd name="connsiteX9" fmla="*/ 177280 w 1271127"/>
              <a:gd name="connsiteY9" fmla="*/ 1411095 h 2511099"/>
              <a:gd name="connsiteX10" fmla="*/ 8049 w 1271127"/>
              <a:gd name="connsiteY10" fmla="*/ 1811497 h 2511099"/>
              <a:gd name="connsiteX11" fmla="*/ 61864 w 1271127"/>
              <a:gd name="connsiteY11" fmla="*/ 1944513 h 2511099"/>
              <a:gd name="connsiteX12" fmla="*/ 101464 w 1271127"/>
              <a:gd name="connsiteY12" fmla="*/ 1952636 h 2511099"/>
              <a:gd name="connsiteX13" fmla="*/ 194880 w 1271127"/>
              <a:gd name="connsiteY13" fmla="*/ 1891035 h 2511099"/>
              <a:gd name="connsiteX14" fmla="*/ 306573 w 1271127"/>
              <a:gd name="connsiteY14" fmla="*/ 1628727 h 2511099"/>
              <a:gd name="connsiteX15" fmla="*/ 306573 w 1271127"/>
              <a:gd name="connsiteY15" fmla="*/ 2511099 h 2511099"/>
              <a:gd name="connsiteX16" fmla="*/ 509650 w 1271127"/>
              <a:gd name="connsiteY16" fmla="*/ 2511099 h 2511099"/>
              <a:gd name="connsiteX17" fmla="*/ 509650 w 1271127"/>
              <a:gd name="connsiteY17" fmla="*/ 1901866 h 2511099"/>
              <a:gd name="connsiteX18" fmla="*/ 611189 w 1271127"/>
              <a:gd name="connsiteY18" fmla="*/ 1901866 h 2511099"/>
              <a:gd name="connsiteX19" fmla="*/ 611189 w 1271127"/>
              <a:gd name="connsiteY19" fmla="*/ 2511099 h 2511099"/>
              <a:gd name="connsiteX20" fmla="*/ 814267 w 1271127"/>
              <a:gd name="connsiteY20" fmla="*/ 2511099 h 2511099"/>
              <a:gd name="connsiteX21" fmla="*/ 814267 w 1271127"/>
              <a:gd name="connsiteY21" fmla="*/ 1401280 h 2511099"/>
              <a:gd name="connsiteX22" fmla="*/ 1242761 w 1271127"/>
              <a:gd name="connsiteY22" fmla="*/ 956878 h 2511099"/>
              <a:gd name="connsiteX23" fmla="*/ 1240053 w 1271127"/>
              <a:gd name="connsiteY23" fmla="*/ 813370 h 2511099"/>
              <a:gd name="connsiteX24" fmla="*/ 1217714 w 1271127"/>
              <a:gd name="connsiteY24" fmla="*/ 797462 h 2511099"/>
              <a:gd name="connsiteX25" fmla="*/ 1235991 w 1271127"/>
              <a:gd name="connsiteY25" fmla="*/ 726385 h 2511099"/>
              <a:gd name="connsiteX26" fmla="*/ 1269838 w 1271127"/>
              <a:gd name="connsiteY26" fmla="*/ 480323 h 2511099"/>
              <a:gd name="connsiteX27" fmla="*/ 1235991 w 1271127"/>
              <a:gd name="connsiteY27" fmla="*/ 234260 h 2511099"/>
              <a:gd name="connsiteX0" fmla="*/ 1235991 w 1271127"/>
              <a:gd name="connsiteY0" fmla="*/ 21779 h 2298618"/>
              <a:gd name="connsiteX1" fmla="*/ 1169653 w 1271127"/>
              <a:gd name="connsiteY1" fmla="*/ 40056 h 2298618"/>
              <a:gd name="connsiteX2" fmla="*/ 1203499 w 1271127"/>
              <a:gd name="connsiteY2" fmla="*/ 267842 h 2298618"/>
              <a:gd name="connsiteX3" fmla="*/ 1169653 w 1271127"/>
              <a:gd name="connsiteY3" fmla="*/ 495627 h 2298618"/>
              <a:gd name="connsiteX4" fmla="*/ 1149683 w 1271127"/>
              <a:gd name="connsiteY4" fmla="*/ 574489 h 2298618"/>
              <a:gd name="connsiteX5" fmla="*/ 1095191 w 1271127"/>
              <a:gd name="connsiteY5" fmla="*/ 603597 h 2298618"/>
              <a:gd name="connsiteX6" fmla="*/ 734728 w 1271127"/>
              <a:gd name="connsiteY6" fmla="*/ 978613 h 2298618"/>
              <a:gd name="connsiteX7" fmla="*/ 502204 w 1271127"/>
              <a:gd name="connsiteY7" fmla="*/ 978613 h 2298618"/>
              <a:gd name="connsiteX8" fmla="*/ 177280 w 1271127"/>
              <a:gd name="connsiteY8" fmla="*/ 1198614 h 2298618"/>
              <a:gd name="connsiteX9" fmla="*/ 8049 w 1271127"/>
              <a:gd name="connsiteY9" fmla="*/ 1599016 h 2298618"/>
              <a:gd name="connsiteX10" fmla="*/ 61864 w 1271127"/>
              <a:gd name="connsiteY10" fmla="*/ 1732032 h 2298618"/>
              <a:gd name="connsiteX11" fmla="*/ 101464 w 1271127"/>
              <a:gd name="connsiteY11" fmla="*/ 1740155 h 2298618"/>
              <a:gd name="connsiteX12" fmla="*/ 194880 w 1271127"/>
              <a:gd name="connsiteY12" fmla="*/ 1678554 h 2298618"/>
              <a:gd name="connsiteX13" fmla="*/ 306573 w 1271127"/>
              <a:gd name="connsiteY13" fmla="*/ 1416246 h 2298618"/>
              <a:gd name="connsiteX14" fmla="*/ 306573 w 1271127"/>
              <a:gd name="connsiteY14" fmla="*/ 2298618 h 2298618"/>
              <a:gd name="connsiteX15" fmla="*/ 509650 w 1271127"/>
              <a:gd name="connsiteY15" fmla="*/ 2298618 h 2298618"/>
              <a:gd name="connsiteX16" fmla="*/ 509650 w 1271127"/>
              <a:gd name="connsiteY16" fmla="*/ 1689385 h 2298618"/>
              <a:gd name="connsiteX17" fmla="*/ 611189 w 1271127"/>
              <a:gd name="connsiteY17" fmla="*/ 1689385 h 2298618"/>
              <a:gd name="connsiteX18" fmla="*/ 611189 w 1271127"/>
              <a:gd name="connsiteY18" fmla="*/ 2298618 h 2298618"/>
              <a:gd name="connsiteX19" fmla="*/ 814267 w 1271127"/>
              <a:gd name="connsiteY19" fmla="*/ 2298618 h 2298618"/>
              <a:gd name="connsiteX20" fmla="*/ 814267 w 1271127"/>
              <a:gd name="connsiteY20" fmla="*/ 1188799 h 2298618"/>
              <a:gd name="connsiteX21" fmla="*/ 1242761 w 1271127"/>
              <a:gd name="connsiteY21" fmla="*/ 744397 h 2298618"/>
              <a:gd name="connsiteX22" fmla="*/ 1240053 w 1271127"/>
              <a:gd name="connsiteY22" fmla="*/ 600889 h 2298618"/>
              <a:gd name="connsiteX23" fmla="*/ 1217714 w 1271127"/>
              <a:gd name="connsiteY23" fmla="*/ 584981 h 2298618"/>
              <a:gd name="connsiteX24" fmla="*/ 1235991 w 1271127"/>
              <a:gd name="connsiteY24" fmla="*/ 513904 h 2298618"/>
              <a:gd name="connsiteX25" fmla="*/ 1269838 w 1271127"/>
              <a:gd name="connsiteY25" fmla="*/ 267842 h 2298618"/>
              <a:gd name="connsiteX26" fmla="*/ 1235991 w 1271127"/>
              <a:gd name="connsiteY26" fmla="*/ 21779 h 2298618"/>
              <a:gd name="connsiteX0" fmla="*/ 1235991 w 1271127"/>
              <a:gd name="connsiteY0" fmla="*/ 0 h 2276839"/>
              <a:gd name="connsiteX1" fmla="*/ 1203499 w 1271127"/>
              <a:gd name="connsiteY1" fmla="*/ 246063 h 2276839"/>
              <a:gd name="connsiteX2" fmla="*/ 1169653 w 1271127"/>
              <a:gd name="connsiteY2" fmla="*/ 473848 h 2276839"/>
              <a:gd name="connsiteX3" fmla="*/ 1149683 w 1271127"/>
              <a:gd name="connsiteY3" fmla="*/ 552710 h 2276839"/>
              <a:gd name="connsiteX4" fmla="*/ 1095191 w 1271127"/>
              <a:gd name="connsiteY4" fmla="*/ 581818 h 2276839"/>
              <a:gd name="connsiteX5" fmla="*/ 734728 w 1271127"/>
              <a:gd name="connsiteY5" fmla="*/ 956834 h 2276839"/>
              <a:gd name="connsiteX6" fmla="*/ 502204 w 1271127"/>
              <a:gd name="connsiteY6" fmla="*/ 956834 h 2276839"/>
              <a:gd name="connsiteX7" fmla="*/ 177280 w 1271127"/>
              <a:gd name="connsiteY7" fmla="*/ 1176835 h 2276839"/>
              <a:gd name="connsiteX8" fmla="*/ 8049 w 1271127"/>
              <a:gd name="connsiteY8" fmla="*/ 1577237 h 2276839"/>
              <a:gd name="connsiteX9" fmla="*/ 61864 w 1271127"/>
              <a:gd name="connsiteY9" fmla="*/ 1710253 h 2276839"/>
              <a:gd name="connsiteX10" fmla="*/ 101464 w 1271127"/>
              <a:gd name="connsiteY10" fmla="*/ 1718376 h 2276839"/>
              <a:gd name="connsiteX11" fmla="*/ 194880 w 1271127"/>
              <a:gd name="connsiteY11" fmla="*/ 1656775 h 2276839"/>
              <a:gd name="connsiteX12" fmla="*/ 306573 w 1271127"/>
              <a:gd name="connsiteY12" fmla="*/ 1394467 h 2276839"/>
              <a:gd name="connsiteX13" fmla="*/ 306573 w 1271127"/>
              <a:gd name="connsiteY13" fmla="*/ 2276839 h 2276839"/>
              <a:gd name="connsiteX14" fmla="*/ 509650 w 1271127"/>
              <a:gd name="connsiteY14" fmla="*/ 2276839 h 2276839"/>
              <a:gd name="connsiteX15" fmla="*/ 509650 w 1271127"/>
              <a:gd name="connsiteY15" fmla="*/ 1667606 h 2276839"/>
              <a:gd name="connsiteX16" fmla="*/ 611189 w 1271127"/>
              <a:gd name="connsiteY16" fmla="*/ 1667606 h 2276839"/>
              <a:gd name="connsiteX17" fmla="*/ 611189 w 1271127"/>
              <a:gd name="connsiteY17" fmla="*/ 2276839 h 2276839"/>
              <a:gd name="connsiteX18" fmla="*/ 814267 w 1271127"/>
              <a:gd name="connsiteY18" fmla="*/ 2276839 h 2276839"/>
              <a:gd name="connsiteX19" fmla="*/ 814267 w 1271127"/>
              <a:gd name="connsiteY19" fmla="*/ 1167020 h 2276839"/>
              <a:gd name="connsiteX20" fmla="*/ 1242761 w 1271127"/>
              <a:gd name="connsiteY20" fmla="*/ 722618 h 2276839"/>
              <a:gd name="connsiteX21" fmla="*/ 1240053 w 1271127"/>
              <a:gd name="connsiteY21" fmla="*/ 579110 h 2276839"/>
              <a:gd name="connsiteX22" fmla="*/ 1217714 w 1271127"/>
              <a:gd name="connsiteY22" fmla="*/ 563202 h 2276839"/>
              <a:gd name="connsiteX23" fmla="*/ 1235991 w 1271127"/>
              <a:gd name="connsiteY23" fmla="*/ 492125 h 2276839"/>
              <a:gd name="connsiteX24" fmla="*/ 1269838 w 1271127"/>
              <a:gd name="connsiteY24" fmla="*/ 246063 h 2276839"/>
              <a:gd name="connsiteX25" fmla="*/ 1235991 w 1271127"/>
              <a:gd name="connsiteY25" fmla="*/ 0 h 2276839"/>
              <a:gd name="connsiteX0" fmla="*/ 1269838 w 1271127"/>
              <a:gd name="connsiteY0" fmla="*/ 29627 h 2060403"/>
              <a:gd name="connsiteX1" fmla="*/ 1203499 w 1271127"/>
              <a:gd name="connsiteY1" fmla="*/ 29627 h 2060403"/>
              <a:gd name="connsiteX2" fmla="*/ 1169653 w 1271127"/>
              <a:gd name="connsiteY2" fmla="*/ 257412 h 2060403"/>
              <a:gd name="connsiteX3" fmla="*/ 1149683 w 1271127"/>
              <a:gd name="connsiteY3" fmla="*/ 336274 h 2060403"/>
              <a:gd name="connsiteX4" fmla="*/ 1095191 w 1271127"/>
              <a:gd name="connsiteY4" fmla="*/ 365382 h 2060403"/>
              <a:gd name="connsiteX5" fmla="*/ 734728 w 1271127"/>
              <a:gd name="connsiteY5" fmla="*/ 740398 h 2060403"/>
              <a:gd name="connsiteX6" fmla="*/ 502204 w 1271127"/>
              <a:gd name="connsiteY6" fmla="*/ 740398 h 2060403"/>
              <a:gd name="connsiteX7" fmla="*/ 177280 w 1271127"/>
              <a:gd name="connsiteY7" fmla="*/ 960399 h 2060403"/>
              <a:gd name="connsiteX8" fmla="*/ 8049 w 1271127"/>
              <a:gd name="connsiteY8" fmla="*/ 1360801 h 2060403"/>
              <a:gd name="connsiteX9" fmla="*/ 61864 w 1271127"/>
              <a:gd name="connsiteY9" fmla="*/ 1493817 h 2060403"/>
              <a:gd name="connsiteX10" fmla="*/ 101464 w 1271127"/>
              <a:gd name="connsiteY10" fmla="*/ 1501940 h 2060403"/>
              <a:gd name="connsiteX11" fmla="*/ 194880 w 1271127"/>
              <a:gd name="connsiteY11" fmla="*/ 1440339 h 2060403"/>
              <a:gd name="connsiteX12" fmla="*/ 306573 w 1271127"/>
              <a:gd name="connsiteY12" fmla="*/ 1178031 h 2060403"/>
              <a:gd name="connsiteX13" fmla="*/ 306573 w 1271127"/>
              <a:gd name="connsiteY13" fmla="*/ 2060403 h 2060403"/>
              <a:gd name="connsiteX14" fmla="*/ 509650 w 1271127"/>
              <a:gd name="connsiteY14" fmla="*/ 2060403 h 2060403"/>
              <a:gd name="connsiteX15" fmla="*/ 509650 w 1271127"/>
              <a:gd name="connsiteY15" fmla="*/ 1451170 h 2060403"/>
              <a:gd name="connsiteX16" fmla="*/ 611189 w 1271127"/>
              <a:gd name="connsiteY16" fmla="*/ 1451170 h 2060403"/>
              <a:gd name="connsiteX17" fmla="*/ 611189 w 1271127"/>
              <a:gd name="connsiteY17" fmla="*/ 2060403 h 2060403"/>
              <a:gd name="connsiteX18" fmla="*/ 814267 w 1271127"/>
              <a:gd name="connsiteY18" fmla="*/ 2060403 h 2060403"/>
              <a:gd name="connsiteX19" fmla="*/ 814267 w 1271127"/>
              <a:gd name="connsiteY19" fmla="*/ 950584 h 2060403"/>
              <a:gd name="connsiteX20" fmla="*/ 1242761 w 1271127"/>
              <a:gd name="connsiteY20" fmla="*/ 506182 h 2060403"/>
              <a:gd name="connsiteX21" fmla="*/ 1240053 w 1271127"/>
              <a:gd name="connsiteY21" fmla="*/ 362674 h 2060403"/>
              <a:gd name="connsiteX22" fmla="*/ 1217714 w 1271127"/>
              <a:gd name="connsiteY22" fmla="*/ 346766 h 2060403"/>
              <a:gd name="connsiteX23" fmla="*/ 1235991 w 1271127"/>
              <a:gd name="connsiteY23" fmla="*/ 275689 h 2060403"/>
              <a:gd name="connsiteX24" fmla="*/ 1269838 w 1271127"/>
              <a:gd name="connsiteY24" fmla="*/ 29627 h 2060403"/>
              <a:gd name="connsiteX0" fmla="*/ 1235991 w 1271127"/>
              <a:gd name="connsiteY0" fmla="*/ 246062 h 2030776"/>
              <a:gd name="connsiteX1" fmla="*/ 1203499 w 1271127"/>
              <a:gd name="connsiteY1" fmla="*/ 0 h 2030776"/>
              <a:gd name="connsiteX2" fmla="*/ 1169653 w 1271127"/>
              <a:gd name="connsiteY2" fmla="*/ 227785 h 2030776"/>
              <a:gd name="connsiteX3" fmla="*/ 1149683 w 1271127"/>
              <a:gd name="connsiteY3" fmla="*/ 306647 h 2030776"/>
              <a:gd name="connsiteX4" fmla="*/ 1095191 w 1271127"/>
              <a:gd name="connsiteY4" fmla="*/ 335755 h 2030776"/>
              <a:gd name="connsiteX5" fmla="*/ 734728 w 1271127"/>
              <a:gd name="connsiteY5" fmla="*/ 710771 h 2030776"/>
              <a:gd name="connsiteX6" fmla="*/ 502204 w 1271127"/>
              <a:gd name="connsiteY6" fmla="*/ 710771 h 2030776"/>
              <a:gd name="connsiteX7" fmla="*/ 177280 w 1271127"/>
              <a:gd name="connsiteY7" fmla="*/ 930772 h 2030776"/>
              <a:gd name="connsiteX8" fmla="*/ 8049 w 1271127"/>
              <a:gd name="connsiteY8" fmla="*/ 1331174 h 2030776"/>
              <a:gd name="connsiteX9" fmla="*/ 61864 w 1271127"/>
              <a:gd name="connsiteY9" fmla="*/ 1464190 h 2030776"/>
              <a:gd name="connsiteX10" fmla="*/ 101464 w 1271127"/>
              <a:gd name="connsiteY10" fmla="*/ 1472313 h 2030776"/>
              <a:gd name="connsiteX11" fmla="*/ 194880 w 1271127"/>
              <a:gd name="connsiteY11" fmla="*/ 1410712 h 2030776"/>
              <a:gd name="connsiteX12" fmla="*/ 306573 w 1271127"/>
              <a:gd name="connsiteY12" fmla="*/ 1148404 h 2030776"/>
              <a:gd name="connsiteX13" fmla="*/ 306573 w 1271127"/>
              <a:gd name="connsiteY13" fmla="*/ 2030776 h 2030776"/>
              <a:gd name="connsiteX14" fmla="*/ 509650 w 1271127"/>
              <a:gd name="connsiteY14" fmla="*/ 2030776 h 2030776"/>
              <a:gd name="connsiteX15" fmla="*/ 509650 w 1271127"/>
              <a:gd name="connsiteY15" fmla="*/ 1421543 h 2030776"/>
              <a:gd name="connsiteX16" fmla="*/ 611189 w 1271127"/>
              <a:gd name="connsiteY16" fmla="*/ 1421543 h 2030776"/>
              <a:gd name="connsiteX17" fmla="*/ 611189 w 1271127"/>
              <a:gd name="connsiteY17" fmla="*/ 2030776 h 2030776"/>
              <a:gd name="connsiteX18" fmla="*/ 814267 w 1271127"/>
              <a:gd name="connsiteY18" fmla="*/ 2030776 h 2030776"/>
              <a:gd name="connsiteX19" fmla="*/ 814267 w 1271127"/>
              <a:gd name="connsiteY19" fmla="*/ 920957 h 2030776"/>
              <a:gd name="connsiteX20" fmla="*/ 1242761 w 1271127"/>
              <a:gd name="connsiteY20" fmla="*/ 476555 h 2030776"/>
              <a:gd name="connsiteX21" fmla="*/ 1240053 w 1271127"/>
              <a:gd name="connsiteY21" fmla="*/ 333047 h 2030776"/>
              <a:gd name="connsiteX22" fmla="*/ 1217714 w 1271127"/>
              <a:gd name="connsiteY22" fmla="*/ 317139 h 2030776"/>
              <a:gd name="connsiteX23" fmla="*/ 1235991 w 1271127"/>
              <a:gd name="connsiteY23" fmla="*/ 246062 h 2030776"/>
              <a:gd name="connsiteX0" fmla="*/ 1235991 w 1271127"/>
              <a:gd name="connsiteY0" fmla="*/ 21779 h 1806493"/>
              <a:gd name="connsiteX1" fmla="*/ 1169653 w 1271127"/>
              <a:gd name="connsiteY1" fmla="*/ 3502 h 1806493"/>
              <a:gd name="connsiteX2" fmla="*/ 1149683 w 1271127"/>
              <a:gd name="connsiteY2" fmla="*/ 82364 h 1806493"/>
              <a:gd name="connsiteX3" fmla="*/ 1095191 w 1271127"/>
              <a:gd name="connsiteY3" fmla="*/ 111472 h 1806493"/>
              <a:gd name="connsiteX4" fmla="*/ 734728 w 1271127"/>
              <a:gd name="connsiteY4" fmla="*/ 486488 h 1806493"/>
              <a:gd name="connsiteX5" fmla="*/ 502204 w 1271127"/>
              <a:gd name="connsiteY5" fmla="*/ 486488 h 1806493"/>
              <a:gd name="connsiteX6" fmla="*/ 177280 w 1271127"/>
              <a:gd name="connsiteY6" fmla="*/ 706489 h 1806493"/>
              <a:gd name="connsiteX7" fmla="*/ 8049 w 1271127"/>
              <a:gd name="connsiteY7" fmla="*/ 1106891 h 1806493"/>
              <a:gd name="connsiteX8" fmla="*/ 61864 w 1271127"/>
              <a:gd name="connsiteY8" fmla="*/ 1239907 h 1806493"/>
              <a:gd name="connsiteX9" fmla="*/ 101464 w 1271127"/>
              <a:gd name="connsiteY9" fmla="*/ 1248030 h 1806493"/>
              <a:gd name="connsiteX10" fmla="*/ 194880 w 1271127"/>
              <a:gd name="connsiteY10" fmla="*/ 1186429 h 1806493"/>
              <a:gd name="connsiteX11" fmla="*/ 306573 w 1271127"/>
              <a:gd name="connsiteY11" fmla="*/ 924121 h 1806493"/>
              <a:gd name="connsiteX12" fmla="*/ 306573 w 1271127"/>
              <a:gd name="connsiteY12" fmla="*/ 1806493 h 1806493"/>
              <a:gd name="connsiteX13" fmla="*/ 509650 w 1271127"/>
              <a:gd name="connsiteY13" fmla="*/ 1806493 h 1806493"/>
              <a:gd name="connsiteX14" fmla="*/ 509650 w 1271127"/>
              <a:gd name="connsiteY14" fmla="*/ 1197260 h 1806493"/>
              <a:gd name="connsiteX15" fmla="*/ 611189 w 1271127"/>
              <a:gd name="connsiteY15" fmla="*/ 1197260 h 1806493"/>
              <a:gd name="connsiteX16" fmla="*/ 611189 w 1271127"/>
              <a:gd name="connsiteY16" fmla="*/ 1806493 h 1806493"/>
              <a:gd name="connsiteX17" fmla="*/ 814267 w 1271127"/>
              <a:gd name="connsiteY17" fmla="*/ 1806493 h 1806493"/>
              <a:gd name="connsiteX18" fmla="*/ 814267 w 1271127"/>
              <a:gd name="connsiteY18" fmla="*/ 696674 h 1806493"/>
              <a:gd name="connsiteX19" fmla="*/ 1242761 w 1271127"/>
              <a:gd name="connsiteY19" fmla="*/ 252272 h 1806493"/>
              <a:gd name="connsiteX20" fmla="*/ 1240053 w 1271127"/>
              <a:gd name="connsiteY20" fmla="*/ 108764 h 1806493"/>
              <a:gd name="connsiteX21" fmla="*/ 1217714 w 1271127"/>
              <a:gd name="connsiteY21" fmla="*/ 92856 h 1806493"/>
              <a:gd name="connsiteX22" fmla="*/ 1235991 w 1271127"/>
              <a:gd name="connsiteY22" fmla="*/ 21779 h 1806493"/>
              <a:gd name="connsiteX0" fmla="*/ 1235991 w 1271127"/>
              <a:gd name="connsiteY0" fmla="*/ 48 h 1784762"/>
              <a:gd name="connsiteX1" fmla="*/ 1149683 w 1271127"/>
              <a:gd name="connsiteY1" fmla="*/ 60633 h 1784762"/>
              <a:gd name="connsiteX2" fmla="*/ 1095191 w 1271127"/>
              <a:gd name="connsiteY2" fmla="*/ 89741 h 1784762"/>
              <a:gd name="connsiteX3" fmla="*/ 734728 w 1271127"/>
              <a:gd name="connsiteY3" fmla="*/ 464757 h 1784762"/>
              <a:gd name="connsiteX4" fmla="*/ 502204 w 1271127"/>
              <a:gd name="connsiteY4" fmla="*/ 464757 h 1784762"/>
              <a:gd name="connsiteX5" fmla="*/ 177280 w 1271127"/>
              <a:gd name="connsiteY5" fmla="*/ 684758 h 1784762"/>
              <a:gd name="connsiteX6" fmla="*/ 8049 w 1271127"/>
              <a:gd name="connsiteY6" fmla="*/ 1085160 h 1784762"/>
              <a:gd name="connsiteX7" fmla="*/ 61864 w 1271127"/>
              <a:gd name="connsiteY7" fmla="*/ 1218176 h 1784762"/>
              <a:gd name="connsiteX8" fmla="*/ 101464 w 1271127"/>
              <a:gd name="connsiteY8" fmla="*/ 1226299 h 1784762"/>
              <a:gd name="connsiteX9" fmla="*/ 194880 w 1271127"/>
              <a:gd name="connsiteY9" fmla="*/ 1164698 h 1784762"/>
              <a:gd name="connsiteX10" fmla="*/ 306573 w 1271127"/>
              <a:gd name="connsiteY10" fmla="*/ 902390 h 1784762"/>
              <a:gd name="connsiteX11" fmla="*/ 306573 w 1271127"/>
              <a:gd name="connsiteY11" fmla="*/ 1784762 h 1784762"/>
              <a:gd name="connsiteX12" fmla="*/ 509650 w 1271127"/>
              <a:gd name="connsiteY12" fmla="*/ 1784762 h 1784762"/>
              <a:gd name="connsiteX13" fmla="*/ 509650 w 1271127"/>
              <a:gd name="connsiteY13" fmla="*/ 1175529 h 1784762"/>
              <a:gd name="connsiteX14" fmla="*/ 611189 w 1271127"/>
              <a:gd name="connsiteY14" fmla="*/ 1175529 h 1784762"/>
              <a:gd name="connsiteX15" fmla="*/ 611189 w 1271127"/>
              <a:gd name="connsiteY15" fmla="*/ 1784762 h 1784762"/>
              <a:gd name="connsiteX16" fmla="*/ 814267 w 1271127"/>
              <a:gd name="connsiteY16" fmla="*/ 1784762 h 1784762"/>
              <a:gd name="connsiteX17" fmla="*/ 814267 w 1271127"/>
              <a:gd name="connsiteY17" fmla="*/ 674943 h 1784762"/>
              <a:gd name="connsiteX18" fmla="*/ 1242761 w 1271127"/>
              <a:gd name="connsiteY18" fmla="*/ 230541 h 1784762"/>
              <a:gd name="connsiteX19" fmla="*/ 1240053 w 1271127"/>
              <a:gd name="connsiteY19" fmla="*/ 87033 h 1784762"/>
              <a:gd name="connsiteX20" fmla="*/ 1217714 w 1271127"/>
              <a:gd name="connsiteY20" fmla="*/ 71125 h 1784762"/>
              <a:gd name="connsiteX21" fmla="*/ 1235991 w 1271127"/>
              <a:gd name="connsiteY21" fmla="*/ 48 h 1784762"/>
              <a:gd name="connsiteX0" fmla="*/ 1217714 w 1271127"/>
              <a:gd name="connsiteY0" fmla="*/ 11120 h 1724757"/>
              <a:gd name="connsiteX1" fmla="*/ 1149683 w 1271127"/>
              <a:gd name="connsiteY1" fmla="*/ 628 h 1724757"/>
              <a:gd name="connsiteX2" fmla="*/ 1095191 w 1271127"/>
              <a:gd name="connsiteY2" fmla="*/ 29736 h 1724757"/>
              <a:gd name="connsiteX3" fmla="*/ 734728 w 1271127"/>
              <a:gd name="connsiteY3" fmla="*/ 404752 h 1724757"/>
              <a:gd name="connsiteX4" fmla="*/ 502204 w 1271127"/>
              <a:gd name="connsiteY4" fmla="*/ 404752 h 1724757"/>
              <a:gd name="connsiteX5" fmla="*/ 177280 w 1271127"/>
              <a:gd name="connsiteY5" fmla="*/ 624753 h 1724757"/>
              <a:gd name="connsiteX6" fmla="*/ 8049 w 1271127"/>
              <a:gd name="connsiteY6" fmla="*/ 1025155 h 1724757"/>
              <a:gd name="connsiteX7" fmla="*/ 61864 w 1271127"/>
              <a:gd name="connsiteY7" fmla="*/ 1158171 h 1724757"/>
              <a:gd name="connsiteX8" fmla="*/ 101464 w 1271127"/>
              <a:gd name="connsiteY8" fmla="*/ 1166294 h 1724757"/>
              <a:gd name="connsiteX9" fmla="*/ 194880 w 1271127"/>
              <a:gd name="connsiteY9" fmla="*/ 1104693 h 1724757"/>
              <a:gd name="connsiteX10" fmla="*/ 306573 w 1271127"/>
              <a:gd name="connsiteY10" fmla="*/ 842385 h 1724757"/>
              <a:gd name="connsiteX11" fmla="*/ 306573 w 1271127"/>
              <a:gd name="connsiteY11" fmla="*/ 1724757 h 1724757"/>
              <a:gd name="connsiteX12" fmla="*/ 509650 w 1271127"/>
              <a:gd name="connsiteY12" fmla="*/ 1724757 h 1724757"/>
              <a:gd name="connsiteX13" fmla="*/ 509650 w 1271127"/>
              <a:gd name="connsiteY13" fmla="*/ 1115524 h 1724757"/>
              <a:gd name="connsiteX14" fmla="*/ 611189 w 1271127"/>
              <a:gd name="connsiteY14" fmla="*/ 1115524 h 1724757"/>
              <a:gd name="connsiteX15" fmla="*/ 611189 w 1271127"/>
              <a:gd name="connsiteY15" fmla="*/ 1724757 h 1724757"/>
              <a:gd name="connsiteX16" fmla="*/ 814267 w 1271127"/>
              <a:gd name="connsiteY16" fmla="*/ 1724757 h 1724757"/>
              <a:gd name="connsiteX17" fmla="*/ 814267 w 1271127"/>
              <a:gd name="connsiteY17" fmla="*/ 614938 h 1724757"/>
              <a:gd name="connsiteX18" fmla="*/ 1242761 w 1271127"/>
              <a:gd name="connsiteY18" fmla="*/ 170536 h 1724757"/>
              <a:gd name="connsiteX19" fmla="*/ 1240053 w 1271127"/>
              <a:gd name="connsiteY19" fmla="*/ 27028 h 1724757"/>
              <a:gd name="connsiteX20" fmla="*/ 1217714 w 1271127"/>
              <a:gd name="connsiteY20" fmla="*/ 11120 h 1724757"/>
              <a:gd name="connsiteX0" fmla="*/ 1240053 w 1271127"/>
              <a:gd name="connsiteY0" fmla="*/ 26569 h 1724298"/>
              <a:gd name="connsiteX1" fmla="*/ 1149683 w 1271127"/>
              <a:gd name="connsiteY1" fmla="*/ 169 h 1724298"/>
              <a:gd name="connsiteX2" fmla="*/ 1095191 w 1271127"/>
              <a:gd name="connsiteY2" fmla="*/ 29277 h 1724298"/>
              <a:gd name="connsiteX3" fmla="*/ 734728 w 1271127"/>
              <a:gd name="connsiteY3" fmla="*/ 404293 h 1724298"/>
              <a:gd name="connsiteX4" fmla="*/ 502204 w 1271127"/>
              <a:gd name="connsiteY4" fmla="*/ 404293 h 1724298"/>
              <a:gd name="connsiteX5" fmla="*/ 177280 w 1271127"/>
              <a:gd name="connsiteY5" fmla="*/ 624294 h 1724298"/>
              <a:gd name="connsiteX6" fmla="*/ 8049 w 1271127"/>
              <a:gd name="connsiteY6" fmla="*/ 1024696 h 1724298"/>
              <a:gd name="connsiteX7" fmla="*/ 61864 w 1271127"/>
              <a:gd name="connsiteY7" fmla="*/ 1157712 h 1724298"/>
              <a:gd name="connsiteX8" fmla="*/ 101464 w 1271127"/>
              <a:gd name="connsiteY8" fmla="*/ 1165835 h 1724298"/>
              <a:gd name="connsiteX9" fmla="*/ 194880 w 1271127"/>
              <a:gd name="connsiteY9" fmla="*/ 1104234 h 1724298"/>
              <a:gd name="connsiteX10" fmla="*/ 306573 w 1271127"/>
              <a:gd name="connsiteY10" fmla="*/ 841926 h 1724298"/>
              <a:gd name="connsiteX11" fmla="*/ 306573 w 1271127"/>
              <a:gd name="connsiteY11" fmla="*/ 1724298 h 1724298"/>
              <a:gd name="connsiteX12" fmla="*/ 509650 w 1271127"/>
              <a:gd name="connsiteY12" fmla="*/ 1724298 h 1724298"/>
              <a:gd name="connsiteX13" fmla="*/ 509650 w 1271127"/>
              <a:gd name="connsiteY13" fmla="*/ 1115065 h 1724298"/>
              <a:gd name="connsiteX14" fmla="*/ 611189 w 1271127"/>
              <a:gd name="connsiteY14" fmla="*/ 1115065 h 1724298"/>
              <a:gd name="connsiteX15" fmla="*/ 611189 w 1271127"/>
              <a:gd name="connsiteY15" fmla="*/ 1724298 h 1724298"/>
              <a:gd name="connsiteX16" fmla="*/ 814267 w 1271127"/>
              <a:gd name="connsiteY16" fmla="*/ 1724298 h 1724298"/>
              <a:gd name="connsiteX17" fmla="*/ 814267 w 1271127"/>
              <a:gd name="connsiteY17" fmla="*/ 614479 h 1724298"/>
              <a:gd name="connsiteX18" fmla="*/ 1242761 w 1271127"/>
              <a:gd name="connsiteY18" fmla="*/ 170077 h 1724298"/>
              <a:gd name="connsiteX19" fmla="*/ 1240053 w 1271127"/>
              <a:gd name="connsiteY19" fmla="*/ 26569 h 1724298"/>
              <a:gd name="connsiteX0" fmla="*/ 1240053 w 1267560"/>
              <a:gd name="connsiteY0" fmla="*/ 26569 h 1724298"/>
              <a:gd name="connsiteX1" fmla="*/ 1149683 w 1267560"/>
              <a:gd name="connsiteY1" fmla="*/ 169 h 1724298"/>
              <a:gd name="connsiteX2" fmla="*/ 1095191 w 1267560"/>
              <a:gd name="connsiteY2" fmla="*/ 29277 h 1724298"/>
              <a:gd name="connsiteX3" fmla="*/ 734728 w 1267560"/>
              <a:gd name="connsiteY3" fmla="*/ 404293 h 1724298"/>
              <a:gd name="connsiteX4" fmla="*/ 502204 w 1267560"/>
              <a:gd name="connsiteY4" fmla="*/ 404293 h 1724298"/>
              <a:gd name="connsiteX5" fmla="*/ 177280 w 1267560"/>
              <a:gd name="connsiteY5" fmla="*/ 624294 h 1724298"/>
              <a:gd name="connsiteX6" fmla="*/ 8049 w 1267560"/>
              <a:gd name="connsiteY6" fmla="*/ 1024696 h 1724298"/>
              <a:gd name="connsiteX7" fmla="*/ 61864 w 1267560"/>
              <a:gd name="connsiteY7" fmla="*/ 1157712 h 1724298"/>
              <a:gd name="connsiteX8" fmla="*/ 101464 w 1267560"/>
              <a:gd name="connsiteY8" fmla="*/ 1165835 h 1724298"/>
              <a:gd name="connsiteX9" fmla="*/ 194880 w 1267560"/>
              <a:gd name="connsiteY9" fmla="*/ 1104234 h 1724298"/>
              <a:gd name="connsiteX10" fmla="*/ 306573 w 1267560"/>
              <a:gd name="connsiteY10" fmla="*/ 841926 h 1724298"/>
              <a:gd name="connsiteX11" fmla="*/ 306573 w 1267560"/>
              <a:gd name="connsiteY11" fmla="*/ 1724298 h 1724298"/>
              <a:gd name="connsiteX12" fmla="*/ 509650 w 1267560"/>
              <a:gd name="connsiteY12" fmla="*/ 1724298 h 1724298"/>
              <a:gd name="connsiteX13" fmla="*/ 509650 w 1267560"/>
              <a:gd name="connsiteY13" fmla="*/ 1115065 h 1724298"/>
              <a:gd name="connsiteX14" fmla="*/ 611189 w 1267560"/>
              <a:gd name="connsiteY14" fmla="*/ 1115065 h 1724298"/>
              <a:gd name="connsiteX15" fmla="*/ 611189 w 1267560"/>
              <a:gd name="connsiteY15" fmla="*/ 1724298 h 1724298"/>
              <a:gd name="connsiteX16" fmla="*/ 814267 w 1267560"/>
              <a:gd name="connsiteY16" fmla="*/ 1724298 h 1724298"/>
              <a:gd name="connsiteX17" fmla="*/ 814267 w 1267560"/>
              <a:gd name="connsiteY17" fmla="*/ 614479 h 1724298"/>
              <a:gd name="connsiteX18" fmla="*/ 1235387 w 1267560"/>
              <a:gd name="connsiteY18" fmla="*/ 347058 h 1724298"/>
              <a:gd name="connsiteX19" fmla="*/ 1240053 w 1267560"/>
              <a:gd name="connsiteY19" fmla="*/ 26569 h 1724298"/>
              <a:gd name="connsiteX0" fmla="*/ 1240053 w 1267560"/>
              <a:gd name="connsiteY0" fmla="*/ 26569 h 1724298"/>
              <a:gd name="connsiteX1" fmla="*/ 1149683 w 1267560"/>
              <a:gd name="connsiteY1" fmla="*/ 169 h 1724298"/>
              <a:gd name="connsiteX2" fmla="*/ 1117314 w 1267560"/>
              <a:gd name="connsiteY2" fmla="*/ 147264 h 1724298"/>
              <a:gd name="connsiteX3" fmla="*/ 734728 w 1267560"/>
              <a:gd name="connsiteY3" fmla="*/ 404293 h 1724298"/>
              <a:gd name="connsiteX4" fmla="*/ 502204 w 1267560"/>
              <a:gd name="connsiteY4" fmla="*/ 404293 h 1724298"/>
              <a:gd name="connsiteX5" fmla="*/ 177280 w 1267560"/>
              <a:gd name="connsiteY5" fmla="*/ 624294 h 1724298"/>
              <a:gd name="connsiteX6" fmla="*/ 8049 w 1267560"/>
              <a:gd name="connsiteY6" fmla="*/ 1024696 h 1724298"/>
              <a:gd name="connsiteX7" fmla="*/ 61864 w 1267560"/>
              <a:gd name="connsiteY7" fmla="*/ 1157712 h 1724298"/>
              <a:gd name="connsiteX8" fmla="*/ 101464 w 1267560"/>
              <a:gd name="connsiteY8" fmla="*/ 1165835 h 1724298"/>
              <a:gd name="connsiteX9" fmla="*/ 194880 w 1267560"/>
              <a:gd name="connsiteY9" fmla="*/ 1104234 h 1724298"/>
              <a:gd name="connsiteX10" fmla="*/ 306573 w 1267560"/>
              <a:gd name="connsiteY10" fmla="*/ 841926 h 1724298"/>
              <a:gd name="connsiteX11" fmla="*/ 306573 w 1267560"/>
              <a:gd name="connsiteY11" fmla="*/ 1724298 h 1724298"/>
              <a:gd name="connsiteX12" fmla="*/ 509650 w 1267560"/>
              <a:gd name="connsiteY12" fmla="*/ 1724298 h 1724298"/>
              <a:gd name="connsiteX13" fmla="*/ 509650 w 1267560"/>
              <a:gd name="connsiteY13" fmla="*/ 1115065 h 1724298"/>
              <a:gd name="connsiteX14" fmla="*/ 611189 w 1267560"/>
              <a:gd name="connsiteY14" fmla="*/ 1115065 h 1724298"/>
              <a:gd name="connsiteX15" fmla="*/ 611189 w 1267560"/>
              <a:gd name="connsiteY15" fmla="*/ 1724298 h 1724298"/>
              <a:gd name="connsiteX16" fmla="*/ 814267 w 1267560"/>
              <a:gd name="connsiteY16" fmla="*/ 1724298 h 1724298"/>
              <a:gd name="connsiteX17" fmla="*/ 814267 w 1267560"/>
              <a:gd name="connsiteY17" fmla="*/ 614479 h 1724298"/>
              <a:gd name="connsiteX18" fmla="*/ 1235387 w 1267560"/>
              <a:gd name="connsiteY18" fmla="*/ 347058 h 1724298"/>
              <a:gd name="connsiteX19" fmla="*/ 1240053 w 1267560"/>
              <a:gd name="connsiteY19" fmla="*/ 26569 h 1724298"/>
              <a:gd name="connsiteX0" fmla="*/ 1235387 w 1249928"/>
              <a:gd name="connsiteY0" fmla="*/ 346889 h 1724129"/>
              <a:gd name="connsiteX1" fmla="*/ 1149683 w 1249928"/>
              <a:gd name="connsiteY1" fmla="*/ 0 h 1724129"/>
              <a:gd name="connsiteX2" fmla="*/ 1117314 w 1249928"/>
              <a:gd name="connsiteY2" fmla="*/ 147095 h 1724129"/>
              <a:gd name="connsiteX3" fmla="*/ 734728 w 1249928"/>
              <a:gd name="connsiteY3" fmla="*/ 404124 h 1724129"/>
              <a:gd name="connsiteX4" fmla="*/ 502204 w 1249928"/>
              <a:gd name="connsiteY4" fmla="*/ 404124 h 1724129"/>
              <a:gd name="connsiteX5" fmla="*/ 177280 w 1249928"/>
              <a:gd name="connsiteY5" fmla="*/ 624125 h 1724129"/>
              <a:gd name="connsiteX6" fmla="*/ 8049 w 1249928"/>
              <a:gd name="connsiteY6" fmla="*/ 1024527 h 1724129"/>
              <a:gd name="connsiteX7" fmla="*/ 61864 w 1249928"/>
              <a:gd name="connsiteY7" fmla="*/ 1157543 h 1724129"/>
              <a:gd name="connsiteX8" fmla="*/ 101464 w 1249928"/>
              <a:gd name="connsiteY8" fmla="*/ 1165666 h 1724129"/>
              <a:gd name="connsiteX9" fmla="*/ 194880 w 1249928"/>
              <a:gd name="connsiteY9" fmla="*/ 1104065 h 1724129"/>
              <a:gd name="connsiteX10" fmla="*/ 306573 w 1249928"/>
              <a:gd name="connsiteY10" fmla="*/ 841757 h 1724129"/>
              <a:gd name="connsiteX11" fmla="*/ 306573 w 1249928"/>
              <a:gd name="connsiteY11" fmla="*/ 1724129 h 1724129"/>
              <a:gd name="connsiteX12" fmla="*/ 509650 w 1249928"/>
              <a:gd name="connsiteY12" fmla="*/ 1724129 h 1724129"/>
              <a:gd name="connsiteX13" fmla="*/ 509650 w 1249928"/>
              <a:gd name="connsiteY13" fmla="*/ 1114896 h 1724129"/>
              <a:gd name="connsiteX14" fmla="*/ 611189 w 1249928"/>
              <a:gd name="connsiteY14" fmla="*/ 1114896 h 1724129"/>
              <a:gd name="connsiteX15" fmla="*/ 611189 w 1249928"/>
              <a:gd name="connsiteY15" fmla="*/ 1724129 h 1724129"/>
              <a:gd name="connsiteX16" fmla="*/ 814267 w 1249928"/>
              <a:gd name="connsiteY16" fmla="*/ 1724129 h 1724129"/>
              <a:gd name="connsiteX17" fmla="*/ 814267 w 1249928"/>
              <a:gd name="connsiteY17" fmla="*/ 614310 h 1724129"/>
              <a:gd name="connsiteX18" fmla="*/ 1235387 w 1249928"/>
              <a:gd name="connsiteY18" fmla="*/ 346889 h 1724129"/>
              <a:gd name="connsiteX0" fmla="*/ 1235387 w 1250534"/>
              <a:gd name="connsiteY0" fmla="*/ 200286 h 1577526"/>
              <a:gd name="connsiteX1" fmla="*/ 1117314 w 1250534"/>
              <a:gd name="connsiteY1" fmla="*/ 492 h 1577526"/>
              <a:gd name="connsiteX2" fmla="*/ 734728 w 1250534"/>
              <a:gd name="connsiteY2" fmla="*/ 257521 h 1577526"/>
              <a:gd name="connsiteX3" fmla="*/ 502204 w 1250534"/>
              <a:gd name="connsiteY3" fmla="*/ 257521 h 1577526"/>
              <a:gd name="connsiteX4" fmla="*/ 177280 w 1250534"/>
              <a:gd name="connsiteY4" fmla="*/ 477522 h 1577526"/>
              <a:gd name="connsiteX5" fmla="*/ 8049 w 1250534"/>
              <a:gd name="connsiteY5" fmla="*/ 877924 h 1577526"/>
              <a:gd name="connsiteX6" fmla="*/ 61864 w 1250534"/>
              <a:gd name="connsiteY6" fmla="*/ 1010940 h 1577526"/>
              <a:gd name="connsiteX7" fmla="*/ 101464 w 1250534"/>
              <a:gd name="connsiteY7" fmla="*/ 1019063 h 1577526"/>
              <a:gd name="connsiteX8" fmla="*/ 194880 w 1250534"/>
              <a:gd name="connsiteY8" fmla="*/ 957462 h 1577526"/>
              <a:gd name="connsiteX9" fmla="*/ 306573 w 1250534"/>
              <a:gd name="connsiteY9" fmla="*/ 695154 h 1577526"/>
              <a:gd name="connsiteX10" fmla="*/ 306573 w 1250534"/>
              <a:gd name="connsiteY10" fmla="*/ 1577526 h 1577526"/>
              <a:gd name="connsiteX11" fmla="*/ 509650 w 1250534"/>
              <a:gd name="connsiteY11" fmla="*/ 1577526 h 1577526"/>
              <a:gd name="connsiteX12" fmla="*/ 509650 w 1250534"/>
              <a:gd name="connsiteY12" fmla="*/ 968293 h 1577526"/>
              <a:gd name="connsiteX13" fmla="*/ 611189 w 1250534"/>
              <a:gd name="connsiteY13" fmla="*/ 968293 h 1577526"/>
              <a:gd name="connsiteX14" fmla="*/ 611189 w 1250534"/>
              <a:gd name="connsiteY14" fmla="*/ 1577526 h 1577526"/>
              <a:gd name="connsiteX15" fmla="*/ 814267 w 1250534"/>
              <a:gd name="connsiteY15" fmla="*/ 1577526 h 1577526"/>
              <a:gd name="connsiteX16" fmla="*/ 814267 w 1250534"/>
              <a:gd name="connsiteY16" fmla="*/ 467707 h 1577526"/>
              <a:gd name="connsiteX17" fmla="*/ 1235387 w 1250534"/>
              <a:gd name="connsiteY17" fmla="*/ 200286 h 157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50534" h="1577526">
                <a:moveTo>
                  <a:pt x="1235387" y="200286"/>
                </a:moveTo>
                <a:cubicBezTo>
                  <a:pt x="1285895" y="122417"/>
                  <a:pt x="1200757" y="-9047"/>
                  <a:pt x="1117314" y="492"/>
                </a:cubicBezTo>
                <a:lnTo>
                  <a:pt x="734728" y="257521"/>
                </a:lnTo>
                <a:lnTo>
                  <a:pt x="502204" y="257521"/>
                </a:lnTo>
                <a:cubicBezTo>
                  <a:pt x="343465" y="269368"/>
                  <a:pt x="209434" y="395276"/>
                  <a:pt x="177280" y="477522"/>
                </a:cubicBezTo>
                <a:cubicBezTo>
                  <a:pt x="169157" y="498845"/>
                  <a:pt x="71680" y="728662"/>
                  <a:pt x="8049" y="877924"/>
                </a:cubicBezTo>
                <a:cubicBezTo>
                  <a:pt x="-13775" y="929516"/>
                  <a:pt x="10306" y="989038"/>
                  <a:pt x="61864" y="1010940"/>
                </a:cubicBezTo>
                <a:cubicBezTo>
                  <a:pt x="74343" y="1016412"/>
                  <a:pt x="87838" y="1019181"/>
                  <a:pt x="101464" y="1019063"/>
                </a:cubicBezTo>
                <a:cubicBezTo>
                  <a:pt x="142127" y="1019086"/>
                  <a:pt x="178884" y="994849"/>
                  <a:pt x="194880" y="957462"/>
                </a:cubicBezTo>
                <a:lnTo>
                  <a:pt x="306573" y="695154"/>
                </a:lnTo>
                <a:lnTo>
                  <a:pt x="306573" y="1577526"/>
                </a:lnTo>
                <a:lnTo>
                  <a:pt x="509650" y="1577526"/>
                </a:lnTo>
                <a:lnTo>
                  <a:pt x="509650" y="968293"/>
                </a:lnTo>
                <a:lnTo>
                  <a:pt x="611189" y="968293"/>
                </a:lnTo>
                <a:lnTo>
                  <a:pt x="611189" y="1577526"/>
                </a:lnTo>
                <a:lnTo>
                  <a:pt x="814267" y="1577526"/>
                </a:lnTo>
                <a:lnTo>
                  <a:pt x="814267" y="467707"/>
                </a:lnTo>
                <a:lnTo>
                  <a:pt x="1235387" y="200286"/>
                </a:lnTo>
                <a:close/>
              </a:path>
            </a:pathLst>
          </a:custGeom>
          <a:solidFill>
            <a:srgbClr val="FF6600"/>
          </a:solidFill>
          <a:ln w="338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Freeform: Shape 10">
            <a:extLst>
              <a:ext uri="{FF2B5EF4-FFF2-40B4-BE49-F238E27FC236}">
                <a16:creationId xmlns:a16="http://schemas.microsoft.com/office/drawing/2014/main" id="{62A71981-8639-4C6E-88A0-54EB94A6A071}"/>
              </a:ext>
            </a:extLst>
          </p:cNvPr>
          <p:cNvSpPr/>
          <p:nvPr/>
        </p:nvSpPr>
        <p:spPr>
          <a:xfrm rot="21565382" flipH="1">
            <a:off x="9305353" y="1344630"/>
            <a:ext cx="300790" cy="392133"/>
          </a:xfrm>
          <a:custGeom>
            <a:avLst/>
            <a:gdLst>
              <a:gd name="connsiteX0" fmla="*/ 885544 w 885543"/>
              <a:gd name="connsiteY0" fmla="*/ 170498 h 1960722"/>
              <a:gd name="connsiteX1" fmla="*/ 736358 w 885543"/>
              <a:gd name="connsiteY1" fmla="*/ 0 h 1960722"/>
              <a:gd name="connsiteX2" fmla="*/ 587173 w 885543"/>
              <a:gd name="connsiteY2" fmla="*/ 170498 h 1960722"/>
              <a:gd name="connsiteX3" fmla="*/ 715835 w 885543"/>
              <a:gd name="connsiteY3" fmla="*/ 379655 h 1960722"/>
              <a:gd name="connsiteX4" fmla="*/ 715046 w 885543"/>
              <a:gd name="connsiteY4" fmla="*/ 383620 h 1960722"/>
              <a:gd name="connsiteX5" fmla="*/ 737168 w 885543"/>
              <a:gd name="connsiteY5" fmla="*/ 538645 h 1960722"/>
              <a:gd name="connsiteX6" fmla="*/ 757670 w 885543"/>
              <a:gd name="connsiteY6" fmla="*/ 681990 h 1960722"/>
              <a:gd name="connsiteX7" fmla="*/ 737168 w 885543"/>
              <a:gd name="connsiteY7" fmla="*/ 825336 h 1960722"/>
              <a:gd name="connsiteX8" fmla="*/ 724551 w 885543"/>
              <a:gd name="connsiteY8" fmla="*/ 875015 h 1960722"/>
              <a:gd name="connsiteX9" fmla="*/ 690452 w 885543"/>
              <a:gd name="connsiteY9" fmla="*/ 893365 h 1960722"/>
              <a:gd name="connsiteX10" fmla="*/ 462582 w 885543"/>
              <a:gd name="connsiteY10" fmla="*/ 1129547 h 1960722"/>
              <a:gd name="connsiteX11" fmla="*/ 320770 w 885543"/>
              <a:gd name="connsiteY11" fmla="*/ 1129547 h 1960722"/>
              <a:gd name="connsiteX12" fmla="*/ 316039 w 885543"/>
              <a:gd name="connsiteY12" fmla="*/ 1129717 h 1960722"/>
              <a:gd name="connsiteX13" fmla="*/ 111570 w 885543"/>
              <a:gd name="connsiteY13" fmla="*/ 1268374 h 1960722"/>
              <a:gd name="connsiteX14" fmla="*/ 5115 w 885543"/>
              <a:gd name="connsiteY14" fmla="*/ 1520370 h 1960722"/>
              <a:gd name="connsiteX15" fmla="*/ 38938 w 885543"/>
              <a:gd name="connsiteY15" fmla="*/ 1604233 h 1960722"/>
              <a:gd name="connsiteX16" fmla="*/ 122801 w 885543"/>
              <a:gd name="connsiteY16" fmla="*/ 1570411 h 1960722"/>
              <a:gd name="connsiteX17" fmla="*/ 192897 w 885543"/>
              <a:gd name="connsiteY17" fmla="*/ 1405092 h 1960722"/>
              <a:gd name="connsiteX18" fmla="*/ 192897 w 885543"/>
              <a:gd name="connsiteY18" fmla="*/ 1524867 h 1960722"/>
              <a:gd name="connsiteX19" fmla="*/ 106561 w 885543"/>
              <a:gd name="connsiteY19" fmla="*/ 1726288 h 1960722"/>
              <a:gd name="connsiteX20" fmla="*/ 192897 w 885543"/>
              <a:gd name="connsiteY20" fmla="*/ 1726288 h 1960722"/>
              <a:gd name="connsiteX21" fmla="*/ 192897 w 885543"/>
              <a:gd name="connsiteY21" fmla="*/ 1960722 h 1960722"/>
              <a:gd name="connsiteX22" fmla="*/ 320770 w 885543"/>
              <a:gd name="connsiteY22" fmla="*/ 1960722 h 1960722"/>
              <a:gd name="connsiteX23" fmla="*/ 320770 w 885543"/>
              <a:gd name="connsiteY23" fmla="*/ 1726288 h 1960722"/>
              <a:gd name="connsiteX24" fmla="*/ 384707 w 885543"/>
              <a:gd name="connsiteY24" fmla="*/ 1726288 h 1960722"/>
              <a:gd name="connsiteX25" fmla="*/ 384707 w 885543"/>
              <a:gd name="connsiteY25" fmla="*/ 1960722 h 1960722"/>
              <a:gd name="connsiteX26" fmla="*/ 512580 w 885543"/>
              <a:gd name="connsiteY26" fmla="*/ 1960722 h 1960722"/>
              <a:gd name="connsiteX27" fmla="*/ 512580 w 885543"/>
              <a:gd name="connsiteY27" fmla="*/ 1726288 h 1960722"/>
              <a:gd name="connsiteX28" fmla="*/ 596742 w 885543"/>
              <a:gd name="connsiteY28" fmla="*/ 1726288 h 1960722"/>
              <a:gd name="connsiteX29" fmla="*/ 512580 w 885543"/>
              <a:gd name="connsiteY29" fmla="*/ 1529875 h 1960722"/>
              <a:gd name="connsiteX30" fmla="*/ 512580 w 885543"/>
              <a:gd name="connsiteY30" fmla="*/ 1261895 h 1960722"/>
              <a:gd name="connsiteX31" fmla="*/ 782371 w 885543"/>
              <a:gd name="connsiteY31" fmla="*/ 982109 h 1960722"/>
              <a:gd name="connsiteX32" fmla="*/ 780688 w 885543"/>
              <a:gd name="connsiteY32" fmla="*/ 891724 h 1960722"/>
              <a:gd name="connsiteX33" fmla="*/ 766600 w 885543"/>
              <a:gd name="connsiteY33" fmla="*/ 881750 h 1960722"/>
              <a:gd name="connsiteX34" fmla="*/ 778130 w 885543"/>
              <a:gd name="connsiteY34" fmla="*/ 836994 h 1960722"/>
              <a:gd name="connsiteX35" fmla="*/ 800295 w 885543"/>
              <a:gd name="connsiteY35" fmla="*/ 681990 h 1960722"/>
              <a:gd name="connsiteX36" fmla="*/ 778173 w 885543"/>
              <a:gd name="connsiteY36" fmla="*/ 526965 h 1960722"/>
              <a:gd name="connsiteX37" fmla="*/ 757670 w 885543"/>
              <a:gd name="connsiteY37" fmla="*/ 383620 h 1960722"/>
              <a:gd name="connsiteX38" fmla="*/ 756861 w 885543"/>
              <a:gd name="connsiteY38" fmla="*/ 379655 h 1960722"/>
              <a:gd name="connsiteX39" fmla="*/ 885544 w 885543"/>
              <a:gd name="connsiteY39" fmla="*/ 170498 h 1960722"/>
              <a:gd name="connsiteX0" fmla="*/ 885544 w 885544"/>
              <a:gd name="connsiteY0" fmla="*/ 26145 h 1816369"/>
              <a:gd name="connsiteX1" fmla="*/ 587173 w 885544"/>
              <a:gd name="connsiteY1" fmla="*/ 26145 h 1816369"/>
              <a:gd name="connsiteX2" fmla="*/ 715835 w 885544"/>
              <a:gd name="connsiteY2" fmla="*/ 235302 h 1816369"/>
              <a:gd name="connsiteX3" fmla="*/ 715046 w 885544"/>
              <a:gd name="connsiteY3" fmla="*/ 239267 h 1816369"/>
              <a:gd name="connsiteX4" fmla="*/ 737168 w 885544"/>
              <a:gd name="connsiteY4" fmla="*/ 394292 h 1816369"/>
              <a:gd name="connsiteX5" fmla="*/ 757670 w 885544"/>
              <a:gd name="connsiteY5" fmla="*/ 537637 h 1816369"/>
              <a:gd name="connsiteX6" fmla="*/ 737168 w 885544"/>
              <a:gd name="connsiteY6" fmla="*/ 680983 h 1816369"/>
              <a:gd name="connsiteX7" fmla="*/ 724551 w 885544"/>
              <a:gd name="connsiteY7" fmla="*/ 730662 h 1816369"/>
              <a:gd name="connsiteX8" fmla="*/ 690452 w 885544"/>
              <a:gd name="connsiteY8" fmla="*/ 749012 h 1816369"/>
              <a:gd name="connsiteX9" fmla="*/ 462582 w 885544"/>
              <a:gd name="connsiteY9" fmla="*/ 985194 h 1816369"/>
              <a:gd name="connsiteX10" fmla="*/ 320770 w 885544"/>
              <a:gd name="connsiteY10" fmla="*/ 985194 h 1816369"/>
              <a:gd name="connsiteX11" fmla="*/ 316039 w 885544"/>
              <a:gd name="connsiteY11" fmla="*/ 985364 h 1816369"/>
              <a:gd name="connsiteX12" fmla="*/ 111570 w 885544"/>
              <a:gd name="connsiteY12" fmla="*/ 1124021 h 1816369"/>
              <a:gd name="connsiteX13" fmla="*/ 5115 w 885544"/>
              <a:gd name="connsiteY13" fmla="*/ 1376017 h 1816369"/>
              <a:gd name="connsiteX14" fmla="*/ 38938 w 885544"/>
              <a:gd name="connsiteY14" fmla="*/ 1459880 h 1816369"/>
              <a:gd name="connsiteX15" fmla="*/ 122801 w 885544"/>
              <a:gd name="connsiteY15" fmla="*/ 1426058 h 1816369"/>
              <a:gd name="connsiteX16" fmla="*/ 192897 w 885544"/>
              <a:gd name="connsiteY16" fmla="*/ 1260739 h 1816369"/>
              <a:gd name="connsiteX17" fmla="*/ 192897 w 885544"/>
              <a:gd name="connsiteY17" fmla="*/ 1380514 h 1816369"/>
              <a:gd name="connsiteX18" fmla="*/ 106561 w 885544"/>
              <a:gd name="connsiteY18" fmla="*/ 1581935 h 1816369"/>
              <a:gd name="connsiteX19" fmla="*/ 192897 w 885544"/>
              <a:gd name="connsiteY19" fmla="*/ 1581935 h 1816369"/>
              <a:gd name="connsiteX20" fmla="*/ 192897 w 885544"/>
              <a:gd name="connsiteY20" fmla="*/ 1816369 h 1816369"/>
              <a:gd name="connsiteX21" fmla="*/ 320770 w 885544"/>
              <a:gd name="connsiteY21" fmla="*/ 1816369 h 1816369"/>
              <a:gd name="connsiteX22" fmla="*/ 320770 w 885544"/>
              <a:gd name="connsiteY22" fmla="*/ 1581935 h 1816369"/>
              <a:gd name="connsiteX23" fmla="*/ 384707 w 885544"/>
              <a:gd name="connsiteY23" fmla="*/ 1581935 h 1816369"/>
              <a:gd name="connsiteX24" fmla="*/ 384707 w 885544"/>
              <a:gd name="connsiteY24" fmla="*/ 1816369 h 1816369"/>
              <a:gd name="connsiteX25" fmla="*/ 512580 w 885544"/>
              <a:gd name="connsiteY25" fmla="*/ 1816369 h 1816369"/>
              <a:gd name="connsiteX26" fmla="*/ 512580 w 885544"/>
              <a:gd name="connsiteY26" fmla="*/ 1581935 h 1816369"/>
              <a:gd name="connsiteX27" fmla="*/ 596742 w 885544"/>
              <a:gd name="connsiteY27" fmla="*/ 1581935 h 1816369"/>
              <a:gd name="connsiteX28" fmla="*/ 512580 w 885544"/>
              <a:gd name="connsiteY28" fmla="*/ 1385522 h 1816369"/>
              <a:gd name="connsiteX29" fmla="*/ 512580 w 885544"/>
              <a:gd name="connsiteY29" fmla="*/ 1117542 h 1816369"/>
              <a:gd name="connsiteX30" fmla="*/ 782371 w 885544"/>
              <a:gd name="connsiteY30" fmla="*/ 837756 h 1816369"/>
              <a:gd name="connsiteX31" fmla="*/ 780688 w 885544"/>
              <a:gd name="connsiteY31" fmla="*/ 747371 h 1816369"/>
              <a:gd name="connsiteX32" fmla="*/ 766600 w 885544"/>
              <a:gd name="connsiteY32" fmla="*/ 737397 h 1816369"/>
              <a:gd name="connsiteX33" fmla="*/ 778130 w 885544"/>
              <a:gd name="connsiteY33" fmla="*/ 692641 h 1816369"/>
              <a:gd name="connsiteX34" fmla="*/ 800295 w 885544"/>
              <a:gd name="connsiteY34" fmla="*/ 537637 h 1816369"/>
              <a:gd name="connsiteX35" fmla="*/ 778173 w 885544"/>
              <a:gd name="connsiteY35" fmla="*/ 382612 h 1816369"/>
              <a:gd name="connsiteX36" fmla="*/ 757670 w 885544"/>
              <a:gd name="connsiteY36" fmla="*/ 239267 h 1816369"/>
              <a:gd name="connsiteX37" fmla="*/ 756861 w 885544"/>
              <a:gd name="connsiteY37" fmla="*/ 235302 h 1816369"/>
              <a:gd name="connsiteX38" fmla="*/ 885544 w 885544"/>
              <a:gd name="connsiteY38" fmla="*/ 26145 h 1816369"/>
              <a:gd name="connsiteX0" fmla="*/ 885544 w 885544"/>
              <a:gd name="connsiteY0" fmla="*/ 0 h 1790224"/>
              <a:gd name="connsiteX1" fmla="*/ 715835 w 885544"/>
              <a:gd name="connsiteY1" fmla="*/ 209157 h 1790224"/>
              <a:gd name="connsiteX2" fmla="*/ 715046 w 885544"/>
              <a:gd name="connsiteY2" fmla="*/ 213122 h 1790224"/>
              <a:gd name="connsiteX3" fmla="*/ 737168 w 885544"/>
              <a:gd name="connsiteY3" fmla="*/ 368147 h 1790224"/>
              <a:gd name="connsiteX4" fmla="*/ 757670 w 885544"/>
              <a:gd name="connsiteY4" fmla="*/ 511492 h 1790224"/>
              <a:gd name="connsiteX5" fmla="*/ 737168 w 885544"/>
              <a:gd name="connsiteY5" fmla="*/ 654838 h 1790224"/>
              <a:gd name="connsiteX6" fmla="*/ 724551 w 885544"/>
              <a:gd name="connsiteY6" fmla="*/ 704517 h 1790224"/>
              <a:gd name="connsiteX7" fmla="*/ 690452 w 885544"/>
              <a:gd name="connsiteY7" fmla="*/ 722867 h 1790224"/>
              <a:gd name="connsiteX8" fmla="*/ 462582 w 885544"/>
              <a:gd name="connsiteY8" fmla="*/ 959049 h 1790224"/>
              <a:gd name="connsiteX9" fmla="*/ 320770 w 885544"/>
              <a:gd name="connsiteY9" fmla="*/ 959049 h 1790224"/>
              <a:gd name="connsiteX10" fmla="*/ 316039 w 885544"/>
              <a:gd name="connsiteY10" fmla="*/ 959219 h 1790224"/>
              <a:gd name="connsiteX11" fmla="*/ 111570 w 885544"/>
              <a:gd name="connsiteY11" fmla="*/ 1097876 h 1790224"/>
              <a:gd name="connsiteX12" fmla="*/ 5115 w 885544"/>
              <a:gd name="connsiteY12" fmla="*/ 1349872 h 1790224"/>
              <a:gd name="connsiteX13" fmla="*/ 38938 w 885544"/>
              <a:gd name="connsiteY13" fmla="*/ 1433735 h 1790224"/>
              <a:gd name="connsiteX14" fmla="*/ 122801 w 885544"/>
              <a:gd name="connsiteY14" fmla="*/ 1399913 h 1790224"/>
              <a:gd name="connsiteX15" fmla="*/ 192897 w 885544"/>
              <a:gd name="connsiteY15" fmla="*/ 1234594 h 1790224"/>
              <a:gd name="connsiteX16" fmla="*/ 192897 w 885544"/>
              <a:gd name="connsiteY16" fmla="*/ 1354369 h 1790224"/>
              <a:gd name="connsiteX17" fmla="*/ 106561 w 885544"/>
              <a:gd name="connsiteY17" fmla="*/ 1555790 h 1790224"/>
              <a:gd name="connsiteX18" fmla="*/ 192897 w 885544"/>
              <a:gd name="connsiteY18" fmla="*/ 1555790 h 1790224"/>
              <a:gd name="connsiteX19" fmla="*/ 192897 w 885544"/>
              <a:gd name="connsiteY19" fmla="*/ 1790224 h 1790224"/>
              <a:gd name="connsiteX20" fmla="*/ 320770 w 885544"/>
              <a:gd name="connsiteY20" fmla="*/ 1790224 h 1790224"/>
              <a:gd name="connsiteX21" fmla="*/ 320770 w 885544"/>
              <a:gd name="connsiteY21" fmla="*/ 1555790 h 1790224"/>
              <a:gd name="connsiteX22" fmla="*/ 384707 w 885544"/>
              <a:gd name="connsiteY22" fmla="*/ 1555790 h 1790224"/>
              <a:gd name="connsiteX23" fmla="*/ 384707 w 885544"/>
              <a:gd name="connsiteY23" fmla="*/ 1790224 h 1790224"/>
              <a:gd name="connsiteX24" fmla="*/ 512580 w 885544"/>
              <a:gd name="connsiteY24" fmla="*/ 1790224 h 1790224"/>
              <a:gd name="connsiteX25" fmla="*/ 512580 w 885544"/>
              <a:gd name="connsiteY25" fmla="*/ 1555790 h 1790224"/>
              <a:gd name="connsiteX26" fmla="*/ 596742 w 885544"/>
              <a:gd name="connsiteY26" fmla="*/ 1555790 h 1790224"/>
              <a:gd name="connsiteX27" fmla="*/ 512580 w 885544"/>
              <a:gd name="connsiteY27" fmla="*/ 1359377 h 1790224"/>
              <a:gd name="connsiteX28" fmla="*/ 512580 w 885544"/>
              <a:gd name="connsiteY28" fmla="*/ 1091397 h 1790224"/>
              <a:gd name="connsiteX29" fmla="*/ 782371 w 885544"/>
              <a:gd name="connsiteY29" fmla="*/ 811611 h 1790224"/>
              <a:gd name="connsiteX30" fmla="*/ 780688 w 885544"/>
              <a:gd name="connsiteY30" fmla="*/ 721226 h 1790224"/>
              <a:gd name="connsiteX31" fmla="*/ 766600 w 885544"/>
              <a:gd name="connsiteY31" fmla="*/ 711252 h 1790224"/>
              <a:gd name="connsiteX32" fmla="*/ 778130 w 885544"/>
              <a:gd name="connsiteY32" fmla="*/ 666496 h 1790224"/>
              <a:gd name="connsiteX33" fmla="*/ 800295 w 885544"/>
              <a:gd name="connsiteY33" fmla="*/ 511492 h 1790224"/>
              <a:gd name="connsiteX34" fmla="*/ 778173 w 885544"/>
              <a:gd name="connsiteY34" fmla="*/ 356467 h 1790224"/>
              <a:gd name="connsiteX35" fmla="*/ 757670 w 885544"/>
              <a:gd name="connsiteY35" fmla="*/ 213122 h 1790224"/>
              <a:gd name="connsiteX36" fmla="*/ 756861 w 885544"/>
              <a:gd name="connsiteY36" fmla="*/ 209157 h 1790224"/>
              <a:gd name="connsiteX37" fmla="*/ 885544 w 885544"/>
              <a:gd name="connsiteY37" fmla="*/ 0 h 1790224"/>
              <a:gd name="connsiteX0" fmla="*/ 756861 w 800388"/>
              <a:gd name="connsiteY0" fmla="*/ 496 h 1581563"/>
              <a:gd name="connsiteX1" fmla="*/ 715835 w 800388"/>
              <a:gd name="connsiteY1" fmla="*/ 496 h 1581563"/>
              <a:gd name="connsiteX2" fmla="*/ 715046 w 800388"/>
              <a:gd name="connsiteY2" fmla="*/ 4461 h 1581563"/>
              <a:gd name="connsiteX3" fmla="*/ 737168 w 800388"/>
              <a:gd name="connsiteY3" fmla="*/ 159486 h 1581563"/>
              <a:gd name="connsiteX4" fmla="*/ 757670 w 800388"/>
              <a:gd name="connsiteY4" fmla="*/ 302831 h 1581563"/>
              <a:gd name="connsiteX5" fmla="*/ 737168 w 800388"/>
              <a:gd name="connsiteY5" fmla="*/ 446177 h 1581563"/>
              <a:gd name="connsiteX6" fmla="*/ 724551 w 800388"/>
              <a:gd name="connsiteY6" fmla="*/ 495856 h 1581563"/>
              <a:gd name="connsiteX7" fmla="*/ 690452 w 800388"/>
              <a:gd name="connsiteY7" fmla="*/ 514206 h 1581563"/>
              <a:gd name="connsiteX8" fmla="*/ 462582 w 800388"/>
              <a:gd name="connsiteY8" fmla="*/ 750388 h 1581563"/>
              <a:gd name="connsiteX9" fmla="*/ 320770 w 800388"/>
              <a:gd name="connsiteY9" fmla="*/ 750388 h 1581563"/>
              <a:gd name="connsiteX10" fmla="*/ 316039 w 800388"/>
              <a:gd name="connsiteY10" fmla="*/ 750558 h 1581563"/>
              <a:gd name="connsiteX11" fmla="*/ 111570 w 800388"/>
              <a:gd name="connsiteY11" fmla="*/ 889215 h 1581563"/>
              <a:gd name="connsiteX12" fmla="*/ 5115 w 800388"/>
              <a:gd name="connsiteY12" fmla="*/ 1141211 h 1581563"/>
              <a:gd name="connsiteX13" fmla="*/ 38938 w 800388"/>
              <a:gd name="connsiteY13" fmla="*/ 1225074 h 1581563"/>
              <a:gd name="connsiteX14" fmla="*/ 122801 w 800388"/>
              <a:gd name="connsiteY14" fmla="*/ 1191252 h 1581563"/>
              <a:gd name="connsiteX15" fmla="*/ 192897 w 800388"/>
              <a:gd name="connsiteY15" fmla="*/ 1025933 h 1581563"/>
              <a:gd name="connsiteX16" fmla="*/ 192897 w 800388"/>
              <a:gd name="connsiteY16" fmla="*/ 1145708 h 1581563"/>
              <a:gd name="connsiteX17" fmla="*/ 106561 w 800388"/>
              <a:gd name="connsiteY17" fmla="*/ 1347129 h 1581563"/>
              <a:gd name="connsiteX18" fmla="*/ 192897 w 800388"/>
              <a:gd name="connsiteY18" fmla="*/ 1347129 h 1581563"/>
              <a:gd name="connsiteX19" fmla="*/ 192897 w 800388"/>
              <a:gd name="connsiteY19" fmla="*/ 1581563 h 1581563"/>
              <a:gd name="connsiteX20" fmla="*/ 320770 w 800388"/>
              <a:gd name="connsiteY20" fmla="*/ 1581563 h 1581563"/>
              <a:gd name="connsiteX21" fmla="*/ 320770 w 800388"/>
              <a:gd name="connsiteY21" fmla="*/ 1347129 h 1581563"/>
              <a:gd name="connsiteX22" fmla="*/ 384707 w 800388"/>
              <a:gd name="connsiteY22" fmla="*/ 1347129 h 1581563"/>
              <a:gd name="connsiteX23" fmla="*/ 384707 w 800388"/>
              <a:gd name="connsiteY23" fmla="*/ 1581563 h 1581563"/>
              <a:gd name="connsiteX24" fmla="*/ 512580 w 800388"/>
              <a:gd name="connsiteY24" fmla="*/ 1581563 h 1581563"/>
              <a:gd name="connsiteX25" fmla="*/ 512580 w 800388"/>
              <a:gd name="connsiteY25" fmla="*/ 1347129 h 1581563"/>
              <a:gd name="connsiteX26" fmla="*/ 596742 w 800388"/>
              <a:gd name="connsiteY26" fmla="*/ 1347129 h 1581563"/>
              <a:gd name="connsiteX27" fmla="*/ 512580 w 800388"/>
              <a:gd name="connsiteY27" fmla="*/ 1150716 h 1581563"/>
              <a:gd name="connsiteX28" fmla="*/ 512580 w 800388"/>
              <a:gd name="connsiteY28" fmla="*/ 882736 h 1581563"/>
              <a:gd name="connsiteX29" fmla="*/ 782371 w 800388"/>
              <a:gd name="connsiteY29" fmla="*/ 602950 h 1581563"/>
              <a:gd name="connsiteX30" fmla="*/ 780688 w 800388"/>
              <a:gd name="connsiteY30" fmla="*/ 512565 h 1581563"/>
              <a:gd name="connsiteX31" fmla="*/ 766600 w 800388"/>
              <a:gd name="connsiteY31" fmla="*/ 502591 h 1581563"/>
              <a:gd name="connsiteX32" fmla="*/ 778130 w 800388"/>
              <a:gd name="connsiteY32" fmla="*/ 457835 h 1581563"/>
              <a:gd name="connsiteX33" fmla="*/ 800295 w 800388"/>
              <a:gd name="connsiteY33" fmla="*/ 302831 h 1581563"/>
              <a:gd name="connsiteX34" fmla="*/ 778173 w 800388"/>
              <a:gd name="connsiteY34" fmla="*/ 147806 h 1581563"/>
              <a:gd name="connsiteX35" fmla="*/ 757670 w 800388"/>
              <a:gd name="connsiteY35" fmla="*/ 4461 h 1581563"/>
              <a:gd name="connsiteX36" fmla="*/ 756861 w 800388"/>
              <a:gd name="connsiteY36" fmla="*/ 496 h 1581563"/>
              <a:gd name="connsiteX0" fmla="*/ 757670 w 800388"/>
              <a:gd name="connsiteY0" fmla="*/ 12044 h 1589146"/>
              <a:gd name="connsiteX1" fmla="*/ 715835 w 800388"/>
              <a:gd name="connsiteY1" fmla="*/ 8079 h 1589146"/>
              <a:gd name="connsiteX2" fmla="*/ 715046 w 800388"/>
              <a:gd name="connsiteY2" fmla="*/ 12044 h 1589146"/>
              <a:gd name="connsiteX3" fmla="*/ 737168 w 800388"/>
              <a:gd name="connsiteY3" fmla="*/ 167069 h 1589146"/>
              <a:gd name="connsiteX4" fmla="*/ 757670 w 800388"/>
              <a:gd name="connsiteY4" fmla="*/ 310414 h 1589146"/>
              <a:gd name="connsiteX5" fmla="*/ 737168 w 800388"/>
              <a:gd name="connsiteY5" fmla="*/ 453760 h 1589146"/>
              <a:gd name="connsiteX6" fmla="*/ 724551 w 800388"/>
              <a:gd name="connsiteY6" fmla="*/ 503439 h 1589146"/>
              <a:gd name="connsiteX7" fmla="*/ 690452 w 800388"/>
              <a:gd name="connsiteY7" fmla="*/ 521789 h 1589146"/>
              <a:gd name="connsiteX8" fmla="*/ 462582 w 800388"/>
              <a:gd name="connsiteY8" fmla="*/ 757971 h 1589146"/>
              <a:gd name="connsiteX9" fmla="*/ 320770 w 800388"/>
              <a:gd name="connsiteY9" fmla="*/ 757971 h 1589146"/>
              <a:gd name="connsiteX10" fmla="*/ 316039 w 800388"/>
              <a:gd name="connsiteY10" fmla="*/ 758141 h 1589146"/>
              <a:gd name="connsiteX11" fmla="*/ 111570 w 800388"/>
              <a:gd name="connsiteY11" fmla="*/ 896798 h 1589146"/>
              <a:gd name="connsiteX12" fmla="*/ 5115 w 800388"/>
              <a:gd name="connsiteY12" fmla="*/ 1148794 h 1589146"/>
              <a:gd name="connsiteX13" fmla="*/ 38938 w 800388"/>
              <a:gd name="connsiteY13" fmla="*/ 1232657 h 1589146"/>
              <a:gd name="connsiteX14" fmla="*/ 122801 w 800388"/>
              <a:gd name="connsiteY14" fmla="*/ 1198835 h 1589146"/>
              <a:gd name="connsiteX15" fmla="*/ 192897 w 800388"/>
              <a:gd name="connsiteY15" fmla="*/ 1033516 h 1589146"/>
              <a:gd name="connsiteX16" fmla="*/ 192897 w 800388"/>
              <a:gd name="connsiteY16" fmla="*/ 1153291 h 1589146"/>
              <a:gd name="connsiteX17" fmla="*/ 106561 w 800388"/>
              <a:gd name="connsiteY17" fmla="*/ 1354712 h 1589146"/>
              <a:gd name="connsiteX18" fmla="*/ 192897 w 800388"/>
              <a:gd name="connsiteY18" fmla="*/ 1354712 h 1589146"/>
              <a:gd name="connsiteX19" fmla="*/ 192897 w 800388"/>
              <a:gd name="connsiteY19" fmla="*/ 1589146 h 1589146"/>
              <a:gd name="connsiteX20" fmla="*/ 320770 w 800388"/>
              <a:gd name="connsiteY20" fmla="*/ 1589146 h 1589146"/>
              <a:gd name="connsiteX21" fmla="*/ 320770 w 800388"/>
              <a:gd name="connsiteY21" fmla="*/ 1354712 h 1589146"/>
              <a:gd name="connsiteX22" fmla="*/ 384707 w 800388"/>
              <a:gd name="connsiteY22" fmla="*/ 1354712 h 1589146"/>
              <a:gd name="connsiteX23" fmla="*/ 384707 w 800388"/>
              <a:gd name="connsiteY23" fmla="*/ 1589146 h 1589146"/>
              <a:gd name="connsiteX24" fmla="*/ 512580 w 800388"/>
              <a:gd name="connsiteY24" fmla="*/ 1589146 h 1589146"/>
              <a:gd name="connsiteX25" fmla="*/ 512580 w 800388"/>
              <a:gd name="connsiteY25" fmla="*/ 1354712 h 1589146"/>
              <a:gd name="connsiteX26" fmla="*/ 596742 w 800388"/>
              <a:gd name="connsiteY26" fmla="*/ 1354712 h 1589146"/>
              <a:gd name="connsiteX27" fmla="*/ 512580 w 800388"/>
              <a:gd name="connsiteY27" fmla="*/ 1158299 h 1589146"/>
              <a:gd name="connsiteX28" fmla="*/ 512580 w 800388"/>
              <a:gd name="connsiteY28" fmla="*/ 890319 h 1589146"/>
              <a:gd name="connsiteX29" fmla="*/ 782371 w 800388"/>
              <a:gd name="connsiteY29" fmla="*/ 610533 h 1589146"/>
              <a:gd name="connsiteX30" fmla="*/ 780688 w 800388"/>
              <a:gd name="connsiteY30" fmla="*/ 520148 h 1589146"/>
              <a:gd name="connsiteX31" fmla="*/ 766600 w 800388"/>
              <a:gd name="connsiteY31" fmla="*/ 510174 h 1589146"/>
              <a:gd name="connsiteX32" fmla="*/ 778130 w 800388"/>
              <a:gd name="connsiteY32" fmla="*/ 465418 h 1589146"/>
              <a:gd name="connsiteX33" fmla="*/ 800295 w 800388"/>
              <a:gd name="connsiteY33" fmla="*/ 310414 h 1589146"/>
              <a:gd name="connsiteX34" fmla="*/ 778173 w 800388"/>
              <a:gd name="connsiteY34" fmla="*/ 155389 h 1589146"/>
              <a:gd name="connsiteX35" fmla="*/ 757670 w 800388"/>
              <a:gd name="connsiteY35" fmla="*/ 12044 h 1589146"/>
              <a:gd name="connsiteX0" fmla="*/ 757670 w 800388"/>
              <a:gd name="connsiteY0" fmla="*/ 12044 h 1589146"/>
              <a:gd name="connsiteX1" fmla="*/ 715835 w 800388"/>
              <a:gd name="connsiteY1" fmla="*/ 8079 h 1589146"/>
              <a:gd name="connsiteX2" fmla="*/ 737168 w 800388"/>
              <a:gd name="connsiteY2" fmla="*/ 167069 h 1589146"/>
              <a:gd name="connsiteX3" fmla="*/ 757670 w 800388"/>
              <a:gd name="connsiteY3" fmla="*/ 310414 h 1589146"/>
              <a:gd name="connsiteX4" fmla="*/ 737168 w 800388"/>
              <a:gd name="connsiteY4" fmla="*/ 453760 h 1589146"/>
              <a:gd name="connsiteX5" fmla="*/ 724551 w 800388"/>
              <a:gd name="connsiteY5" fmla="*/ 503439 h 1589146"/>
              <a:gd name="connsiteX6" fmla="*/ 690452 w 800388"/>
              <a:gd name="connsiteY6" fmla="*/ 521789 h 1589146"/>
              <a:gd name="connsiteX7" fmla="*/ 462582 w 800388"/>
              <a:gd name="connsiteY7" fmla="*/ 757971 h 1589146"/>
              <a:gd name="connsiteX8" fmla="*/ 320770 w 800388"/>
              <a:gd name="connsiteY8" fmla="*/ 757971 h 1589146"/>
              <a:gd name="connsiteX9" fmla="*/ 316039 w 800388"/>
              <a:gd name="connsiteY9" fmla="*/ 758141 h 1589146"/>
              <a:gd name="connsiteX10" fmla="*/ 111570 w 800388"/>
              <a:gd name="connsiteY10" fmla="*/ 896798 h 1589146"/>
              <a:gd name="connsiteX11" fmla="*/ 5115 w 800388"/>
              <a:gd name="connsiteY11" fmla="*/ 1148794 h 1589146"/>
              <a:gd name="connsiteX12" fmla="*/ 38938 w 800388"/>
              <a:gd name="connsiteY12" fmla="*/ 1232657 h 1589146"/>
              <a:gd name="connsiteX13" fmla="*/ 122801 w 800388"/>
              <a:gd name="connsiteY13" fmla="*/ 1198835 h 1589146"/>
              <a:gd name="connsiteX14" fmla="*/ 192897 w 800388"/>
              <a:gd name="connsiteY14" fmla="*/ 1033516 h 1589146"/>
              <a:gd name="connsiteX15" fmla="*/ 192897 w 800388"/>
              <a:gd name="connsiteY15" fmla="*/ 1153291 h 1589146"/>
              <a:gd name="connsiteX16" fmla="*/ 106561 w 800388"/>
              <a:gd name="connsiteY16" fmla="*/ 1354712 h 1589146"/>
              <a:gd name="connsiteX17" fmla="*/ 192897 w 800388"/>
              <a:gd name="connsiteY17" fmla="*/ 1354712 h 1589146"/>
              <a:gd name="connsiteX18" fmla="*/ 192897 w 800388"/>
              <a:gd name="connsiteY18" fmla="*/ 1589146 h 1589146"/>
              <a:gd name="connsiteX19" fmla="*/ 320770 w 800388"/>
              <a:gd name="connsiteY19" fmla="*/ 1589146 h 1589146"/>
              <a:gd name="connsiteX20" fmla="*/ 320770 w 800388"/>
              <a:gd name="connsiteY20" fmla="*/ 1354712 h 1589146"/>
              <a:gd name="connsiteX21" fmla="*/ 384707 w 800388"/>
              <a:gd name="connsiteY21" fmla="*/ 1354712 h 1589146"/>
              <a:gd name="connsiteX22" fmla="*/ 384707 w 800388"/>
              <a:gd name="connsiteY22" fmla="*/ 1589146 h 1589146"/>
              <a:gd name="connsiteX23" fmla="*/ 512580 w 800388"/>
              <a:gd name="connsiteY23" fmla="*/ 1589146 h 1589146"/>
              <a:gd name="connsiteX24" fmla="*/ 512580 w 800388"/>
              <a:gd name="connsiteY24" fmla="*/ 1354712 h 1589146"/>
              <a:gd name="connsiteX25" fmla="*/ 596742 w 800388"/>
              <a:gd name="connsiteY25" fmla="*/ 1354712 h 1589146"/>
              <a:gd name="connsiteX26" fmla="*/ 512580 w 800388"/>
              <a:gd name="connsiteY26" fmla="*/ 1158299 h 1589146"/>
              <a:gd name="connsiteX27" fmla="*/ 512580 w 800388"/>
              <a:gd name="connsiteY27" fmla="*/ 890319 h 1589146"/>
              <a:gd name="connsiteX28" fmla="*/ 782371 w 800388"/>
              <a:gd name="connsiteY28" fmla="*/ 610533 h 1589146"/>
              <a:gd name="connsiteX29" fmla="*/ 780688 w 800388"/>
              <a:gd name="connsiteY29" fmla="*/ 520148 h 1589146"/>
              <a:gd name="connsiteX30" fmla="*/ 766600 w 800388"/>
              <a:gd name="connsiteY30" fmla="*/ 510174 h 1589146"/>
              <a:gd name="connsiteX31" fmla="*/ 778130 w 800388"/>
              <a:gd name="connsiteY31" fmla="*/ 465418 h 1589146"/>
              <a:gd name="connsiteX32" fmla="*/ 800295 w 800388"/>
              <a:gd name="connsiteY32" fmla="*/ 310414 h 1589146"/>
              <a:gd name="connsiteX33" fmla="*/ 778173 w 800388"/>
              <a:gd name="connsiteY33" fmla="*/ 155389 h 1589146"/>
              <a:gd name="connsiteX34" fmla="*/ 757670 w 800388"/>
              <a:gd name="connsiteY34" fmla="*/ 12044 h 1589146"/>
              <a:gd name="connsiteX0" fmla="*/ 778173 w 800388"/>
              <a:gd name="connsiteY0" fmla="*/ 147339 h 1581096"/>
              <a:gd name="connsiteX1" fmla="*/ 715835 w 800388"/>
              <a:gd name="connsiteY1" fmla="*/ 29 h 1581096"/>
              <a:gd name="connsiteX2" fmla="*/ 737168 w 800388"/>
              <a:gd name="connsiteY2" fmla="*/ 159019 h 1581096"/>
              <a:gd name="connsiteX3" fmla="*/ 757670 w 800388"/>
              <a:gd name="connsiteY3" fmla="*/ 302364 h 1581096"/>
              <a:gd name="connsiteX4" fmla="*/ 737168 w 800388"/>
              <a:gd name="connsiteY4" fmla="*/ 445710 h 1581096"/>
              <a:gd name="connsiteX5" fmla="*/ 724551 w 800388"/>
              <a:gd name="connsiteY5" fmla="*/ 495389 h 1581096"/>
              <a:gd name="connsiteX6" fmla="*/ 690452 w 800388"/>
              <a:gd name="connsiteY6" fmla="*/ 513739 h 1581096"/>
              <a:gd name="connsiteX7" fmla="*/ 462582 w 800388"/>
              <a:gd name="connsiteY7" fmla="*/ 749921 h 1581096"/>
              <a:gd name="connsiteX8" fmla="*/ 320770 w 800388"/>
              <a:gd name="connsiteY8" fmla="*/ 749921 h 1581096"/>
              <a:gd name="connsiteX9" fmla="*/ 316039 w 800388"/>
              <a:gd name="connsiteY9" fmla="*/ 750091 h 1581096"/>
              <a:gd name="connsiteX10" fmla="*/ 111570 w 800388"/>
              <a:gd name="connsiteY10" fmla="*/ 888748 h 1581096"/>
              <a:gd name="connsiteX11" fmla="*/ 5115 w 800388"/>
              <a:gd name="connsiteY11" fmla="*/ 1140744 h 1581096"/>
              <a:gd name="connsiteX12" fmla="*/ 38938 w 800388"/>
              <a:gd name="connsiteY12" fmla="*/ 1224607 h 1581096"/>
              <a:gd name="connsiteX13" fmla="*/ 122801 w 800388"/>
              <a:gd name="connsiteY13" fmla="*/ 1190785 h 1581096"/>
              <a:gd name="connsiteX14" fmla="*/ 192897 w 800388"/>
              <a:gd name="connsiteY14" fmla="*/ 1025466 h 1581096"/>
              <a:gd name="connsiteX15" fmla="*/ 192897 w 800388"/>
              <a:gd name="connsiteY15" fmla="*/ 1145241 h 1581096"/>
              <a:gd name="connsiteX16" fmla="*/ 106561 w 800388"/>
              <a:gd name="connsiteY16" fmla="*/ 1346662 h 1581096"/>
              <a:gd name="connsiteX17" fmla="*/ 192897 w 800388"/>
              <a:gd name="connsiteY17" fmla="*/ 1346662 h 1581096"/>
              <a:gd name="connsiteX18" fmla="*/ 192897 w 800388"/>
              <a:gd name="connsiteY18" fmla="*/ 1581096 h 1581096"/>
              <a:gd name="connsiteX19" fmla="*/ 320770 w 800388"/>
              <a:gd name="connsiteY19" fmla="*/ 1581096 h 1581096"/>
              <a:gd name="connsiteX20" fmla="*/ 320770 w 800388"/>
              <a:gd name="connsiteY20" fmla="*/ 1346662 h 1581096"/>
              <a:gd name="connsiteX21" fmla="*/ 384707 w 800388"/>
              <a:gd name="connsiteY21" fmla="*/ 1346662 h 1581096"/>
              <a:gd name="connsiteX22" fmla="*/ 384707 w 800388"/>
              <a:gd name="connsiteY22" fmla="*/ 1581096 h 1581096"/>
              <a:gd name="connsiteX23" fmla="*/ 512580 w 800388"/>
              <a:gd name="connsiteY23" fmla="*/ 1581096 h 1581096"/>
              <a:gd name="connsiteX24" fmla="*/ 512580 w 800388"/>
              <a:gd name="connsiteY24" fmla="*/ 1346662 h 1581096"/>
              <a:gd name="connsiteX25" fmla="*/ 596742 w 800388"/>
              <a:gd name="connsiteY25" fmla="*/ 1346662 h 1581096"/>
              <a:gd name="connsiteX26" fmla="*/ 512580 w 800388"/>
              <a:gd name="connsiteY26" fmla="*/ 1150249 h 1581096"/>
              <a:gd name="connsiteX27" fmla="*/ 512580 w 800388"/>
              <a:gd name="connsiteY27" fmla="*/ 882269 h 1581096"/>
              <a:gd name="connsiteX28" fmla="*/ 782371 w 800388"/>
              <a:gd name="connsiteY28" fmla="*/ 602483 h 1581096"/>
              <a:gd name="connsiteX29" fmla="*/ 780688 w 800388"/>
              <a:gd name="connsiteY29" fmla="*/ 512098 h 1581096"/>
              <a:gd name="connsiteX30" fmla="*/ 766600 w 800388"/>
              <a:gd name="connsiteY30" fmla="*/ 502124 h 1581096"/>
              <a:gd name="connsiteX31" fmla="*/ 778130 w 800388"/>
              <a:gd name="connsiteY31" fmla="*/ 457368 h 1581096"/>
              <a:gd name="connsiteX32" fmla="*/ 800295 w 800388"/>
              <a:gd name="connsiteY32" fmla="*/ 302364 h 1581096"/>
              <a:gd name="connsiteX33" fmla="*/ 778173 w 800388"/>
              <a:gd name="connsiteY33" fmla="*/ 147339 h 1581096"/>
              <a:gd name="connsiteX0" fmla="*/ 778173 w 800388"/>
              <a:gd name="connsiteY0" fmla="*/ 13653 h 1447410"/>
              <a:gd name="connsiteX1" fmla="*/ 737168 w 800388"/>
              <a:gd name="connsiteY1" fmla="*/ 25333 h 1447410"/>
              <a:gd name="connsiteX2" fmla="*/ 757670 w 800388"/>
              <a:gd name="connsiteY2" fmla="*/ 168678 h 1447410"/>
              <a:gd name="connsiteX3" fmla="*/ 737168 w 800388"/>
              <a:gd name="connsiteY3" fmla="*/ 312024 h 1447410"/>
              <a:gd name="connsiteX4" fmla="*/ 724551 w 800388"/>
              <a:gd name="connsiteY4" fmla="*/ 361703 h 1447410"/>
              <a:gd name="connsiteX5" fmla="*/ 690452 w 800388"/>
              <a:gd name="connsiteY5" fmla="*/ 380053 h 1447410"/>
              <a:gd name="connsiteX6" fmla="*/ 462582 w 800388"/>
              <a:gd name="connsiteY6" fmla="*/ 616235 h 1447410"/>
              <a:gd name="connsiteX7" fmla="*/ 320770 w 800388"/>
              <a:gd name="connsiteY7" fmla="*/ 616235 h 1447410"/>
              <a:gd name="connsiteX8" fmla="*/ 316039 w 800388"/>
              <a:gd name="connsiteY8" fmla="*/ 616405 h 1447410"/>
              <a:gd name="connsiteX9" fmla="*/ 111570 w 800388"/>
              <a:gd name="connsiteY9" fmla="*/ 755062 h 1447410"/>
              <a:gd name="connsiteX10" fmla="*/ 5115 w 800388"/>
              <a:gd name="connsiteY10" fmla="*/ 1007058 h 1447410"/>
              <a:gd name="connsiteX11" fmla="*/ 38938 w 800388"/>
              <a:gd name="connsiteY11" fmla="*/ 1090921 h 1447410"/>
              <a:gd name="connsiteX12" fmla="*/ 122801 w 800388"/>
              <a:gd name="connsiteY12" fmla="*/ 1057099 h 1447410"/>
              <a:gd name="connsiteX13" fmla="*/ 192897 w 800388"/>
              <a:gd name="connsiteY13" fmla="*/ 891780 h 1447410"/>
              <a:gd name="connsiteX14" fmla="*/ 192897 w 800388"/>
              <a:gd name="connsiteY14" fmla="*/ 1011555 h 1447410"/>
              <a:gd name="connsiteX15" fmla="*/ 106561 w 800388"/>
              <a:gd name="connsiteY15" fmla="*/ 1212976 h 1447410"/>
              <a:gd name="connsiteX16" fmla="*/ 192897 w 800388"/>
              <a:gd name="connsiteY16" fmla="*/ 1212976 h 1447410"/>
              <a:gd name="connsiteX17" fmla="*/ 192897 w 800388"/>
              <a:gd name="connsiteY17" fmla="*/ 1447410 h 1447410"/>
              <a:gd name="connsiteX18" fmla="*/ 320770 w 800388"/>
              <a:gd name="connsiteY18" fmla="*/ 1447410 h 1447410"/>
              <a:gd name="connsiteX19" fmla="*/ 320770 w 800388"/>
              <a:gd name="connsiteY19" fmla="*/ 1212976 h 1447410"/>
              <a:gd name="connsiteX20" fmla="*/ 384707 w 800388"/>
              <a:gd name="connsiteY20" fmla="*/ 1212976 h 1447410"/>
              <a:gd name="connsiteX21" fmla="*/ 384707 w 800388"/>
              <a:gd name="connsiteY21" fmla="*/ 1447410 h 1447410"/>
              <a:gd name="connsiteX22" fmla="*/ 512580 w 800388"/>
              <a:gd name="connsiteY22" fmla="*/ 1447410 h 1447410"/>
              <a:gd name="connsiteX23" fmla="*/ 512580 w 800388"/>
              <a:gd name="connsiteY23" fmla="*/ 1212976 h 1447410"/>
              <a:gd name="connsiteX24" fmla="*/ 596742 w 800388"/>
              <a:gd name="connsiteY24" fmla="*/ 1212976 h 1447410"/>
              <a:gd name="connsiteX25" fmla="*/ 512580 w 800388"/>
              <a:gd name="connsiteY25" fmla="*/ 1016563 h 1447410"/>
              <a:gd name="connsiteX26" fmla="*/ 512580 w 800388"/>
              <a:gd name="connsiteY26" fmla="*/ 748583 h 1447410"/>
              <a:gd name="connsiteX27" fmla="*/ 782371 w 800388"/>
              <a:gd name="connsiteY27" fmla="*/ 468797 h 1447410"/>
              <a:gd name="connsiteX28" fmla="*/ 780688 w 800388"/>
              <a:gd name="connsiteY28" fmla="*/ 378412 h 1447410"/>
              <a:gd name="connsiteX29" fmla="*/ 766600 w 800388"/>
              <a:gd name="connsiteY29" fmla="*/ 368438 h 1447410"/>
              <a:gd name="connsiteX30" fmla="*/ 778130 w 800388"/>
              <a:gd name="connsiteY30" fmla="*/ 323682 h 1447410"/>
              <a:gd name="connsiteX31" fmla="*/ 800295 w 800388"/>
              <a:gd name="connsiteY31" fmla="*/ 168678 h 1447410"/>
              <a:gd name="connsiteX32" fmla="*/ 778173 w 800388"/>
              <a:gd name="connsiteY32" fmla="*/ 13653 h 1447410"/>
              <a:gd name="connsiteX0" fmla="*/ 800295 w 800386"/>
              <a:gd name="connsiteY0" fmla="*/ 143345 h 1422077"/>
              <a:gd name="connsiteX1" fmla="*/ 737168 w 800386"/>
              <a:gd name="connsiteY1" fmla="*/ 0 h 1422077"/>
              <a:gd name="connsiteX2" fmla="*/ 757670 w 800386"/>
              <a:gd name="connsiteY2" fmla="*/ 143345 h 1422077"/>
              <a:gd name="connsiteX3" fmla="*/ 737168 w 800386"/>
              <a:gd name="connsiteY3" fmla="*/ 286691 h 1422077"/>
              <a:gd name="connsiteX4" fmla="*/ 724551 w 800386"/>
              <a:gd name="connsiteY4" fmla="*/ 336370 h 1422077"/>
              <a:gd name="connsiteX5" fmla="*/ 690452 w 800386"/>
              <a:gd name="connsiteY5" fmla="*/ 354720 h 1422077"/>
              <a:gd name="connsiteX6" fmla="*/ 462582 w 800386"/>
              <a:gd name="connsiteY6" fmla="*/ 590902 h 1422077"/>
              <a:gd name="connsiteX7" fmla="*/ 320770 w 800386"/>
              <a:gd name="connsiteY7" fmla="*/ 590902 h 1422077"/>
              <a:gd name="connsiteX8" fmla="*/ 316039 w 800386"/>
              <a:gd name="connsiteY8" fmla="*/ 591072 h 1422077"/>
              <a:gd name="connsiteX9" fmla="*/ 111570 w 800386"/>
              <a:gd name="connsiteY9" fmla="*/ 729729 h 1422077"/>
              <a:gd name="connsiteX10" fmla="*/ 5115 w 800386"/>
              <a:gd name="connsiteY10" fmla="*/ 981725 h 1422077"/>
              <a:gd name="connsiteX11" fmla="*/ 38938 w 800386"/>
              <a:gd name="connsiteY11" fmla="*/ 1065588 h 1422077"/>
              <a:gd name="connsiteX12" fmla="*/ 122801 w 800386"/>
              <a:gd name="connsiteY12" fmla="*/ 1031766 h 1422077"/>
              <a:gd name="connsiteX13" fmla="*/ 192897 w 800386"/>
              <a:gd name="connsiteY13" fmla="*/ 866447 h 1422077"/>
              <a:gd name="connsiteX14" fmla="*/ 192897 w 800386"/>
              <a:gd name="connsiteY14" fmla="*/ 986222 h 1422077"/>
              <a:gd name="connsiteX15" fmla="*/ 106561 w 800386"/>
              <a:gd name="connsiteY15" fmla="*/ 1187643 h 1422077"/>
              <a:gd name="connsiteX16" fmla="*/ 192897 w 800386"/>
              <a:gd name="connsiteY16" fmla="*/ 1187643 h 1422077"/>
              <a:gd name="connsiteX17" fmla="*/ 192897 w 800386"/>
              <a:gd name="connsiteY17" fmla="*/ 1422077 h 1422077"/>
              <a:gd name="connsiteX18" fmla="*/ 320770 w 800386"/>
              <a:gd name="connsiteY18" fmla="*/ 1422077 h 1422077"/>
              <a:gd name="connsiteX19" fmla="*/ 320770 w 800386"/>
              <a:gd name="connsiteY19" fmla="*/ 1187643 h 1422077"/>
              <a:gd name="connsiteX20" fmla="*/ 384707 w 800386"/>
              <a:gd name="connsiteY20" fmla="*/ 1187643 h 1422077"/>
              <a:gd name="connsiteX21" fmla="*/ 384707 w 800386"/>
              <a:gd name="connsiteY21" fmla="*/ 1422077 h 1422077"/>
              <a:gd name="connsiteX22" fmla="*/ 512580 w 800386"/>
              <a:gd name="connsiteY22" fmla="*/ 1422077 h 1422077"/>
              <a:gd name="connsiteX23" fmla="*/ 512580 w 800386"/>
              <a:gd name="connsiteY23" fmla="*/ 1187643 h 1422077"/>
              <a:gd name="connsiteX24" fmla="*/ 596742 w 800386"/>
              <a:gd name="connsiteY24" fmla="*/ 1187643 h 1422077"/>
              <a:gd name="connsiteX25" fmla="*/ 512580 w 800386"/>
              <a:gd name="connsiteY25" fmla="*/ 991230 h 1422077"/>
              <a:gd name="connsiteX26" fmla="*/ 512580 w 800386"/>
              <a:gd name="connsiteY26" fmla="*/ 723250 h 1422077"/>
              <a:gd name="connsiteX27" fmla="*/ 782371 w 800386"/>
              <a:gd name="connsiteY27" fmla="*/ 443464 h 1422077"/>
              <a:gd name="connsiteX28" fmla="*/ 780688 w 800386"/>
              <a:gd name="connsiteY28" fmla="*/ 353079 h 1422077"/>
              <a:gd name="connsiteX29" fmla="*/ 766600 w 800386"/>
              <a:gd name="connsiteY29" fmla="*/ 343105 h 1422077"/>
              <a:gd name="connsiteX30" fmla="*/ 778130 w 800386"/>
              <a:gd name="connsiteY30" fmla="*/ 298349 h 1422077"/>
              <a:gd name="connsiteX31" fmla="*/ 800295 w 800386"/>
              <a:gd name="connsiteY31" fmla="*/ 143345 h 1422077"/>
              <a:gd name="connsiteX0" fmla="*/ 800295 w 800386"/>
              <a:gd name="connsiteY0" fmla="*/ 18654 h 1297386"/>
              <a:gd name="connsiteX1" fmla="*/ 757670 w 800386"/>
              <a:gd name="connsiteY1" fmla="*/ 18654 h 1297386"/>
              <a:gd name="connsiteX2" fmla="*/ 737168 w 800386"/>
              <a:gd name="connsiteY2" fmla="*/ 162000 h 1297386"/>
              <a:gd name="connsiteX3" fmla="*/ 724551 w 800386"/>
              <a:gd name="connsiteY3" fmla="*/ 211679 h 1297386"/>
              <a:gd name="connsiteX4" fmla="*/ 690452 w 800386"/>
              <a:gd name="connsiteY4" fmla="*/ 230029 h 1297386"/>
              <a:gd name="connsiteX5" fmla="*/ 462582 w 800386"/>
              <a:gd name="connsiteY5" fmla="*/ 466211 h 1297386"/>
              <a:gd name="connsiteX6" fmla="*/ 320770 w 800386"/>
              <a:gd name="connsiteY6" fmla="*/ 466211 h 1297386"/>
              <a:gd name="connsiteX7" fmla="*/ 316039 w 800386"/>
              <a:gd name="connsiteY7" fmla="*/ 466381 h 1297386"/>
              <a:gd name="connsiteX8" fmla="*/ 111570 w 800386"/>
              <a:gd name="connsiteY8" fmla="*/ 605038 h 1297386"/>
              <a:gd name="connsiteX9" fmla="*/ 5115 w 800386"/>
              <a:gd name="connsiteY9" fmla="*/ 857034 h 1297386"/>
              <a:gd name="connsiteX10" fmla="*/ 38938 w 800386"/>
              <a:gd name="connsiteY10" fmla="*/ 940897 h 1297386"/>
              <a:gd name="connsiteX11" fmla="*/ 122801 w 800386"/>
              <a:gd name="connsiteY11" fmla="*/ 907075 h 1297386"/>
              <a:gd name="connsiteX12" fmla="*/ 192897 w 800386"/>
              <a:gd name="connsiteY12" fmla="*/ 741756 h 1297386"/>
              <a:gd name="connsiteX13" fmla="*/ 192897 w 800386"/>
              <a:gd name="connsiteY13" fmla="*/ 861531 h 1297386"/>
              <a:gd name="connsiteX14" fmla="*/ 106561 w 800386"/>
              <a:gd name="connsiteY14" fmla="*/ 1062952 h 1297386"/>
              <a:gd name="connsiteX15" fmla="*/ 192897 w 800386"/>
              <a:gd name="connsiteY15" fmla="*/ 1062952 h 1297386"/>
              <a:gd name="connsiteX16" fmla="*/ 192897 w 800386"/>
              <a:gd name="connsiteY16" fmla="*/ 1297386 h 1297386"/>
              <a:gd name="connsiteX17" fmla="*/ 320770 w 800386"/>
              <a:gd name="connsiteY17" fmla="*/ 1297386 h 1297386"/>
              <a:gd name="connsiteX18" fmla="*/ 320770 w 800386"/>
              <a:gd name="connsiteY18" fmla="*/ 1062952 h 1297386"/>
              <a:gd name="connsiteX19" fmla="*/ 384707 w 800386"/>
              <a:gd name="connsiteY19" fmla="*/ 1062952 h 1297386"/>
              <a:gd name="connsiteX20" fmla="*/ 384707 w 800386"/>
              <a:gd name="connsiteY20" fmla="*/ 1297386 h 1297386"/>
              <a:gd name="connsiteX21" fmla="*/ 512580 w 800386"/>
              <a:gd name="connsiteY21" fmla="*/ 1297386 h 1297386"/>
              <a:gd name="connsiteX22" fmla="*/ 512580 w 800386"/>
              <a:gd name="connsiteY22" fmla="*/ 1062952 h 1297386"/>
              <a:gd name="connsiteX23" fmla="*/ 596742 w 800386"/>
              <a:gd name="connsiteY23" fmla="*/ 1062952 h 1297386"/>
              <a:gd name="connsiteX24" fmla="*/ 512580 w 800386"/>
              <a:gd name="connsiteY24" fmla="*/ 866539 h 1297386"/>
              <a:gd name="connsiteX25" fmla="*/ 512580 w 800386"/>
              <a:gd name="connsiteY25" fmla="*/ 598559 h 1297386"/>
              <a:gd name="connsiteX26" fmla="*/ 782371 w 800386"/>
              <a:gd name="connsiteY26" fmla="*/ 318773 h 1297386"/>
              <a:gd name="connsiteX27" fmla="*/ 780688 w 800386"/>
              <a:gd name="connsiteY27" fmla="*/ 228388 h 1297386"/>
              <a:gd name="connsiteX28" fmla="*/ 766600 w 800386"/>
              <a:gd name="connsiteY28" fmla="*/ 218414 h 1297386"/>
              <a:gd name="connsiteX29" fmla="*/ 778130 w 800386"/>
              <a:gd name="connsiteY29" fmla="*/ 173658 h 1297386"/>
              <a:gd name="connsiteX30" fmla="*/ 800295 w 800386"/>
              <a:gd name="connsiteY30" fmla="*/ 18654 h 1297386"/>
              <a:gd name="connsiteX0" fmla="*/ 778130 w 800254"/>
              <a:gd name="connsiteY0" fmla="*/ 155004 h 1278732"/>
              <a:gd name="connsiteX1" fmla="*/ 757670 w 800254"/>
              <a:gd name="connsiteY1" fmla="*/ 0 h 1278732"/>
              <a:gd name="connsiteX2" fmla="*/ 737168 w 800254"/>
              <a:gd name="connsiteY2" fmla="*/ 143346 h 1278732"/>
              <a:gd name="connsiteX3" fmla="*/ 724551 w 800254"/>
              <a:gd name="connsiteY3" fmla="*/ 193025 h 1278732"/>
              <a:gd name="connsiteX4" fmla="*/ 690452 w 800254"/>
              <a:gd name="connsiteY4" fmla="*/ 211375 h 1278732"/>
              <a:gd name="connsiteX5" fmla="*/ 462582 w 800254"/>
              <a:gd name="connsiteY5" fmla="*/ 447557 h 1278732"/>
              <a:gd name="connsiteX6" fmla="*/ 320770 w 800254"/>
              <a:gd name="connsiteY6" fmla="*/ 447557 h 1278732"/>
              <a:gd name="connsiteX7" fmla="*/ 316039 w 800254"/>
              <a:gd name="connsiteY7" fmla="*/ 447727 h 1278732"/>
              <a:gd name="connsiteX8" fmla="*/ 111570 w 800254"/>
              <a:gd name="connsiteY8" fmla="*/ 586384 h 1278732"/>
              <a:gd name="connsiteX9" fmla="*/ 5115 w 800254"/>
              <a:gd name="connsiteY9" fmla="*/ 838380 h 1278732"/>
              <a:gd name="connsiteX10" fmla="*/ 38938 w 800254"/>
              <a:gd name="connsiteY10" fmla="*/ 922243 h 1278732"/>
              <a:gd name="connsiteX11" fmla="*/ 122801 w 800254"/>
              <a:gd name="connsiteY11" fmla="*/ 888421 h 1278732"/>
              <a:gd name="connsiteX12" fmla="*/ 192897 w 800254"/>
              <a:gd name="connsiteY12" fmla="*/ 723102 h 1278732"/>
              <a:gd name="connsiteX13" fmla="*/ 192897 w 800254"/>
              <a:gd name="connsiteY13" fmla="*/ 842877 h 1278732"/>
              <a:gd name="connsiteX14" fmla="*/ 106561 w 800254"/>
              <a:gd name="connsiteY14" fmla="*/ 1044298 h 1278732"/>
              <a:gd name="connsiteX15" fmla="*/ 192897 w 800254"/>
              <a:gd name="connsiteY15" fmla="*/ 1044298 h 1278732"/>
              <a:gd name="connsiteX16" fmla="*/ 192897 w 800254"/>
              <a:gd name="connsiteY16" fmla="*/ 1278732 h 1278732"/>
              <a:gd name="connsiteX17" fmla="*/ 320770 w 800254"/>
              <a:gd name="connsiteY17" fmla="*/ 1278732 h 1278732"/>
              <a:gd name="connsiteX18" fmla="*/ 320770 w 800254"/>
              <a:gd name="connsiteY18" fmla="*/ 1044298 h 1278732"/>
              <a:gd name="connsiteX19" fmla="*/ 384707 w 800254"/>
              <a:gd name="connsiteY19" fmla="*/ 1044298 h 1278732"/>
              <a:gd name="connsiteX20" fmla="*/ 384707 w 800254"/>
              <a:gd name="connsiteY20" fmla="*/ 1278732 h 1278732"/>
              <a:gd name="connsiteX21" fmla="*/ 512580 w 800254"/>
              <a:gd name="connsiteY21" fmla="*/ 1278732 h 1278732"/>
              <a:gd name="connsiteX22" fmla="*/ 512580 w 800254"/>
              <a:gd name="connsiteY22" fmla="*/ 1044298 h 1278732"/>
              <a:gd name="connsiteX23" fmla="*/ 596742 w 800254"/>
              <a:gd name="connsiteY23" fmla="*/ 1044298 h 1278732"/>
              <a:gd name="connsiteX24" fmla="*/ 512580 w 800254"/>
              <a:gd name="connsiteY24" fmla="*/ 847885 h 1278732"/>
              <a:gd name="connsiteX25" fmla="*/ 512580 w 800254"/>
              <a:gd name="connsiteY25" fmla="*/ 579905 h 1278732"/>
              <a:gd name="connsiteX26" fmla="*/ 782371 w 800254"/>
              <a:gd name="connsiteY26" fmla="*/ 300119 h 1278732"/>
              <a:gd name="connsiteX27" fmla="*/ 780688 w 800254"/>
              <a:gd name="connsiteY27" fmla="*/ 209734 h 1278732"/>
              <a:gd name="connsiteX28" fmla="*/ 766600 w 800254"/>
              <a:gd name="connsiteY28" fmla="*/ 199760 h 1278732"/>
              <a:gd name="connsiteX29" fmla="*/ 778130 w 800254"/>
              <a:gd name="connsiteY29" fmla="*/ 155004 h 1278732"/>
              <a:gd name="connsiteX0" fmla="*/ 778130 w 800254"/>
              <a:gd name="connsiteY0" fmla="*/ 13836 h 1137564"/>
              <a:gd name="connsiteX1" fmla="*/ 737168 w 800254"/>
              <a:gd name="connsiteY1" fmla="*/ 2178 h 1137564"/>
              <a:gd name="connsiteX2" fmla="*/ 724551 w 800254"/>
              <a:gd name="connsiteY2" fmla="*/ 51857 h 1137564"/>
              <a:gd name="connsiteX3" fmla="*/ 690452 w 800254"/>
              <a:gd name="connsiteY3" fmla="*/ 70207 h 1137564"/>
              <a:gd name="connsiteX4" fmla="*/ 462582 w 800254"/>
              <a:gd name="connsiteY4" fmla="*/ 306389 h 1137564"/>
              <a:gd name="connsiteX5" fmla="*/ 320770 w 800254"/>
              <a:gd name="connsiteY5" fmla="*/ 306389 h 1137564"/>
              <a:gd name="connsiteX6" fmla="*/ 316039 w 800254"/>
              <a:gd name="connsiteY6" fmla="*/ 306559 h 1137564"/>
              <a:gd name="connsiteX7" fmla="*/ 111570 w 800254"/>
              <a:gd name="connsiteY7" fmla="*/ 445216 h 1137564"/>
              <a:gd name="connsiteX8" fmla="*/ 5115 w 800254"/>
              <a:gd name="connsiteY8" fmla="*/ 697212 h 1137564"/>
              <a:gd name="connsiteX9" fmla="*/ 38938 w 800254"/>
              <a:gd name="connsiteY9" fmla="*/ 781075 h 1137564"/>
              <a:gd name="connsiteX10" fmla="*/ 122801 w 800254"/>
              <a:gd name="connsiteY10" fmla="*/ 747253 h 1137564"/>
              <a:gd name="connsiteX11" fmla="*/ 192897 w 800254"/>
              <a:gd name="connsiteY11" fmla="*/ 581934 h 1137564"/>
              <a:gd name="connsiteX12" fmla="*/ 192897 w 800254"/>
              <a:gd name="connsiteY12" fmla="*/ 701709 h 1137564"/>
              <a:gd name="connsiteX13" fmla="*/ 106561 w 800254"/>
              <a:gd name="connsiteY13" fmla="*/ 903130 h 1137564"/>
              <a:gd name="connsiteX14" fmla="*/ 192897 w 800254"/>
              <a:gd name="connsiteY14" fmla="*/ 903130 h 1137564"/>
              <a:gd name="connsiteX15" fmla="*/ 192897 w 800254"/>
              <a:gd name="connsiteY15" fmla="*/ 1137564 h 1137564"/>
              <a:gd name="connsiteX16" fmla="*/ 320770 w 800254"/>
              <a:gd name="connsiteY16" fmla="*/ 1137564 h 1137564"/>
              <a:gd name="connsiteX17" fmla="*/ 320770 w 800254"/>
              <a:gd name="connsiteY17" fmla="*/ 903130 h 1137564"/>
              <a:gd name="connsiteX18" fmla="*/ 384707 w 800254"/>
              <a:gd name="connsiteY18" fmla="*/ 903130 h 1137564"/>
              <a:gd name="connsiteX19" fmla="*/ 384707 w 800254"/>
              <a:gd name="connsiteY19" fmla="*/ 1137564 h 1137564"/>
              <a:gd name="connsiteX20" fmla="*/ 512580 w 800254"/>
              <a:gd name="connsiteY20" fmla="*/ 1137564 h 1137564"/>
              <a:gd name="connsiteX21" fmla="*/ 512580 w 800254"/>
              <a:gd name="connsiteY21" fmla="*/ 903130 h 1137564"/>
              <a:gd name="connsiteX22" fmla="*/ 596742 w 800254"/>
              <a:gd name="connsiteY22" fmla="*/ 903130 h 1137564"/>
              <a:gd name="connsiteX23" fmla="*/ 512580 w 800254"/>
              <a:gd name="connsiteY23" fmla="*/ 706717 h 1137564"/>
              <a:gd name="connsiteX24" fmla="*/ 512580 w 800254"/>
              <a:gd name="connsiteY24" fmla="*/ 438737 h 1137564"/>
              <a:gd name="connsiteX25" fmla="*/ 782371 w 800254"/>
              <a:gd name="connsiteY25" fmla="*/ 158951 h 1137564"/>
              <a:gd name="connsiteX26" fmla="*/ 780688 w 800254"/>
              <a:gd name="connsiteY26" fmla="*/ 68566 h 1137564"/>
              <a:gd name="connsiteX27" fmla="*/ 766600 w 800254"/>
              <a:gd name="connsiteY27" fmla="*/ 58592 h 1137564"/>
              <a:gd name="connsiteX28" fmla="*/ 778130 w 800254"/>
              <a:gd name="connsiteY28" fmla="*/ 13836 h 1137564"/>
              <a:gd name="connsiteX0" fmla="*/ 766600 w 800254"/>
              <a:gd name="connsiteY0" fmla="*/ 56414 h 1135386"/>
              <a:gd name="connsiteX1" fmla="*/ 737168 w 800254"/>
              <a:gd name="connsiteY1" fmla="*/ 0 h 1135386"/>
              <a:gd name="connsiteX2" fmla="*/ 724551 w 800254"/>
              <a:gd name="connsiteY2" fmla="*/ 49679 h 1135386"/>
              <a:gd name="connsiteX3" fmla="*/ 690452 w 800254"/>
              <a:gd name="connsiteY3" fmla="*/ 68029 h 1135386"/>
              <a:gd name="connsiteX4" fmla="*/ 462582 w 800254"/>
              <a:gd name="connsiteY4" fmla="*/ 304211 h 1135386"/>
              <a:gd name="connsiteX5" fmla="*/ 320770 w 800254"/>
              <a:gd name="connsiteY5" fmla="*/ 304211 h 1135386"/>
              <a:gd name="connsiteX6" fmla="*/ 316039 w 800254"/>
              <a:gd name="connsiteY6" fmla="*/ 304381 h 1135386"/>
              <a:gd name="connsiteX7" fmla="*/ 111570 w 800254"/>
              <a:gd name="connsiteY7" fmla="*/ 443038 h 1135386"/>
              <a:gd name="connsiteX8" fmla="*/ 5115 w 800254"/>
              <a:gd name="connsiteY8" fmla="*/ 695034 h 1135386"/>
              <a:gd name="connsiteX9" fmla="*/ 38938 w 800254"/>
              <a:gd name="connsiteY9" fmla="*/ 778897 h 1135386"/>
              <a:gd name="connsiteX10" fmla="*/ 122801 w 800254"/>
              <a:gd name="connsiteY10" fmla="*/ 745075 h 1135386"/>
              <a:gd name="connsiteX11" fmla="*/ 192897 w 800254"/>
              <a:gd name="connsiteY11" fmla="*/ 579756 h 1135386"/>
              <a:gd name="connsiteX12" fmla="*/ 192897 w 800254"/>
              <a:gd name="connsiteY12" fmla="*/ 699531 h 1135386"/>
              <a:gd name="connsiteX13" fmla="*/ 106561 w 800254"/>
              <a:gd name="connsiteY13" fmla="*/ 900952 h 1135386"/>
              <a:gd name="connsiteX14" fmla="*/ 192897 w 800254"/>
              <a:gd name="connsiteY14" fmla="*/ 900952 h 1135386"/>
              <a:gd name="connsiteX15" fmla="*/ 192897 w 800254"/>
              <a:gd name="connsiteY15" fmla="*/ 1135386 h 1135386"/>
              <a:gd name="connsiteX16" fmla="*/ 320770 w 800254"/>
              <a:gd name="connsiteY16" fmla="*/ 1135386 h 1135386"/>
              <a:gd name="connsiteX17" fmla="*/ 320770 w 800254"/>
              <a:gd name="connsiteY17" fmla="*/ 900952 h 1135386"/>
              <a:gd name="connsiteX18" fmla="*/ 384707 w 800254"/>
              <a:gd name="connsiteY18" fmla="*/ 900952 h 1135386"/>
              <a:gd name="connsiteX19" fmla="*/ 384707 w 800254"/>
              <a:gd name="connsiteY19" fmla="*/ 1135386 h 1135386"/>
              <a:gd name="connsiteX20" fmla="*/ 512580 w 800254"/>
              <a:gd name="connsiteY20" fmla="*/ 1135386 h 1135386"/>
              <a:gd name="connsiteX21" fmla="*/ 512580 w 800254"/>
              <a:gd name="connsiteY21" fmla="*/ 900952 h 1135386"/>
              <a:gd name="connsiteX22" fmla="*/ 596742 w 800254"/>
              <a:gd name="connsiteY22" fmla="*/ 900952 h 1135386"/>
              <a:gd name="connsiteX23" fmla="*/ 512580 w 800254"/>
              <a:gd name="connsiteY23" fmla="*/ 704539 h 1135386"/>
              <a:gd name="connsiteX24" fmla="*/ 512580 w 800254"/>
              <a:gd name="connsiteY24" fmla="*/ 436559 h 1135386"/>
              <a:gd name="connsiteX25" fmla="*/ 782371 w 800254"/>
              <a:gd name="connsiteY25" fmla="*/ 156773 h 1135386"/>
              <a:gd name="connsiteX26" fmla="*/ 780688 w 800254"/>
              <a:gd name="connsiteY26" fmla="*/ 66388 h 1135386"/>
              <a:gd name="connsiteX27" fmla="*/ 766600 w 800254"/>
              <a:gd name="connsiteY27" fmla="*/ 56414 h 1135386"/>
              <a:gd name="connsiteX0" fmla="*/ 766600 w 800254"/>
              <a:gd name="connsiteY0" fmla="*/ 7119 h 1086091"/>
              <a:gd name="connsiteX1" fmla="*/ 724551 w 800254"/>
              <a:gd name="connsiteY1" fmla="*/ 384 h 1086091"/>
              <a:gd name="connsiteX2" fmla="*/ 690452 w 800254"/>
              <a:gd name="connsiteY2" fmla="*/ 18734 h 1086091"/>
              <a:gd name="connsiteX3" fmla="*/ 462582 w 800254"/>
              <a:gd name="connsiteY3" fmla="*/ 254916 h 1086091"/>
              <a:gd name="connsiteX4" fmla="*/ 320770 w 800254"/>
              <a:gd name="connsiteY4" fmla="*/ 254916 h 1086091"/>
              <a:gd name="connsiteX5" fmla="*/ 316039 w 800254"/>
              <a:gd name="connsiteY5" fmla="*/ 255086 h 1086091"/>
              <a:gd name="connsiteX6" fmla="*/ 111570 w 800254"/>
              <a:gd name="connsiteY6" fmla="*/ 393743 h 1086091"/>
              <a:gd name="connsiteX7" fmla="*/ 5115 w 800254"/>
              <a:gd name="connsiteY7" fmla="*/ 645739 h 1086091"/>
              <a:gd name="connsiteX8" fmla="*/ 38938 w 800254"/>
              <a:gd name="connsiteY8" fmla="*/ 729602 h 1086091"/>
              <a:gd name="connsiteX9" fmla="*/ 122801 w 800254"/>
              <a:gd name="connsiteY9" fmla="*/ 695780 h 1086091"/>
              <a:gd name="connsiteX10" fmla="*/ 192897 w 800254"/>
              <a:gd name="connsiteY10" fmla="*/ 530461 h 1086091"/>
              <a:gd name="connsiteX11" fmla="*/ 192897 w 800254"/>
              <a:gd name="connsiteY11" fmla="*/ 650236 h 1086091"/>
              <a:gd name="connsiteX12" fmla="*/ 106561 w 800254"/>
              <a:gd name="connsiteY12" fmla="*/ 851657 h 1086091"/>
              <a:gd name="connsiteX13" fmla="*/ 192897 w 800254"/>
              <a:gd name="connsiteY13" fmla="*/ 851657 h 1086091"/>
              <a:gd name="connsiteX14" fmla="*/ 192897 w 800254"/>
              <a:gd name="connsiteY14" fmla="*/ 1086091 h 1086091"/>
              <a:gd name="connsiteX15" fmla="*/ 320770 w 800254"/>
              <a:gd name="connsiteY15" fmla="*/ 1086091 h 1086091"/>
              <a:gd name="connsiteX16" fmla="*/ 320770 w 800254"/>
              <a:gd name="connsiteY16" fmla="*/ 851657 h 1086091"/>
              <a:gd name="connsiteX17" fmla="*/ 384707 w 800254"/>
              <a:gd name="connsiteY17" fmla="*/ 851657 h 1086091"/>
              <a:gd name="connsiteX18" fmla="*/ 384707 w 800254"/>
              <a:gd name="connsiteY18" fmla="*/ 1086091 h 1086091"/>
              <a:gd name="connsiteX19" fmla="*/ 512580 w 800254"/>
              <a:gd name="connsiteY19" fmla="*/ 1086091 h 1086091"/>
              <a:gd name="connsiteX20" fmla="*/ 512580 w 800254"/>
              <a:gd name="connsiteY20" fmla="*/ 851657 h 1086091"/>
              <a:gd name="connsiteX21" fmla="*/ 596742 w 800254"/>
              <a:gd name="connsiteY21" fmla="*/ 851657 h 1086091"/>
              <a:gd name="connsiteX22" fmla="*/ 512580 w 800254"/>
              <a:gd name="connsiteY22" fmla="*/ 655244 h 1086091"/>
              <a:gd name="connsiteX23" fmla="*/ 512580 w 800254"/>
              <a:gd name="connsiteY23" fmla="*/ 387264 h 1086091"/>
              <a:gd name="connsiteX24" fmla="*/ 782371 w 800254"/>
              <a:gd name="connsiteY24" fmla="*/ 107478 h 1086091"/>
              <a:gd name="connsiteX25" fmla="*/ 780688 w 800254"/>
              <a:gd name="connsiteY25" fmla="*/ 17093 h 1086091"/>
              <a:gd name="connsiteX26" fmla="*/ 766600 w 800254"/>
              <a:gd name="connsiteY26" fmla="*/ 7119 h 1086091"/>
              <a:gd name="connsiteX0" fmla="*/ 766600 w 800254"/>
              <a:gd name="connsiteY0" fmla="*/ 7119 h 1086091"/>
              <a:gd name="connsiteX1" fmla="*/ 724551 w 800254"/>
              <a:gd name="connsiteY1" fmla="*/ 384 h 1086091"/>
              <a:gd name="connsiteX2" fmla="*/ 462582 w 800254"/>
              <a:gd name="connsiteY2" fmla="*/ 254916 h 1086091"/>
              <a:gd name="connsiteX3" fmla="*/ 320770 w 800254"/>
              <a:gd name="connsiteY3" fmla="*/ 254916 h 1086091"/>
              <a:gd name="connsiteX4" fmla="*/ 316039 w 800254"/>
              <a:gd name="connsiteY4" fmla="*/ 255086 h 1086091"/>
              <a:gd name="connsiteX5" fmla="*/ 111570 w 800254"/>
              <a:gd name="connsiteY5" fmla="*/ 393743 h 1086091"/>
              <a:gd name="connsiteX6" fmla="*/ 5115 w 800254"/>
              <a:gd name="connsiteY6" fmla="*/ 645739 h 1086091"/>
              <a:gd name="connsiteX7" fmla="*/ 38938 w 800254"/>
              <a:gd name="connsiteY7" fmla="*/ 729602 h 1086091"/>
              <a:gd name="connsiteX8" fmla="*/ 122801 w 800254"/>
              <a:gd name="connsiteY8" fmla="*/ 695780 h 1086091"/>
              <a:gd name="connsiteX9" fmla="*/ 192897 w 800254"/>
              <a:gd name="connsiteY9" fmla="*/ 530461 h 1086091"/>
              <a:gd name="connsiteX10" fmla="*/ 192897 w 800254"/>
              <a:gd name="connsiteY10" fmla="*/ 650236 h 1086091"/>
              <a:gd name="connsiteX11" fmla="*/ 106561 w 800254"/>
              <a:gd name="connsiteY11" fmla="*/ 851657 h 1086091"/>
              <a:gd name="connsiteX12" fmla="*/ 192897 w 800254"/>
              <a:gd name="connsiteY12" fmla="*/ 851657 h 1086091"/>
              <a:gd name="connsiteX13" fmla="*/ 192897 w 800254"/>
              <a:gd name="connsiteY13" fmla="*/ 1086091 h 1086091"/>
              <a:gd name="connsiteX14" fmla="*/ 320770 w 800254"/>
              <a:gd name="connsiteY14" fmla="*/ 1086091 h 1086091"/>
              <a:gd name="connsiteX15" fmla="*/ 320770 w 800254"/>
              <a:gd name="connsiteY15" fmla="*/ 851657 h 1086091"/>
              <a:gd name="connsiteX16" fmla="*/ 384707 w 800254"/>
              <a:gd name="connsiteY16" fmla="*/ 851657 h 1086091"/>
              <a:gd name="connsiteX17" fmla="*/ 384707 w 800254"/>
              <a:gd name="connsiteY17" fmla="*/ 1086091 h 1086091"/>
              <a:gd name="connsiteX18" fmla="*/ 512580 w 800254"/>
              <a:gd name="connsiteY18" fmla="*/ 1086091 h 1086091"/>
              <a:gd name="connsiteX19" fmla="*/ 512580 w 800254"/>
              <a:gd name="connsiteY19" fmla="*/ 851657 h 1086091"/>
              <a:gd name="connsiteX20" fmla="*/ 596742 w 800254"/>
              <a:gd name="connsiteY20" fmla="*/ 851657 h 1086091"/>
              <a:gd name="connsiteX21" fmla="*/ 512580 w 800254"/>
              <a:gd name="connsiteY21" fmla="*/ 655244 h 1086091"/>
              <a:gd name="connsiteX22" fmla="*/ 512580 w 800254"/>
              <a:gd name="connsiteY22" fmla="*/ 387264 h 1086091"/>
              <a:gd name="connsiteX23" fmla="*/ 782371 w 800254"/>
              <a:gd name="connsiteY23" fmla="*/ 107478 h 1086091"/>
              <a:gd name="connsiteX24" fmla="*/ 780688 w 800254"/>
              <a:gd name="connsiteY24" fmla="*/ 17093 h 1086091"/>
              <a:gd name="connsiteX25" fmla="*/ 766600 w 800254"/>
              <a:gd name="connsiteY25" fmla="*/ 7119 h 1086091"/>
              <a:gd name="connsiteX0" fmla="*/ 780688 w 800254"/>
              <a:gd name="connsiteY0" fmla="*/ 33995 h 1102993"/>
              <a:gd name="connsiteX1" fmla="*/ 724551 w 800254"/>
              <a:gd name="connsiteY1" fmla="*/ 17286 h 1102993"/>
              <a:gd name="connsiteX2" fmla="*/ 462582 w 800254"/>
              <a:gd name="connsiteY2" fmla="*/ 271818 h 1102993"/>
              <a:gd name="connsiteX3" fmla="*/ 320770 w 800254"/>
              <a:gd name="connsiteY3" fmla="*/ 271818 h 1102993"/>
              <a:gd name="connsiteX4" fmla="*/ 316039 w 800254"/>
              <a:gd name="connsiteY4" fmla="*/ 271988 h 1102993"/>
              <a:gd name="connsiteX5" fmla="*/ 111570 w 800254"/>
              <a:gd name="connsiteY5" fmla="*/ 410645 h 1102993"/>
              <a:gd name="connsiteX6" fmla="*/ 5115 w 800254"/>
              <a:gd name="connsiteY6" fmla="*/ 662641 h 1102993"/>
              <a:gd name="connsiteX7" fmla="*/ 38938 w 800254"/>
              <a:gd name="connsiteY7" fmla="*/ 746504 h 1102993"/>
              <a:gd name="connsiteX8" fmla="*/ 122801 w 800254"/>
              <a:gd name="connsiteY8" fmla="*/ 712682 h 1102993"/>
              <a:gd name="connsiteX9" fmla="*/ 192897 w 800254"/>
              <a:gd name="connsiteY9" fmla="*/ 547363 h 1102993"/>
              <a:gd name="connsiteX10" fmla="*/ 192897 w 800254"/>
              <a:gd name="connsiteY10" fmla="*/ 667138 h 1102993"/>
              <a:gd name="connsiteX11" fmla="*/ 106561 w 800254"/>
              <a:gd name="connsiteY11" fmla="*/ 868559 h 1102993"/>
              <a:gd name="connsiteX12" fmla="*/ 192897 w 800254"/>
              <a:gd name="connsiteY12" fmla="*/ 868559 h 1102993"/>
              <a:gd name="connsiteX13" fmla="*/ 192897 w 800254"/>
              <a:gd name="connsiteY13" fmla="*/ 1102993 h 1102993"/>
              <a:gd name="connsiteX14" fmla="*/ 320770 w 800254"/>
              <a:gd name="connsiteY14" fmla="*/ 1102993 h 1102993"/>
              <a:gd name="connsiteX15" fmla="*/ 320770 w 800254"/>
              <a:gd name="connsiteY15" fmla="*/ 868559 h 1102993"/>
              <a:gd name="connsiteX16" fmla="*/ 384707 w 800254"/>
              <a:gd name="connsiteY16" fmla="*/ 868559 h 1102993"/>
              <a:gd name="connsiteX17" fmla="*/ 384707 w 800254"/>
              <a:gd name="connsiteY17" fmla="*/ 1102993 h 1102993"/>
              <a:gd name="connsiteX18" fmla="*/ 512580 w 800254"/>
              <a:gd name="connsiteY18" fmla="*/ 1102993 h 1102993"/>
              <a:gd name="connsiteX19" fmla="*/ 512580 w 800254"/>
              <a:gd name="connsiteY19" fmla="*/ 868559 h 1102993"/>
              <a:gd name="connsiteX20" fmla="*/ 596742 w 800254"/>
              <a:gd name="connsiteY20" fmla="*/ 868559 h 1102993"/>
              <a:gd name="connsiteX21" fmla="*/ 512580 w 800254"/>
              <a:gd name="connsiteY21" fmla="*/ 672146 h 1102993"/>
              <a:gd name="connsiteX22" fmla="*/ 512580 w 800254"/>
              <a:gd name="connsiteY22" fmla="*/ 404166 h 1102993"/>
              <a:gd name="connsiteX23" fmla="*/ 782371 w 800254"/>
              <a:gd name="connsiteY23" fmla="*/ 124380 h 1102993"/>
              <a:gd name="connsiteX24" fmla="*/ 780688 w 800254"/>
              <a:gd name="connsiteY24" fmla="*/ 33995 h 1102993"/>
              <a:gd name="connsiteX0" fmla="*/ 782371 w 795767"/>
              <a:gd name="connsiteY0" fmla="*/ 112284 h 1090897"/>
              <a:gd name="connsiteX1" fmla="*/ 724551 w 795767"/>
              <a:gd name="connsiteY1" fmla="*/ 5190 h 1090897"/>
              <a:gd name="connsiteX2" fmla="*/ 462582 w 795767"/>
              <a:gd name="connsiteY2" fmla="*/ 259722 h 1090897"/>
              <a:gd name="connsiteX3" fmla="*/ 320770 w 795767"/>
              <a:gd name="connsiteY3" fmla="*/ 259722 h 1090897"/>
              <a:gd name="connsiteX4" fmla="*/ 316039 w 795767"/>
              <a:gd name="connsiteY4" fmla="*/ 259892 h 1090897"/>
              <a:gd name="connsiteX5" fmla="*/ 111570 w 795767"/>
              <a:gd name="connsiteY5" fmla="*/ 398549 h 1090897"/>
              <a:gd name="connsiteX6" fmla="*/ 5115 w 795767"/>
              <a:gd name="connsiteY6" fmla="*/ 650545 h 1090897"/>
              <a:gd name="connsiteX7" fmla="*/ 38938 w 795767"/>
              <a:gd name="connsiteY7" fmla="*/ 734408 h 1090897"/>
              <a:gd name="connsiteX8" fmla="*/ 122801 w 795767"/>
              <a:gd name="connsiteY8" fmla="*/ 700586 h 1090897"/>
              <a:gd name="connsiteX9" fmla="*/ 192897 w 795767"/>
              <a:gd name="connsiteY9" fmla="*/ 535267 h 1090897"/>
              <a:gd name="connsiteX10" fmla="*/ 192897 w 795767"/>
              <a:gd name="connsiteY10" fmla="*/ 655042 h 1090897"/>
              <a:gd name="connsiteX11" fmla="*/ 106561 w 795767"/>
              <a:gd name="connsiteY11" fmla="*/ 856463 h 1090897"/>
              <a:gd name="connsiteX12" fmla="*/ 192897 w 795767"/>
              <a:gd name="connsiteY12" fmla="*/ 856463 h 1090897"/>
              <a:gd name="connsiteX13" fmla="*/ 192897 w 795767"/>
              <a:gd name="connsiteY13" fmla="*/ 1090897 h 1090897"/>
              <a:gd name="connsiteX14" fmla="*/ 320770 w 795767"/>
              <a:gd name="connsiteY14" fmla="*/ 1090897 h 1090897"/>
              <a:gd name="connsiteX15" fmla="*/ 320770 w 795767"/>
              <a:gd name="connsiteY15" fmla="*/ 856463 h 1090897"/>
              <a:gd name="connsiteX16" fmla="*/ 384707 w 795767"/>
              <a:gd name="connsiteY16" fmla="*/ 856463 h 1090897"/>
              <a:gd name="connsiteX17" fmla="*/ 384707 w 795767"/>
              <a:gd name="connsiteY17" fmla="*/ 1090897 h 1090897"/>
              <a:gd name="connsiteX18" fmla="*/ 512580 w 795767"/>
              <a:gd name="connsiteY18" fmla="*/ 1090897 h 1090897"/>
              <a:gd name="connsiteX19" fmla="*/ 512580 w 795767"/>
              <a:gd name="connsiteY19" fmla="*/ 856463 h 1090897"/>
              <a:gd name="connsiteX20" fmla="*/ 596742 w 795767"/>
              <a:gd name="connsiteY20" fmla="*/ 856463 h 1090897"/>
              <a:gd name="connsiteX21" fmla="*/ 512580 w 795767"/>
              <a:gd name="connsiteY21" fmla="*/ 660050 h 1090897"/>
              <a:gd name="connsiteX22" fmla="*/ 512580 w 795767"/>
              <a:gd name="connsiteY22" fmla="*/ 392070 h 1090897"/>
              <a:gd name="connsiteX23" fmla="*/ 782371 w 795767"/>
              <a:gd name="connsiteY23" fmla="*/ 112284 h 1090897"/>
              <a:gd name="connsiteX0" fmla="*/ 707009 w 751746"/>
              <a:gd name="connsiteY0" fmla="*/ 705636 h 1086372"/>
              <a:gd name="connsiteX1" fmla="*/ 724551 w 751746"/>
              <a:gd name="connsiteY1" fmla="*/ 665 h 1086372"/>
              <a:gd name="connsiteX2" fmla="*/ 462582 w 751746"/>
              <a:gd name="connsiteY2" fmla="*/ 255197 h 1086372"/>
              <a:gd name="connsiteX3" fmla="*/ 320770 w 751746"/>
              <a:gd name="connsiteY3" fmla="*/ 255197 h 1086372"/>
              <a:gd name="connsiteX4" fmla="*/ 316039 w 751746"/>
              <a:gd name="connsiteY4" fmla="*/ 255367 h 1086372"/>
              <a:gd name="connsiteX5" fmla="*/ 111570 w 751746"/>
              <a:gd name="connsiteY5" fmla="*/ 394024 h 1086372"/>
              <a:gd name="connsiteX6" fmla="*/ 5115 w 751746"/>
              <a:gd name="connsiteY6" fmla="*/ 646020 h 1086372"/>
              <a:gd name="connsiteX7" fmla="*/ 38938 w 751746"/>
              <a:gd name="connsiteY7" fmla="*/ 729883 h 1086372"/>
              <a:gd name="connsiteX8" fmla="*/ 122801 w 751746"/>
              <a:gd name="connsiteY8" fmla="*/ 696061 h 1086372"/>
              <a:gd name="connsiteX9" fmla="*/ 192897 w 751746"/>
              <a:gd name="connsiteY9" fmla="*/ 530742 h 1086372"/>
              <a:gd name="connsiteX10" fmla="*/ 192897 w 751746"/>
              <a:gd name="connsiteY10" fmla="*/ 650517 h 1086372"/>
              <a:gd name="connsiteX11" fmla="*/ 106561 w 751746"/>
              <a:gd name="connsiteY11" fmla="*/ 851938 h 1086372"/>
              <a:gd name="connsiteX12" fmla="*/ 192897 w 751746"/>
              <a:gd name="connsiteY12" fmla="*/ 851938 h 1086372"/>
              <a:gd name="connsiteX13" fmla="*/ 192897 w 751746"/>
              <a:gd name="connsiteY13" fmla="*/ 1086372 h 1086372"/>
              <a:gd name="connsiteX14" fmla="*/ 320770 w 751746"/>
              <a:gd name="connsiteY14" fmla="*/ 1086372 h 1086372"/>
              <a:gd name="connsiteX15" fmla="*/ 320770 w 751746"/>
              <a:gd name="connsiteY15" fmla="*/ 851938 h 1086372"/>
              <a:gd name="connsiteX16" fmla="*/ 384707 w 751746"/>
              <a:gd name="connsiteY16" fmla="*/ 851938 h 1086372"/>
              <a:gd name="connsiteX17" fmla="*/ 384707 w 751746"/>
              <a:gd name="connsiteY17" fmla="*/ 1086372 h 1086372"/>
              <a:gd name="connsiteX18" fmla="*/ 512580 w 751746"/>
              <a:gd name="connsiteY18" fmla="*/ 1086372 h 1086372"/>
              <a:gd name="connsiteX19" fmla="*/ 512580 w 751746"/>
              <a:gd name="connsiteY19" fmla="*/ 851938 h 1086372"/>
              <a:gd name="connsiteX20" fmla="*/ 596742 w 751746"/>
              <a:gd name="connsiteY20" fmla="*/ 851938 h 1086372"/>
              <a:gd name="connsiteX21" fmla="*/ 512580 w 751746"/>
              <a:gd name="connsiteY21" fmla="*/ 655525 h 1086372"/>
              <a:gd name="connsiteX22" fmla="*/ 512580 w 751746"/>
              <a:gd name="connsiteY22" fmla="*/ 387545 h 1086372"/>
              <a:gd name="connsiteX23" fmla="*/ 707009 w 751746"/>
              <a:gd name="connsiteY23" fmla="*/ 705636 h 1086372"/>
              <a:gd name="connsiteX0" fmla="*/ 707009 w 778952"/>
              <a:gd name="connsiteY0" fmla="*/ 453906 h 834642"/>
              <a:gd name="connsiteX1" fmla="*/ 759721 w 778952"/>
              <a:gd name="connsiteY1" fmla="*/ 281498 h 834642"/>
              <a:gd name="connsiteX2" fmla="*/ 462582 w 778952"/>
              <a:gd name="connsiteY2" fmla="*/ 3467 h 834642"/>
              <a:gd name="connsiteX3" fmla="*/ 320770 w 778952"/>
              <a:gd name="connsiteY3" fmla="*/ 3467 h 834642"/>
              <a:gd name="connsiteX4" fmla="*/ 316039 w 778952"/>
              <a:gd name="connsiteY4" fmla="*/ 3637 h 834642"/>
              <a:gd name="connsiteX5" fmla="*/ 111570 w 778952"/>
              <a:gd name="connsiteY5" fmla="*/ 142294 h 834642"/>
              <a:gd name="connsiteX6" fmla="*/ 5115 w 778952"/>
              <a:gd name="connsiteY6" fmla="*/ 394290 h 834642"/>
              <a:gd name="connsiteX7" fmla="*/ 38938 w 778952"/>
              <a:gd name="connsiteY7" fmla="*/ 478153 h 834642"/>
              <a:gd name="connsiteX8" fmla="*/ 122801 w 778952"/>
              <a:gd name="connsiteY8" fmla="*/ 444331 h 834642"/>
              <a:gd name="connsiteX9" fmla="*/ 192897 w 778952"/>
              <a:gd name="connsiteY9" fmla="*/ 279012 h 834642"/>
              <a:gd name="connsiteX10" fmla="*/ 192897 w 778952"/>
              <a:gd name="connsiteY10" fmla="*/ 398787 h 834642"/>
              <a:gd name="connsiteX11" fmla="*/ 106561 w 778952"/>
              <a:gd name="connsiteY11" fmla="*/ 600208 h 834642"/>
              <a:gd name="connsiteX12" fmla="*/ 192897 w 778952"/>
              <a:gd name="connsiteY12" fmla="*/ 600208 h 834642"/>
              <a:gd name="connsiteX13" fmla="*/ 192897 w 778952"/>
              <a:gd name="connsiteY13" fmla="*/ 834642 h 834642"/>
              <a:gd name="connsiteX14" fmla="*/ 320770 w 778952"/>
              <a:gd name="connsiteY14" fmla="*/ 834642 h 834642"/>
              <a:gd name="connsiteX15" fmla="*/ 320770 w 778952"/>
              <a:gd name="connsiteY15" fmla="*/ 600208 h 834642"/>
              <a:gd name="connsiteX16" fmla="*/ 384707 w 778952"/>
              <a:gd name="connsiteY16" fmla="*/ 600208 h 834642"/>
              <a:gd name="connsiteX17" fmla="*/ 384707 w 778952"/>
              <a:gd name="connsiteY17" fmla="*/ 834642 h 834642"/>
              <a:gd name="connsiteX18" fmla="*/ 512580 w 778952"/>
              <a:gd name="connsiteY18" fmla="*/ 834642 h 834642"/>
              <a:gd name="connsiteX19" fmla="*/ 512580 w 778952"/>
              <a:gd name="connsiteY19" fmla="*/ 600208 h 834642"/>
              <a:gd name="connsiteX20" fmla="*/ 596742 w 778952"/>
              <a:gd name="connsiteY20" fmla="*/ 600208 h 834642"/>
              <a:gd name="connsiteX21" fmla="*/ 512580 w 778952"/>
              <a:gd name="connsiteY21" fmla="*/ 403795 h 834642"/>
              <a:gd name="connsiteX22" fmla="*/ 512580 w 778952"/>
              <a:gd name="connsiteY22" fmla="*/ 135815 h 834642"/>
              <a:gd name="connsiteX23" fmla="*/ 707009 w 778952"/>
              <a:gd name="connsiteY23" fmla="*/ 453906 h 834642"/>
              <a:gd name="connsiteX0" fmla="*/ 707009 w 778952"/>
              <a:gd name="connsiteY0" fmla="*/ 453906 h 834642"/>
              <a:gd name="connsiteX1" fmla="*/ 759721 w 778952"/>
              <a:gd name="connsiteY1" fmla="*/ 281498 h 834642"/>
              <a:gd name="connsiteX2" fmla="*/ 462582 w 778952"/>
              <a:gd name="connsiteY2" fmla="*/ 3467 h 834642"/>
              <a:gd name="connsiteX3" fmla="*/ 320770 w 778952"/>
              <a:gd name="connsiteY3" fmla="*/ 3467 h 834642"/>
              <a:gd name="connsiteX4" fmla="*/ 316039 w 778952"/>
              <a:gd name="connsiteY4" fmla="*/ 3637 h 834642"/>
              <a:gd name="connsiteX5" fmla="*/ 111570 w 778952"/>
              <a:gd name="connsiteY5" fmla="*/ 142294 h 834642"/>
              <a:gd name="connsiteX6" fmla="*/ 5115 w 778952"/>
              <a:gd name="connsiteY6" fmla="*/ 394290 h 834642"/>
              <a:gd name="connsiteX7" fmla="*/ 38938 w 778952"/>
              <a:gd name="connsiteY7" fmla="*/ 478153 h 834642"/>
              <a:gd name="connsiteX8" fmla="*/ 122801 w 778952"/>
              <a:gd name="connsiteY8" fmla="*/ 444331 h 834642"/>
              <a:gd name="connsiteX9" fmla="*/ 192897 w 778952"/>
              <a:gd name="connsiteY9" fmla="*/ 279012 h 834642"/>
              <a:gd name="connsiteX10" fmla="*/ 192897 w 778952"/>
              <a:gd name="connsiteY10" fmla="*/ 398787 h 834642"/>
              <a:gd name="connsiteX11" fmla="*/ 106561 w 778952"/>
              <a:gd name="connsiteY11" fmla="*/ 600208 h 834642"/>
              <a:gd name="connsiteX12" fmla="*/ 192897 w 778952"/>
              <a:gd name="connsiteY12" fmla="*/ 600208 h 834642"/>
              <a:gd name="connsiteX13" fmla="*/ 192897 w 778952"/>
              <a:gd name="connsiteY13" fmla="*/ 834642 h 834642"/>
              <a:gd name="connsiteX14" fmla="*/ 320770 w 778952"/>
              <a:gd name="connsiteY14" fmla="*/ 834642 h 834642"/>
              <a:gd name="connsiteX15" fmla="*/ 320770 w 778952"/>
              <a:gd name="connsiteY15" fmla="*/ 600208 h 834642"/>
              <a:gd name="connsiteX16" fmla="*/ 384707 w 778952"/>
              <a:gd name="connsiteY16" fmla="*/ 600208 h 834642"/>
              <a:gd name="connsiteX17" fmla="*/ 384707 w 778952"/>
              <a:gd name="connsiteY17" fmla="*/ 834642 h 834642"/>
              <a:gd name="connsiteX18" fmla="*/ 512580 w 778952"/>
              <a:gd name="connsiteY18" fmla="*/ 834642 h 834642"/>
              <a:gd name="connsiteX19" fmla="*/ 512580 w 778952"/>
              <a:gd name="connsiteY19" fmla="*/ 600208 h 834642"/>
              <a:gd name="connsiteX20" fmla="*/ 596742 w 778952"/>
              <a:gd name="connsiteY20" fmla="*/ 600208 h 834642"/>
              <a:gd name="connsiteX21" fmla="*/ 512580 w 778952"/>
              <a:gd name="connsiteY21" fmla="*/ 403795 h 834642"/>
              <a:gd name="connsiteX22" fmla="*/ 512580 w 778952"/>
              <a:gd name="connsiteY22" fmla="*/ 221226 h 834642"/>
              <a:gd name="connsiteX23" fmla="*/ 707009 w 778952"/>
              <a:gd name="connsiteY23" fmla="*/ 453906 h 834642"/>
              <a:gd name="connsiteX0" fmla="*/ 707009 w 774791"/>
              <a:gd name="connsiteY0" fmla="*/ 453545 h 834281"/>
              <a:gd name="connsiteX1" fmla="*/ 754697 w 774791"/>
              <a:gd name="connsiteY1" fmla="*/ 326354 h 834281"/>
              <a:gd name="connsiteX2" fmla="*/ 462582 w 774791"/>
              <a:gd name="connsiteY2" fmla="*/ 3106 h 834281"/>
              <a:gd name="connsiteX3" fmla="*/ 320770 w 774791"/>
              <a:gd name="connsiteY3" fmla="*/ 3106 h 834281"/>
              <a:gd name="connsiteX4" fmla="*/ 316039 w 774791"/>
              <a:gd name="connsiteY4" fmla="*/ 3276 h 834281"/>
              <a:gd name="connsiteX5" fmla="*/ 111570 w 774791"/>
              <a:gd name="connsiteY5" fmla="*/ 141933 h 834281"/>
              <a:gd name="connsiteX6" fmla="*/ 5115 w 774791"/>
              <a:gd name="connsiteY6" fmla="*/ 393929 h 834281"/>
              <a:gd name="connsiteX7" fmla="*/ 38938 w 774791"/>
              <a:gd name="connsiteY7" fmla="*/ 477792 h 834281"/>
              <a:gd name="connsiteX8" fmla="*/ 122801 w 774791"/>
              <a:gd name="connsiteY8" fmla="*/ 443970 h 834281"/>
              <a:gd name="connsiteX9" fmla="*/ 192897 w 774791"/>
              <a:gd name="connsiteY9" fmla="*/ 278651 h 834281"/>
              <a:gd name="connsiteX10" fmla="*/ 192897 w 774791"/>
              <a:gd name="connsiteY10" fmla="*/ 398426 h 834281"/>
              <a:gd name="connsiteX11" fmla="*/ 106561 w 774791"/>
              <a:gd name="connsiteY11" fmla="*/ 599847 h 834281"/>
              <a:gd name="connsiteX12" fmla="*/ 192897 w 774791"/>
              <a:gd name="connsiteY12" fmla="*/ 599847 h 834281"/>
              <a:gd name="connsiteX13" fmla="*/ 192897 w 774791"/>
              <a:gd name="connsiteY13" fmla="*/ 834281 h 834281"/>
              <a:gd name="connsiteX14" fmla="*/ 320770 w 774791"/>
              <a:gd name="connsiteY14" fmla="*/ 834281 h 834281"/>
              <a:gd name="connsiteX15" fmla="*/ 320770 w 774791"/>
              <a:gd name="connsiteY15" fmla="*/ 599847 h 834281"/>
              <a:gd name="connsiteX16" fmla="*/ 384707 w 774791"/>
              <a:gd name="connsiteY16" fmla="*/ 599847 h 834281"/>
              <a:gd name="connsiteX17" fmla="*/ 384707 w 774791"/>
              <a:gd name="connsiteY17" fmla="*/ 834281 h 834281"/>
              <a:gd name="connsiteX18" fmla="*/ 512580 w 774791"/>
              <a:gd name="connsiteY18" fmla="*/ 834281 h 834281"/>
              <a:gd name="connsiteX19" fmla="*/ 512580 w 774791"/>
              <a:gd name="connsiteY19" fmla="*/ 599847 h 834281"/>
              <a:gd name="connsiteX20" fmla="*/ 596742 w 774791"/>
              <a:gd name="connsiteY20" fmla="*/ 599847 h 834281"/>
              <a:gd name="connsiteX21" fmla="*/ 512580 w 774791"/>
              <a:gd name="connsiteY21" fmla="*/ 403434 h 834281"/>
              <a:gd name="connsiteX22" fmla="*/ 512580 w 774791"/>
              <a:gd name="connsiteY22" fmla="*/ 220865 h 834281"/>
              <a:gd name="connsiteX23" fmla="*/ 707009 w 774791"/>
              <a:gd name="connsiteY23" fmla="*/ 453545 h 834281"/>
              <a:gd name="connsiteX0" fmla="*/ 707009 w 784777"/>
              <a:gd name="connsiteY0" fmla="*/ 453261 h 833997"/>
              <a:gd name="connsiteX1" fmla="*/ 766624 w 784777"/>
              <a:gd name="connsiteY1" fmla="*/ 369802 h 833997"/>
              <a:gd name="connsiteX2" fmla="*/ 462582 w 784777"/>
              <a:gd name="connsiteY2" fmla="*/ 2822 h 833997"/>
              <a:gd name="connsiteX3" fmla="*/ 320770 w 784777"/>
              <a:gd name="connsiteY3" fmla="*/ 2822 h 833997"/>
              <a:gd name="connsiteX4" fmla="*/ 316039 w 784777"/>
              <a:gd name="connsiteY4" fmla="*/ 2992 h 833997"/>
              <a:gd name="connsiteX5" fmla="*/ 111570 w 784777"/>
              <a:gd name="connsiteY5" fmla="*/ 141649 h 833997"/>
              <a:gd name="connsiteX6" fmla="*/ 5115 w 784777"/>
              <a:gd name="connsiteY6" fmla="*/ 393645 h 833997"/>
              <a:gd name="connsiteX7" fmla="*/ 38938 w 784777"/>
              <a:gd name="connsiteY7" fmla="*/ 477508 h 833997"/>
              <a:gd name="connsiteX8" fmla="*/ 122801 w 784777"/>
              <a:gd name="connsiteY8" fmla="*/ 443686 h 833997"/>
              <a:gd name="connsiteX9" fmla="*/ 192897 w 784777"/>
              <a:gd name="connsiteY9" fmla="*/ 278367 h 833997"/>
              <a:gd name="connsiteX10" fmla="*/ 192897 w 784777"/>
              <a:gd name="connsiteY10" fmla="*/ 398142 h 833997"/>
              <a:gd name="connsiteX11" fmla="*/ 106561 w 784777"/>
              <a:gd name="connsiteY11" fmla="*/ 599563 h 833997"/>
              <a:gd name="connsiteX12" fmla="*/ 192897 w 784777"/>
              <a:gd name="connsiteY12" fmla="*/ 599563 h 833997"/>
              <a:gd name="connsiteX13" fmla="*/ 192897 w 784777"/>
              <a:gd name="connsiteY13" fmla="*/ 833997 h 833997"/>
              <a:gd name="connsiteX14" fmla="*/ 320770 w 784777"/>
              <a:gd name="connsiteY14" fmla="*/ 833997 h 833997"/>
              <a:gd name="connsiteX15" fmla="*/ 320770 w 784777"/>
              <a:gd name="connsiteY15" fmla="*/ 599563 h 833997"/>
              <a:gd name="connsiteX16" fmla="*/ 384707 w 784777"/>
              <a:gd name="connsiteY16" fmla="*/ 599563 h 833997"/>
              <a:gd name="connsiteX17" fmla="*/ 384707 w 784777"/>
              <a:gd name="connsiteY17" fmla="*/ 833997 h 833997"/>
              <a:gd name="connsiteX18" fmla="*/ 512580 w 784777"/>
              <a:gd name="connsiteY18" fmla="*/ 833997 h 833997"/>
              <a:gd name="connsiteX19" fmla="*/ 512580 w 784777"/>
              <a:gd name="connsiteY19" fmla="*/ 599563 h 833997"/>
              <a:gd name="connsiteX20" fmla="*/ 596742 w 784777"/>
              <a:gd name="connsiteY20" fmla="*/ 599563 h 833997"/>
              <a:gd name="connsiteX21" fmla="*/ 512580 w 784777"/>
              <a:gd name="connsiteY21" fmla="*/ 403150 h 833997"/>
              <a:gd name="connsiteX22" fmla="*/ 512580 w 784777"/>
              <a:gd name="connsiteY22" fmla="*/ 220581 h 833997"/>
              <a:gd name="connsiteX23" fmla="*/ 707009 w 784777"/>
              <a:gd name="connsiteY23" fmla="*/ 453261 h 833997"/>
              <a:gd name="connsiteX0" fmla="*/ 707009 w 767300"/>
              <a:gd name="connsiteY0" fmla="*/ 453261 h 833997"/>
              <a:gd name="connsiteX1" fmla="*/ 766624 w 767300"/>
              <a:gd name="connsiteY1" fmla="*/ 369802 h 833997"/>
              <a:gd name="connsiteX2" fmla="*/ 462582 w 767300"/>
              <a:gd name="connsiteY2" fmla="*/ 2822 h 833997"/>
              <a:gd name="connsiteX3" fmla="*/ 320770 w 767300"/>
              <a:gd name="connsiteY3" fmla="*/ 2822 h 833997"/>
              <a:gd name="connsiteX4" fmla="*/ 316039 w 767300"/>
              <a:gd name="connsiteY4" fmla="*/ 2992 h 833997"/>
              <a:gd name="connsiteX5" fmla="*/ 111570 w 767300"/>
              <a:gd name="connsiteY5" fmla="*/ 141649 h 833997"/>
              <a:gd name="connsiteX6" fmla="*/ 5115 w 767300"/>
              <a:gd name="connsiteY6" fmla="*/ 393645 h 833997"/>
              <a:gd name="connsiteX7" fmla="*/ 38938 w 767300"/>
              <a:gd name="connsiteY7" fmla="*/ 477508 h 833997"/>
              <a:gd name="connsiteX8" fmla="*/ 122801 w 767300"/>
              <a:gd name="connsiteY8" fmla="*/ 443686 h 833997"/>
              <a:gd name="connsiteX9" fmla="*/ 192897 w 767300"/>
              <a:gd name="connsiteY9" fmla="*/ 278367 h 833997"/>
              <a:gd name="connsiteX10" fmla="*/ 192897 w 767300"/>
              <a:gd name="connsiteY10" fmla="*/ 398142 h 833997"/>
              <a:gd name="connsiteX11" fmla="*/ 106561 w 767300"/>
              <a:gd name="connsiteY11" fmla="*/ 599563 h 833997"/>
              <a:gd name="connsiteX12" fmla="*/ 192897 w 767300"/>
              <a:gd name="connsiteY12" fmla="*/ 599563 h 833997"/>
              <a:gd name="connsiteX13" fmla="*/ 192897 w 767300"/>
              <a:gd name="connsiteY13" fmla="*/ 833997 h 833997"/>
              <a:gd name="connsiteX14" fmla="*/ 320770 w 767300"/>
              <a:gd name="connsiteY14" fmla="*/ 833997 h 833997"/>
              <a:gd name="connsiteX15" fmla="*/ 320770 w 767300"/>
              <a:gd name="connsiteY15" fmla="*/ 599563 h 833997"/>
              <a:gd name="connsiteX16" fmla="*/ 384707 w 767300"/>
              <a:gd name="connsiteY16" fmla="*/ 599563 h 833997"/>
              <a:gd name="connsiteX17" fmla="*/ 384707 w 767300"/>
              <a:gd name="connsiteY17" fmla="*/ 833997 h 833997"/>
              <a:gd name="connsiteX18" fmla="*/ 512580 w 767300"/>
              <a:gd name="connsiteY18" fmla="*/ 833997 h 833997"/>
              <a:gd name="connsiteX19" fmla="*/ 512580 w 767300"/>
              <a:gd name="connsiteY19" fmla="*/ 599563 h 833997"/>
              <a:gd name="connsiteX20" fmla="*/ 596742 w 767300"/>
              <a:gd name="connsiteY20" fmla="*/ 599563 h 833997"/>
              <a:gd name="connsiteX21" fmla="*/ 512580 w 767300"/>
              <a:gd name="connsiteY21" fmla="*/ 403150 h 833997"/>
              <a:gd name="connsiteX22" fmla="*/ 512580 w 767300"/>
              <a:gd name="connsiteY22" fmla="*/ 220581 h 833997"/>
              <a:gd name="connsiteX23" fmla="*/ 707009 w 767300"/>
              <a:gd name="connsiteY23" fmla="*/ 453261 h 833997"/>
              <a:gd name="connsiteX0" fmla="*/ 707009 w 767300"/>
              <a:gd name="connsiteY0" fmla="*/ 453027 h 833763"/>
              <a:gd name="connsiteX1" fmla="*/ 766624 w 767300"/>
              <a:gd name="connsiteY1" fmla="*/ 369568 h 833763"/>
              <a:gd name="connsiteX2" fmla="*/ 462582 w 767300"/>
              <a:gd name="connsiteY2" fmla="*/ 2588 h 833763"/>
              <a:gd name="connsiteX3" fmla="*/ 320770 w 767300"/>
              <a:gd name="connsiteY3" fmla="*/ 2588 h 833763"/>
              <a:gd name="connsiteX4" fmla="*/ 316039 w 767300"/>
              <a:gd name="connsiteY4" fmla="*/ 2758 h 833763"/>
              <a:gd name="connsiteX5" fmla="*/ 111570 w 767300"/>
              <a:gd name="connsiteY5" fmla="*/ 141415 h 833763"/>
              <a:gd name="connsiteX6" fmla="*/ 5115 w 767300"/>
              <a:gd name="connsiteY6" fmla="*/ 393411 h 833763"/>
              <a:gd name="connsiteX7" fmla="*/ 38938 w 767300"/>
              <a:gd name="connsiteY7" fmla="*/ 477274 h 833763"/>
              <a:gd name="connsiteX8" fmla="*/ 122801 w 767300"/>
              <a:gd name="connsiteY8" fmla="*/ 443452 h 833763"/>
              <a:gd name="connsiteX9" fmla="*/ 192897 w 767300"/>
              <a:gd name="connsiteY9" fmla="*/ 278133 h 833763"/>
              <a:gd name="connsiteX10" fmla="*/ 192897 w 767300"/>
              <a:gd name="connsiteY10" fmla="*/ 397908 h 833763"/>
              <a:gd name="connsiteX11" fmla="*/ 106561 w 767300"/>
              <a:gd name="connsiteY11" fmla="*/ 599329 h 833763"/>
              <a:gd name="connsiteX12" fmla="*/ 192897 w 767300"/>
              <a:gd name="connsiteY12" fmla="*/ 599329 h 833763"/>
              <a:gd name="connsiteX13" fmla="*/ 192897 w 767300"/>
              <a:gd name="connsiteY13" fmla="*/ 833763 h 833763"/>
              <a:gd name="connsiteX14" fmla="*/ 320770 w 767300"/>
              <a:gd name="connsiteY14" fmla="*/ 833763 h 833763"/>
              <a:gd name="connsiteX15" fmla="*/ 320770 w 767300"/>
              <a:gd name="connsiteY15" fmla="*/ 599329 h 833763"/>
              <a:gd name="connsiteX16" fmla="*/ 384707 w 767300"/>
              <a:gd name="connsiteY16" fmla="*/ 599329 h 833763"/>
              <a:gd name="connsiteX17" fmla="*/ 384707 w 767300"/>
              <a:gd name="connsiteY17" fmla="*/ 833763 h 833763"/>
              <a:gd name="connsiteX18" fmla="*/ 512580 w 767300"/>
              <a:gd name="connsiteY18" fmla="*/ 833763 h 833763"/>
              <a:gd name="connsiteX19" fmla="*/ 512580 w 767300"/>
              <a:gd name="connsiteY19" fmla="*/ 599329 h 833763"/>
              <a:gd name="connsiteX20" fmla="*/ 596742 w 767300"/>
              <a:gd name="connsiteY20" fmla="*/ 599329 h 833763"/>
              <a:gd name="connsiteX21" fmla="*/ 512580 w 767300"/>
              <a:gd name="connsiteY21" fmla="*/ 402916 h 833763"/>
              <a:gd name="connsiteX22" fmla="*/ 512580 w 767300"/>
              <a:gd name="connsiteY22" fmla="*/ 220347 h 833763"/>
              <a:gd name="connsiteX23" fmla="*/ 707009 w 767300"/>
              <a:gd name="connsiteY23" fmla="*/ 453027 h 833763"/>
              <a:gd name="connsiteX0" fmla="*/ 707009 w 766624"/>
              <a:gd name="connsiteY0" fmla="*/ 453027 h 833763"/>
              <a:gd name="connsiteX1" fmla="*/ 766624 w 766624"/>
              <a:gd name="connsiteY1" fmla="*/ 369568 h 833763"/>
              <a:gd name="connsiteX2" fmla="*/ 462582 w 766624"/>
              <a:gd name="connsiteY2" fmla="*/ 2588 h 833763"/>
              <a:gd name="connsiteX3" fmla="*/ 320770 w 766624"/>
              <a:gd name="connsiteY3" fmla="*/ 2588 h 833763"/>
              <a:gd name="connsiteX4" fmla="*/ 316039 w 766624"/>
              <a:gd name="connsiteY4" fmla="*/ 2758 h 833763"/>
              <a:gd name="connsiteX5" fmla="*/ 111570 w 766624"/>
              <a:gd name="connsiteY5" fmla="*/ 141415 h 833763"/>
              <a:gd name="connsiteX6" fmla="*/ 5115 w 766624"/>
              <a:gd name="connsiteY6" fmla="*/ 393411 h 833763"/>
              <a:gd name="connsiteX7" fmla="*/ 38938 w 766624"/>
              <a:gd name="connsiteY7" fmla="*/ 477274 h 833763"/>
              <a:gd name="connsiteX8" fmla="*/ 122801 w 766624"/>
              <a:gd name="connsiteY8" fmla="*/ 443452 h 833763"/>
              <a:gd name="connsiteX9" fmla="*/ 192897 w 766624"/>
              <a:gd name="connsiteY9" fmla="*/ 278133 h 833763"/>
              <a:gd name="connsiteX10" fmla="*/ 192897 w 766624"/>
              <a:gd name="connsiteY10" fmla="*/ 397908 h 833763"/>
              <a:gd name="connsiteX11" fmla="*/ 106561 w 766624"/>
              <a:gd name="connsiteY11" fmla="*/ 599329 h 833763"/>
              <a:gd name="connsiteX12" fmla="*/ 192897 w 766624"/>
              <a:gd name="connsiteY12" fmla="*/ 599329 h 833763"/>
              <a:gd name="connsiteX13" fmla="*/ 192897 w 766624"/>
              <a:gd name="connsiteY13" fmla="*/ 833763 h 833763"/>
              <a:gd name="connsiteX14" fmla="*/ 320770 w 766624"/>
              <a:gd name="connsiteY14" fmla="*/ 833763 h 833763"/>
              <a:gd name="connsiteX15" fmla="*/ 320770 w 766624"/>
              <a:gd name="connsiteY15" fmla="*/ 599329 h 833763"/>
              <a:gd name="connsiteX16" fmla="*/ 384707 w 766624"/>
              <a:gd name="connsiteY16" fmla="*/ 599329 h 833763"/>
              <a:gd name="connsiteX17" fmla="*/ 384707 w 766624"/>
              <a:gd name="connsiteY17" fmla="*/ 833763 h 833763"/>
              <a:gd name="connsiteX18" fmla="*/ 512580 w 766624"/>
              <a:gd name="connsiteY18" fmla="*/ 833763 h 833763"/>
              <a:gd name="connsiteX19" fmla="*/ 512580 w 766624"/>
              <a:gd name="connsiteY19" fmla="*/ 599329 h 833763"/>
              <a:gd name="connsiteX20" fmla="*/ 596742 w 766624"/>
              <a:gd name="connsiteY20" fmla="*/ 599329 h 833763"/>
              <a:gd name="connsiteX21" fmla="*/ 512580 w 766624"/>
              <a:gd name="connsiteY21" fmla="*/ 402916 h 833763"/>
              <a:gd name="connsiteX22" fmla="*/ 512580 w 766624"/>
              <a:gd name="connsiteY22" fmla="*/ 220347 h 833763"/>
              <a:gd name="connsiteX23" fmla="*/ 707009 w 766624"/>
              <a:gd name="connsiteY23" fmla="*/ 453027 h 833763"/>
              <a:gd name="connsiteX0" fmla="*/ 707009 w 766624"/>
              <a:gd name="connsiteY0" fmla="*/ 450439 h 831175"/>
              <a:gd name="connsiteX1" fmla="*/ 766624 w 766624"/>
              <a:gd name="connsiteY1" fmla="*/ 366980 h 831175"/>
              <a:gd name="connsiteX2" fmla="*/ 462582 w 766624"/>
              <a:gd name="connsiteY2" fmla="*/ 0 h 831175"/>
              <a:gd name="connsiteX3" fmla="*/ 320770 w 766624"/>
              <a:gd name="connsiteY3" fmla="*/ 0 h 831175"/>
              <a:gd name="connsiteX4" fmla="*/ 316039 w 766624"/>
              <a:gd name="connsiteY4" fmla="*/ 170 h 831175"/>
              <a:gd name="connsiteX5" fmla="*/ 111570 w 766624"/>
              <a:gd name="connsiteY5" fmla="*/ 138827 h 831175"/>
              <a:gd name="connsiteX6" fmla="*/ 5115 w 766624"/>
              <a:gd name="connsiteY6" fmla="*/ 390823 h 831175"/>
              <a:gd name="connsiteX7" fmla="*/ 38938 w 766624"/>
              <a:gd name="connsiteY7" fmla="*/ 474686 h 831175"/>
              <a:gd name="connsiteX8" fmla="*/ 122801 w 766624"/>
              <a:gd name="connsiteY8" fmla="*/ 440864 h 831175"/>
              <a:gd name="connsiteX9" fmla="*/ 192897 w 766624"/>
              <a:gd name="connsiteY9" fmla="*/ 275545 h 831175"/>
              <a:gd name="connsiteX10" fmla="*/ 192897 w 766624"/>
              <a:gd name="connsiteY10" fmla="*/ 395320 h 831175"/>
              <a:gd name="connsiteX11" fmla="*/ 106561 w 766624"/>
              <a:gd name="connsiteY11" fmla="*/ 596741 h 831175"/>
              <a:gd name="connsiteX12" fmla="*/ 192897 w 766624"/>
              <a:gd name="connsiteY12" fmla="*/ 596741 h 831175"/>
              <a:gd name="connsiteX13" fmla="*/ 192897 w 766624"/>
              <a:gd name="connsiteY13" fmla="*/ 831175 h 831175"/>
              <a:gd name="connsiteX14" fmla="*/ 320770 w 766624"/>
              <a:gd name="connsiteY14" fmla="*/ 831175 h 831175"/>
              <a:gd name="connsiteX15" fmla="*/ 320770 w 766624"/>
              <a:gd name="connsiteY15" fmla="*/ 596741 h 831175"/>
              <a:gd name="connsiteX16" fmla="*/ 384707 w 766624"/>
              <a:gd name="connsiteY16" fmla="*/ 596741 h 831175"/>
              <a:gd name="connsiteX17" fmla="*/ 384707 w 766624"/>
              <a:gd name="connsiteY17" fmla="*/ 831175 h 831175"/>
              <a:gd name="connsiteX18" fmla="*/ 512580 w 766624"/>
              <a:gd name="connsiteY18" fmla="*/ 831175 h 831175"/>
              <a:gd name="connsiteX19" fmla="*/ 512580 w 766624"/>
              <a:gd name="connsiteY19" fmla="*/ 596741 h 831175"/>
              <a:gd name="connsiteX20" fmla="*/ 596742 w 766624"/>
              <a:gd name="connsiteY20" fmla="*/ 596741 h 831175"/>
              <a:gd name="connsiteX21" fmla="*/ 512580 w 766624"/>
              <a:gd name="connsiteY21" fmla="*/ 400328 h 831175"/>
              <a:gd name="connsiteX22" fmla="*/ 512580 w 766624"/>
              <a:gd name="connsiteY22" fmla="*/ 217759 h 831175"/>
              <a:gd name="connsiteX23" fmla="*/ 707009 w 766624"/>
              <a:gd name="connsiteY23" fmla="*/ 450439 h 831175"/>
              <a:gd name="connsiteX0" fmla="*/ 707009 w 781005"/>
              <a:gd name="connsiteY0" fmla="*/ 450439 h 831175"/>
              <a:gd name="connsiteX1" fmla="*/ 729277 w 781005"/>
              <a:gd name="connsiteY1" fmla="*/ 422751 h 831175"/>
              <a:gd name="connsiteX2" fmla="*/ 766624 w 781005"/>
              <a:gd name="connsiteY2" fmla="*/ 366980 h 831175"/>
              <a:gd name="connsiteX3" fmla="*/ 462582 w 781005"/>
              <a:gd name="connsiteY3" fmla="*/ 0 h 831175"/>
              <a:gd name="connsiteX4" fmla="*/ 320770 w 781005"/>
              <a:gd name="connsiteY4" fmla="*/ 0 h 831175"/>
              <a:gd name="connsiteX5" fmla="*/ 316039 w 781005"/>
              <a:gd name="connsiteY5" fmla="*/ 170 h 831175"/>
              <a:gd name="connsiteX6" fmla="*/ 111570 w 781005"/>
              <a:gd name="connsiteY6" fmla="*/ 138827 h 831175"/>
              <a:gd name="connsiteX7" fmla="*/ 5115 w 781005"/>
              <a:gd name="connsiteY7" fmla="*/ 390823 h 831175"/>
              <a:gd name="connsiteX8" fmla="*/ 38938 w 781005"/>
              <a:gd name="connsiteY8" fmla="*/ 474686 h 831175"/>
              <a:gd name="connsiteX9" fmla="*/ 122801 w 781005"/>
              <a:gd name="connsiteY9" fmla="*/ 440864 h 831175"/>
              <a:gd name="connsiteX10" fmla="*/ 192897 w 781005"/>
              <a:gd name="connsiteY10" fmla="*/ 275545 h 831175"/>
              <a:gd name="connsiteX11" fmla="*/ 192897 w 781005"/>
              <a:gd name="connsiteY11" fmla="*/ 395320 h 831175"/>
              <a:gd name="connsiteX12" fmla="*/ 106561 w 781005"/>
              <a:gd name="connsiteY12" fmla="*/ 596741 h 831175"/>
              <a:gd name="connsiteX13" fmla="*/ 192897 w 781005"/>
              <a:gd name="connsiteY13" fmla="*/ 596741 h 831175"/>
              <a:gd name="connsiteX14" fmla="*/ 192897 w 781005"/>
              <a:gd name="connsiteY14" fmla="*/ 831175 h 831175"/>
              <a:gd name="connsiteX15" fmla="*/ 320770 w 781005"/>
              <a:gd name="connsiteY15" fmla="*/ 831175 h 831175"/>
              <a:gd name="connsiteX16" fmla="*/ 320770 w 781005"/>
              <a:gd name="connsiteY16" fmla="*/ 596741 h 831175"/>
              <a:gd name="connsiteX17" fmla="*/ 384707 w 781005"/>
              <a:gd name="connsiteY17" fmla="*/ 596741 h 831175"/>
              <a:gd name="connsiteX18" fmla="*/ 384707 w 781005"/>
              <a:gd name="connsiteY18" fmla="*/ 831175 h 831175"/>
              <a:gd name="connsiteX19" fmla="*/ 512580 w 781005"/>
              <a:gd name="connsiteY19" fmla="*/ 831175 h 831175"/>
              <a:gd name="connsiteX20" fmla="*/ 512580 w 781005"/>
              <a:gd name="connsiteY20" fmla="*/ 596741 h 831175"/>
              <a:gd name="connsiteX21" fmla="*/ 596742 w 781005"/>
              <a:gd name="connsiteY21" fmla="*/ 596741 h 831175"/>
              <a:gd name="connsiteX22" fmla="*/ 512580 w 781005"/>
              <a:gd name="connsiteY22" fmla="*/ 400328 h 831175"/>
              <a:gd name="connsiteX23" fmla="*/ 512580 w 781005"/>
              <a:gd name="connsiteY23" fmla="*/ 217759 h 831175"/>
              <a:gd name="connsiteX24" fmla="*/ 707009 w 781005"/>
              <a:gd name="connsiteY24" fmla="*/ 450439 h 831175"/>
              <a:gd name="connsiteX0" fmla="*/ 707009 w 785737"/>
              <a:gd name="connsiteY0" fmla="*/ 450439 h 831175"/>
              <a:gd name="connsiteX1" fmla="*/ 755471 w 785737"/>
              <a:gd name="connsiteY1" fmla="*/ 456088 h 831175"/>
              <a:gd name="connsiteX2" fmla="*/ 766624 w 785737"/>
              <a:gd name="connsiteY2" fmla="*/ 366980 h 831175"/>
              <a:gd name="connsiteX3" fmla="*/ 462582 w 785737"/>
              <a:gd name="connsiteY3" fmla="*/ 0 h 831175"/>
              <a:gd name="connsiteX4" fmla="*/ 320770 w 785737"/>
              <a:gd name="connsiteY4" fmla="*/ 0 h 831175"/>
              <a:gd name="connsiteX5" fmla="*/ 316039 w 785737"/>
              <a:gd name="connsiteY5" fmla="*/ 170 h 831175"/>
              <a:gd name="connsiteX6" fmla="*/ 111570 w 785737"/>
              <a:gd name="connsiteY6" fmla="*/ 138827 h 831175"/>
              <a:gd name="connsiteX7" fmla="*/ 5115 w 785737"/>
              <a:gd name="connsiteY7" fmla="*/ 390823 h 831175"/>
              <a:gd name="connsiteX8" fmla="*/ 38938 w 785737"/>
              <a:gd name="connsiteY8" fmla="*/ 474686 h 831175"/>
              <a:gd name="connsiteX9" fmla="*/ 122801 w 785737"/>
              <a:gd name="connsiteY9" fmla="*/ 440864 h 831175"/>
              <a:gd name="connsiteX10" fmla="*/ 192897 w 785737"/>
              <a:gd name="connsiteY10" fmla="*/ 275545 h 831175"/>
              <a:gd name="connsiteX11" fmla="*/ 192897 w 785737"/>
              <a:gd name="connsiteY11" fmla="*/ 395320 h 831175"/>
              <a:gd name="connsiteX12" fmla="*/ 106561 w 785737"/>
              <a:gd name="connsiteY12" fmla="*/ 596741 h 831175"/>
              <a:gd name="connsiteX13" fmla="*/ 192897 w 785737"/>
              <a:gd name="connsiteY13" fmla="*/ 596741 h 831175"/>
              <a:gd name="connsiteX14" fmla="*/ 192897 w 785737"/>
              <a:gd name="connsiteY14" fmla="*/ 831175 h 831175"/>
              <a:gd name="connsiteX15" fmla="*/ 320770 w 785737"/>
              <a:gd name="connsiteY15" fmla="*/ 831175 h 831175"/>
              <a:gd name="connsiteX16" fmla="*/ 320770 w 785737"/>
              <a:gd name="connsiteY16" fmla="*/ 596741 h 831175"/>
              <a:gd name="connsiteX17" fmla="*/ 384707 w 785737"/>
              <a:gd name="connsiteY17" fmla="*/ 596741 h 831175"/>
              <a:gd name="connsiteX18" fmla="*/ 384707 w 785737"/>
              <a:gd name="connsiteY18" fmla="*/ 831175 h 831175"/>
              <a:gd name="connsiteX19" fmla="*/ 512580 w 785737"/>
              <a:gd name="connsiteY19" fmla="*/ 831175 h 831175"/>
              <a:gd name="connsiteX20" fmla="*/ 512580 w 785737"/>
              <a:gd name="connsiteY20" fmla="*/ 596741 h 831175"/>
              <a:gd name="connsiteX21" fmla="*/ 596742 w 785737"/>
              <a:gd name="connsiteY21" fmla="*/ 596741 h 831175"/>
              <a:gd name="connsiteX22" fmla="*/ 512580 w 785737"/>
              <a:gd name="connsiteY22" fmla="*/ 400328 h 831175"/>
              <a:gd name="connsiteX23" fmla="*/ 512580 w 785737"/>
              <a:gd name="connsiteY23" fmla="*/ 217759 h 831175"/>
              <a:gd name="connsiteX24" fmla="*/ 707009 w 785737"/>
              <a:gd name="connsiteY24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462582 w 770170"/>
              <a:gd name="connsiteY2" fmla="*/ 0 h 831175"/>
              <a:gd name="connsiteX3" fmla="*/ 320770 w 770170"/>
              <a:gd name="connsiteY3" fmla="*/ 0 h 831175"/>
              <a:gd name="connsiteX4" fmla="*/ 316039 w 770170"/>
              <a:gd name="connsiteY4" fmla="*/ 170 h 831175"/>
              <a:gd name="connsiteX5" fmla="*/ 111570 w 770170"/>
              <a:gd name="connsiteY5" fmla="*/ 138827 h 831175"/>
              <a:gd name="connsiteX6" fmla="*/ 5115 w 770170"/>
              <a:gd name="connsiteY6" fmla="*/ 390823 h 831175"/>
              <a:gd name="connsiteX7" fmla="*/ 38938 w 770170"/>
              <a:gd name="connsiteY7" fmla="*/ 474686 h 831175"/>
              <a:gd name="connsiteX8" fmla="*/ 122801 w 770170"/>
              <a:gd name="connsiteY8" fmla="*/ 440864 h 831175"/>
              <a:gd name="connsiteX9" fmla="*/ 192897 w 770170"/>
              <a:gd name="connsiteY9" fmla="*/ 275545 h 831175"/>
              <a:gd name="connsiteX10" fmla="*/ 192897 w 770170"/>
              <a:gd name="connsiteY10" fmla="*/ 395320 h 831175"/>
              <a:gd name="connsiteX11" fmla="*/ 106561 w 770170"/>
              <a:gd name="connsiteY11" fmla="*/ 596741 h 831175"/>
              <a:gd name="connsiteX12" fmla="*/ 192897 w 770170"/>
              <a:gd name="connsiteY12" fmla="*/ 596741 h 831175"/>
              <a:gd name="connsiteX13" fmla="*/ 192897 w 770170"/>
              <a:gd name="connsiteY13" fmla="*/ 831175 h 831175"/>
              <a:gd name="connsiteX14" fmla="*/ 320770 w 770170"/>
              <a:gd name="connsiteY14" fmla="*/ 831175 h 831175"/>
              <a:gd name="connsiteX15" fmla="*/ 320770 w 770170"/>
              <a:gd name="connsiteY15" fmla="*/ 596741 h 831175"/>
              <a:gd name="connsiteX16" fmla="*/ 384707 w 770170"/>
              <a:gd name="connsiteY16" fmla="*/ 596741 h 831175"/>
              <a:gd name="connsiteX17" fmla="*/ 384707 w 770170"/>
              <a:gd name="connsiteY17" fmla="*/ 831175 h 831175"/>
              <a:gd name="connsiteX18" fmla="*/ 512580 w 770170"/>
              <a:gd name="connsiteY18" fmla="*/ 831175 h 831175"/>
              <a:gd name="connsiteX19" fmla="*/ 512580 w 770170"/>
              <a:gd name="connsiteY19" fmla="*/ 596741 h 831175"/>
              <a:gd name="connsiteX20" fmla="*/ 596742 w 770170"/>
              <a:gd name="connsiteY20" fmla="*/ 596741 h 831175"/>
              <a:gd name="connsiteX21" fmla="*/ 512580 w 770170"/>
              <a:gd name="connsiteY21" fmla="*/ 400328 h 831175"/>
              <a:gd name="connsiteX22" fmla="*/ 512580 w 770170"/>
              <a:gd name="connsiteY22" fmla="*/ 217759 h 831175"/>
              <a:gd name="connsiteX23" fmla="*/ 707009 w 770170"/>
              <a:gd name="connsiteY23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714989 w 770170"/>
              <a:gd name="connsiteY2" fmla="*/ 384651 h 831175"/>
              <a:gd name="connsiteX3" fmla="*/ 462582 w 770170"/>
              <a:gd name="connsiteY3" fmla="*/ 0 h 831175"/>
              <a:gd name="connsiteX4" fmla="*/ 320770 w 770170"/>
              <a:gd name="connsiteY4" fmla="*/ 0 h 831175"/>
              <a:gd name="connsiteX5" fmla="*/ 316039 w 770170"/>
              <a:gd name="connsiteY5" fmla="*/ 170 h 831175"/>
              <a:gd name="connsiteX6" fmla="*/ 111570 w 770170"/>
              <a:gd name="connsiteY6" fmla="*/ 138827 h 831175"/>
              <a:gd name="connsiteX7" fmla="*/ 5115 w 770170"/>
              <a:gd name="connsiteY7" fmla="*/ 390823 h 831175"/>
              <a:gd name="connsiteX8" fmla="*/ 38938 w 770170"/>
              <a:gd name="connsiteY8" fmla="*/ 474686 h 831175"/>
              <a:gd name="connsiteX9" fmla="*/ 122801 w 770170"/>
              <a:gd name="connsiteY9" fmla="*/ 440864 h 831175"/>
              <a:gd name="connsiteX10" fmla="*/ 192897 w 770170"/>
              <a:gd name="connsiteY10" fmla="*/ 275545 h 831175"/>
              <a:gd name="connsiteX11" fmla="*/ 192897 w 770170"/>
              <a:gd name="connsiteY11" fmla="*/ 395320 h 831175"/>
              <a:gd name="connsiteX12" fmla="*/ 106561 w 770170"/>
              <a:gd name="connsiteY12" fmla="*/ 596741 h 831175"/>
              <a:gd name="connsiteX13" fmla="*/ 192897 w 770170"/>
              <a:gd name="connsiteY13" fmla="*/ 596741 h 831175"/>
              <a:gd name="connsiteX14" fmla="*/ 192897 w 770170"/>
              <a:gd name="connsiteY14" fmla="*/ 831175 h 831175"/>
              <a:gd name="connsiteX15" fmla="*/ 320770 w 770170"/>
              <a:gd name="connsiteY15" fmla="*/ 831175 h 831175"/>
              <a:gd name="connsiteX16" fmla="*/ 320770 w 770170"/>
              <a:gd name="connsiteY16" fmla="*/ 596741 h 831175"/>
              <a:gd name="connsiteX17" fmla="*/ 384707 w 770170"/>
              <a:gd name="connsiteY17" fmla="*/ 596741 h 831175"/>
              <a:gd name="connsiteX18" fmla="*/ 384707 w 770170"/>
              <a:gd name="connsiteY18" fmla="*/ 831175 h 831175"/>
              <a:gd name="connsiteX19" fmla="*/ 512580 w 770170"/>
              <a:gd name="connsiteY19" fmla="*/ 831175 h 831175"/>
              <a:gd name="connsiteX20" fmla="*/ 512580 w 770170"/>
              <a:gd name="connsiteY20" fmla="*/ 596741 h 831175"/>
              <a:gd name="connsiteX21" fmla="*/ 596742 w 770170"/>
              <a:gd name="connsiteY21" fmla="*/ 596741 h 831175"/>
              <a:gd name="connsiteX22" fmla="*/ 512580 w 770170"/>
              <a:gd name="connsiteY22" fmla="*/ 400328 h 831175"/>
              <a:gd name="connsiteX23" fmla="*/ 512580 w 770170"/>
              <a:gd name="connsiteY23" fmla="*/ 217759 h 831175"/>
              <a:gd name="connsiteX24" fmla="*/ 707009 w 770170"/>
              <a:gd name="connsiteY24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743564 w 770170"/>
              <a:gd name="connsiteY2" fmla="*/ 363220 h 831175"/>
              <a:gd name="connsiteX3" fmla="*/ 462582 w 770170"/>
              <a:gd name="connsiteY3" fmla="*/ 0 h 831175"/>
              <a:gd name="connsiteX4" fmla="*/ 320770 w 770170"/>
              <a:gd name="connsiteY4" fmla="*/ 0 h 831175"/>
              <a:gd name="connsiteX5" fmla="*/ 316039 w 770170"/>
              <a:gd name="connsiteY5" fmla="*/ 170 h 831175"/>
              <a:gd name="connsiteX6" fmla="*/ 111570 w 770170"/>
              <a:gd name="connsiteY6" fmla="*/ 138827 h 831175"/>
              <a:gd name="connsiteX7" fmla="*/ 5115 w 770170"/>
              <a:gd name="connsiteY7" fmla="*/ 390823 h 831175"/>
              <a:gd name="connsiteX8" fmla="*/ 38938 w 770170"/>
              <a:gd name="connsiteY8" fmla="*/ 474686 h 831175"/>
              <a:gd name="connsiteX9" fmla="*/ 122801 w 770170"/>
              <a:gd name="connsiteY9" fmla="*/ 440864 h 831175"/>
              <a:gd name="connsiteX10" fmla="*/ 192897 w 770170"/>
              <a:gd name="connsiteY10" fmla="*/ 275545 h 831175"/>
              <a:gd name="connsiteX11" fmla="*/ 192897 w 770170"/>
              <a:gd name="connsiteY11" fmla="*/ 395320 h 831175"/>
              <a:gd name="connsiteX12" fmla="*/ 106561 w 770170"/>
              <a:gd name="connsiteY12" fmla="*/ 596741 h 831175"/>
              <a:gd name="connsiteX13" fmla="*/ 192897 w 770170"/>
              <a:gd name="connsiteY13" fmla="*/ 596741 h 831175"/>
              <a:gd name="connsiteX14" fmla="*/ 192897 w 770170"/>
              <a:gd name="connsiteY14" fmla="*/ 831175 h 831175"/>
              <a:gd name="connsiteX15" fmla="*/ 320770 w 770170"/>
              <a:gd name="connsiteY15" fmla="*/ 831175 h 831175"/>
              <a:gd name="connsiteX16" fmla="*/ 320770 w 770170"/>
              <a:gd name="connsiteY16" fmla="*/ 596741 h 831175"/>
              <a:gd name="connsiteX17" fmla="*/ 384707 w 770170"/>
              <a:gd name="connsiteY17" fmla="*/ 596741 h 831175"/>
              <a:gd name="connsiteX18" fmla="*/ 384707 w 770170"/>
              <a:gd name="connsiteY18" fmla="*/ 831175 h 831175"/>
              <a:gd name="connsiteX19" fmla="*/ 512580 w 770170"/>
              <a:gd name="connsiteY19" fmla="*/ 831175 h 831175"/>
              <a:gd name="connsiteX20" fmla="*/ 512580 w 770170"/>
              <a:gd name="connsiteY20" fmla="*/ 596741 h 831175"/>
              <a:gd name="connsiteX21" fmla="*/ 596742 w 770170"/>
              <a:gd name="connsiteY21" fmla="*/ 596741 h 831175"/>
              <a:gd name="connsiteX22" fmla="*/ 512580 w 770170"/>
              <a:gd name="connsiteY22" fmla="*/ 400328 h 831175"/>
              <a:gd name="connsiteX23" fmla="*/ 512580 w 770170"/>
              <a:gd name="connsiteY23" fmla="*/ 217759 h 831175"/>
              <a:gd name="connsiteX24" fmla="*/ 707009 w 770170"/>
              <a:gd name="connsiteY24" fmla="*/ 450439 h 831175"/>
              <a:gd name="connsiteX0" fmla="*/ 587947 w 769228"/>
              <a:gd name="connsiteY0" fmla="*/ 417101 h 831175"/>
              <a:gd name="connsiteX1" fmla="*/ 755471 w 769228"/>
              <a:gd name="connsiteY1" fmla="*/ 456088 h 831175"/>
              <a:gd name="connsiteX2" fmla="*/ 743564 w 769228"/>
              <a:gd name="connsiteY2" fmla="*/ 363220 h 831175"/>
              <a:gd name="connsiteX3" fmla="*/ 462582 w 769228"/>
              <a:gd name="connsiteY3" fmla="*/ 0 h 831175"/>
              <a:gd name="connsiteX4" fmla="*/ 320770 w 769228"/>
              <a:gd name="connsiteY4" fmla="*/ 0 h 831175"/>
              <a:gd name="connsiteX5" fmla="*/ 316039 w 769228"/>
              <a:gd name="connsiteY5" fmla="*/ 170 h 831175"/>
              <a:gd name="connsiteX6" fmla="*/ 111570 w 769228"/>
              <a:gd name="connsiteY6" fmla="*/ 138827 h 831175"/>
              <a:gd name="connsiteX7" fmla="*/ 5115 w 769228"/>
              <a:gd name="connsiteY7" fmla="*/ 390823 h 831175"/>
              <a:gd name="connsiteX8" fmla="*/ 38938 w 769228"/>
              <a:gd name="connsiteY8" fmla="*/ 474686 h 831175"/>
              <a:gd name="connsiteX9" fmla="*/ 122801 w 769228"/>
              <a:gd name="connsiteY9" fmla="*/ 440864 h 831175"/>
              <a:gd name="connsiteX10" fmla="*/ 192897 w 769228"/>
              <a:gd name="connsiteY10" fmla="*/ 275545 h 831175"/>
              <a:gd name="connsiteX11" fmla="*/ 192897 w 769228"/>
              <a:gd name="connsiteY11" fmla="*/ 395320 h 831175"/>
              <a:gd name="connsiteX12" fmla="*/ 106561 w 769228"/>
              <a:gd name="connsiteY12" fmla="*/ 596741 h 831175"/>
              <a:gd name="connsiteX13" fmla="*/ 192897 w 769228"/>
              <a:gd name="connsiteY13" fmla="*/ 596741 h 831175"/>
              <a:gd name="connsiteX14" fmla="*/ 192897 w 769228"/>
              <a:gd name="connsiteY14" fmla="*/ 831175 h 831175"/>
              <a:gd name="connsiteX15" fmla="*/ 320770 w 769228"/>
              <a:gd name="connsiteY15" fmla="*/ 831175 h 831175"/>
              <a:gd name="connsiteX16" fmla="*/ 320770 w 769228"/>
              <a:gd name="connsiteY16" fmla="*/ 596741 h 831175"/>
              <a:gd name="connsiteX17" fmla="*/ 384707 w 769228"/>
              <a:gd name="connsiteY17" fmla="*/ 596741 h 831175"/>
              <a:gd name="connsiteX18" fmla="*/ 384707 w 769228"/>
              <a:gd name="connsiteY18" fmla="*/ 831175 h 831175"/>
              <a:gd name="connsiteX19" fmla="*/ 512580 w 769228"/>
              <a:gd name="connsiteY19" fmla="*/ 831175 h 831175"/>
              <a:gd name="connsiteX20" fmla="*/ 512580 w 769228"/>
              <a:gd name="connsiteY20" fmla="*/ 596741 h 831175"/>
              <a:gd name="connsiteX21" fmla="*/ 596742 w 769228"/>
              <a:gd name="connsiteY21" fmla="*/ 596741 h 831175"/>
              <a:gd name="connsiteX22" fmla="*/ 512580 w 769228"/>
              <a:gd name="connsiteY22" fmla="*/ 400328 h 831175"/>
              <a:gd name="connsiteX23" fmla="*/ 512580 w 769228"/>
              <a:gd name="connsiteY23" fmla="*/ 217759 h 831175"/>
              <a:gd name="connsiteX24" fmla="*/ 587947 w 769228"/>
              <a:gd name="connsiteY24" fmla="*/ 417101 h 831175"/>
              <a:gd name="connsiteX0" fmla="*/ 587947 w 769228"/>
              <a:gd name="connsiteY0" fmla="*/ 417101 h 831175"/>
              <a:gd name="connsiteX1" fmla="*/ 755471 w 769228"/>
              <a:gd name="connsiteY1" fmla="*/ 456088 h 831175"/>
              <a:gd name="connsiteX2" fmla="*/ 743564 w 769228"/>
              <a:gd name="connsiteY2" fmla="*/ 363220 h 831175"/>
              <a:gd name="connsiteX3" fmla="*/ 462582 w 769228"/>
              <a:gd name="connsiteY3" fmla="*/ 0 h 831175"/>
              <a:gd name="connsiteX4" fmla="*/ 320770 w 769228"/>
              <a:gd name="connsiteY4" fmla="*/ 0 h 831175"/>
              <a:gd name="connsiteX5" fmla="*/ 316039 w 769228"/>
              <a:gd name="connsiteY5" fmla="*/ 170 h 831175"/>
              <a:gd name="connsiteX6" fmla="*/ 111570 w 769228"/>
              <a:gd name="connsiteY6" fmla="*/ 138827 h 831175"/>
              <a:gd name="connsiteX7" fmla="*/ 5115 w 769228"/>
              <a:gd name="connsiteY7" fmla="*/ 390823 h 831175"/>
              <a:gd name="connsiteX8" fmla="*/ 38938 w 769228"/>
              <a:gd name="connsiteY8" fmla="*/ 474686 h 831175"/>
              <a:gd name="connsiteX9" fmla="*/ 122801 w 769228"/>
              <a:gd name="connsiteY9" fmla="*/ 440864 h 831175"/>
              <a:gd name="connsiteX10" fmla="*/ 192897 w 769228"/>
              <a:gd name="connsiteY10" fmla="*/ 275545 h 831175"/>
              <a:gd name="connsiteX11" fmla="*/ 192897 w 769228"/>
              <a:gd name="connsiteY11" fmla="*/ 395320 h 831175"/>
              <a:gd name="connsiteX12" fmla="*/ 106561 w 769228"/>
              <a:gd name="connsiteY12" fmla="*/ 596741 h 831175"/>
              <a:gd name="connsiteX13" fmla="*/ 192897 w 769228"/>
              <a:gd name="connsiteY13" fmla="*/ 596741 h 831175"/>
              <a:gd name="connsiteX14" fmla="*/ 192897 w 769228"/>
              <a:gd name="connsiteY14" fmla="*/ 831175 h 831175"/>
              <a:gd name="connsiteX15" fmla="*/ 320770 w 769228"/>
              <a:gd name="connsiteY15" fmla="*/ 831175 h 831175"/>
              <a:gd name="connsiteX16" fmla="*/ 320770 w 769228"/>
              <a:gd name="connsiteY16" fmla="*/ 596741 h 831175"/>
              <a:gd name="connsiteX17" fmla="*/ 384707 w 769228"/>
              <a:gd name="connsiteY17" fmla="*/ 596741 h 831175"/>
              <a:gd name="connsiteX18" fmla="*/ 384707 w 769228"/>
              <a:gd name="connsiteY18" fmla="*/ 831175 h 831175"/>
              <a:gd name="connsiteX19" fmla="*/ 512580 w 769228"/>
              <a:gd name="connsiteY19" fmla="*/ 831175 h 831175"/>
              <a:gd name="connsiteX20" fmla="*/ 512580 w 769228"/>
              <a:gd name="connsiteY20" fmla="*/ 596741 h 831175"/>
              <a:gd name="connsiteX21" fmla="*/ 596742 w 769228"/>
              <a:gd name="connsiteY21" fmla="*/ 596741 h 831175"/>
              <a:gd name="connsiteX22" fmla="*/ 512580 w 769228"/>
              <a:gd name="connsiteY22" fmla="*/ 400328 h 831175"/>
              <a:gd name="connsiteX23" fmla="*/ 512580 w 769228"/>
              <a:gd name="connsiteY23" fmla="*/ 217759 h 831175"/>
              <a:gd name="connsiteX24" fmla="*/ 587947 w 769228"/>
              <a:gd name="connsiteY24" fmla="*/ 417101 h 831175"/>
              <a:gd name="connsiteX0" fmla="*/ 587947 w 758595"/>
              <a:gd name="connsiteY0" fmla="*/ 417101 h 831175"/>
              <a:gd name="connsiteX1" fmla="*/ 705465 w 758595"/>
              <a:gd name="connsiteY1" fmla="*/ 472757 h 831175"/>
              <a:gd name="connsiteX2" fmla="*/ 743564 w 758595"/>
              <a:gd name="connsiteY2" fmla="*/ 363220 h 831175"/>
              <a:gd name="connsiteX3" fmla="*/ 462582 w 758595"/>
              <a:gd name="connsiteY3" fmla="*/ 0 h 831175"/>
              <a:gd name="connsiteX4" fmla="*/ 320770 w 758595"/>
              <a:gd name="connsiteY4" fmla="*/ 0 h 831175"/>
              <a:gd name="connsiteX5" fmla="*/ 316039 w 758595"/>
              <a:gd name="connsiteY5" fmla="*/ 170 h 831175"/>
              <a:gd name="connsiteX6" fmla="*/ 111570 w 758595"/>
              <a:gd name="connsiteY6" fmla="*/ 138827 h 831175"/>
              <a:gd name="connsiteX7" fmla="*/ 5115 w 758595"/>
              <a:gd name="connsiteY7" fmla="*/ 390823 h 831175"/>
              <a:gd name="connsiteX8" fmla="*/ 38938 w 758595"/>
              <a:gd name="connsiteY8" fmla="*/ 474686 h 831175"/>
              <a:gd name="connsiteX9" fmla="*/ 122801 w 758595"/>
              <a:gd name="connsiteY9" fmla="*/ 440864 h 831175"/>
              <a:gd name="connsiteX10" fmla="*/ 192897 w 758595"/>
              <a:gd name="connsiteY10" fmla="*/ 275545 h 831175"/>
              <a:gd name="connsiteX11" fmla="*/ 192897 w 758595"/>
              <a:gd name="connsiteY11" fmla="*/ 395320 h 831175"/>
              <a:gd name="connsiteX12" fmla="*/ 106561 w 758595"/>
              <a:gd name="connsiteY12" fmla="*/ 596741 h 831175"/>
              <a:gd name="connsiteX13" fmla="*/ 192897 w 758595"/>
              <a:gd name="connsiteY13" fmla="*/ 596741 h 831175"/>
              <a:gd name="connsiteX14" fmla="*/ 192897 w 758595"/>
              <a:gd name="connsiteY14" fmla="*/ 831175 h 831175"/>
              <a:gd name="connsiteX15" fmla="*/ 320770 w 758595"/>
              <a:gd name="connsiteY15" fmla="*/ 831175 h 831175"/>
              <a:gd name="connsiteX16" fmla="*/ 320770 w 758595"/>
              <a:gd name="connsiteY16" fmla="*/ 596741 h 831175"/>
              <a:gd name="connsiteX17" fmla="*/ 384707 w 758595"/>
              <a:gd name="connsiteY17" fmla="*/ 596741 h 831175"/>
              <a:gd name="connsiteX18" fmla="*/ 384707 w 758595"/>
              <a:gd name="connsiteY18" fmla="*/ 831175 h 831175"/>
              <a:gd name="connsiteX19" fmla="*/ 512580 w 758595"/>
              <a:gd name="connsiteY19" fmla="*/ 831175 h 831175"/>
              <a:gd name="connsiteX20" fmla="*/ 512580 w 758595"/>
              <a:gd name="connsiteY20" fmla="*/ 596741 h 831175"/>
              <a:gd name="connsiteX21" fmla="*/ 596742 w 758595"/>
              <a:gd name="connsiteY21" fmla="*/ 596741 h 831175"/>
              <a:gd name="connsiteX22" fmla="*/ 512580 w 758595"/>
              <a:gd name="connsiteY22" fmla="*/ 400328 h 831175"/>
              <a:gd name="connsiteX23" fmla="*/ 512580 w 758595"/>
              <a:gd name="connsiteY23" fmla="*/ 217759 h 831175"/>
              <a:gd name="connsiteX24" fmla="*/ 587947 w 758595"/>
              <a:gd name="connsiteY24" fmla="*/ 417101 h 831175"/>
              <a:gd name="connsiteX0" fmla="*/ 587947 w 758595"/>
              <a:gd name="connsiteY0" fmla="*/ 417101 h 831175"/>
              <a:gd name="connsiteX1" fmla="*/ 705465 w 758595"/>
              <a:gd name="connsiteY1" fmla="*/ 472757 h 831175"/>
              <a:gd name="connsiteX2" fmla="*/ 743564 w 758595"/>
              <a:gd name="connsiteY2" fmla="*/ 363220 h 831175"/>
              <a:gd name="connsiteX3" fmla="*/ 462582 w 758595"/>
              <a:gd name="connsiteY3" fmla="*/ 0 h 831175"/>
              <a:gd name="connsiteX4" fmla="*/ 320770 w 758595"/>
              <a:gd name="connsiteY4" fmla="*/ 0 h 831175"/>
              <a:gd name="connsiteX5" fmla="*/ 316039 w 758595"/>
              <a:gd name="connsiteY5" fmla="*/ 170 h 831175"/>
              <a:gd name="connsiteX6" fmla="*/ 111570 w 758595"/>
              <a:gd name="connsiteY6" fmla="*/ 138827 h 831175"/>
              <a:gd name="connsiteX7" fmla="*/ 5115 w 758595"/>
              <a:gd name="connsiteY7" fmla="*/ 390823 h 831175"/>
              <a:gd name="connsiteX8" fmla="*/ 38938 w 758595"/>
              <a:gd name="connsiteY8" fmla="*/ 474686 h 831175"/>
              <a:gd name="connsiteX9" fmla="*/ 122801 w 758595"/>
              <a:gd name="connsiteY9" fmla="*/ 440864 h 831175"/>
              <a:gd name="connsiteX10" fmla="*/ 192897 w 758595"/>
              <a:gd name="connsiteY10" fmla="*/ 275545 h 831175"/>
              <a:gd name="connsiteX11" fmla="*/ 192897 w 758595"/>
              <a:gd name="connsiteY11" fmla="*/ 395320 h 831175"/>
              <a:gd name="connsiteX12" fmla="*/ 106561 w 758595"/>
              <a:gd name="connsiteY12" fmla="*/ 596741 h 831175"/>
              <a:gd name="connsiteX13" fmla="*/ 192897 w 758595"/>
              <a:gd name="connsiteY13" fmla="*/ 596741 h 831175"/>
              <a:gd name="connsiteX14" fmla="*/ 192897 w 758595"/>
              <a:gd name="connsiteY14" fmla="*/ 831175 h 831175"/>
              <a:gd name="connsiteX15" fmla="*/ 320770 w 758595"/>
              <a:gd name="connsiteY15" fmla="*/ 831175 h 831175"/>
              <a:gd name="connsiteX16" fmla="*/ 320770 w 758595"/>
              <a:gd name="connsiteY16" fmla="*/ 596741 h 831175"/>
              <a:gd name="connsiteX17" fmla="*/ 384707 w 758595"/>
              <a:gd name="connsiteY17" fmla="*/ 596741 h 831175"/>
              <a:gd name="connsiteX18" fmla="*/ 384707 w 758595"/>
              <a:gd name="connsiteY18" fmla="*/ 831175 h 831175"/>
              <a:gd name="connsiteX19" fmla="*/ 512580 w 758595"/>
              <a:gd name="connsiteY19" fmla="*/ 831175 h 831175"/>
              <a:gd name="connsiteX20" fmla="*/ 512580 w 758595"/>
              <a:gd name="connsiteY20" fmla="*/ 596741 h 831175"/>
              <a:gd name="connsiteX21" fmla="*/ 596742 w 758595"/>
              <a:gd name="connsiteY21" fmla="*/ 596741 h 831175"/>
              <a:gd name="connsiteX22" fmla="*/ 512580 w 758595"/>
              <a:gd name="connsiteY22" fmla="*/ 400328 h 831175"/>
              <a:gd name="connsiteX23" fmla="*/ 512580 w 758595"/>
              <a:gd name="connsiteY23" fmla="*/ 217759 h 831175"/>
              <a:gd name="connsiteX24" fmla="*/ 587947 w 758595"/>
              <a:gd name="connsiteY24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462582 w 732853"/>
              <a:gd name="connsiteY3" fmla="*/ 0 h 831175"/>
              <a:gd name="connsiteX4" fmla="*/ 320770 w 732853"/>
              <a:gd name="connsiteY4" fmla="*/ 0 h 831175"/>
              <a:gd name="connsiteX5" fmla="*/ 316039 w 732853"/>
              <a:gd name="connsiteY5" fmla="*/ 170 h 831175"/>
              <a:gd name="connsiteX6" fmla="*/ 111570 w 732853"/>
              <a:gd name="connsiteY6" fmla="*/ 138827 h 831175"/>
              <a:gd name="connsiteX7" fmla="*/ 5115 w 732853"/>
              <a:gd name="connsiteY7" fmla="*/ 390823 h 831175"/>
              <a:gd name="connsiteX8" fmla="*/ 38938 w 732853"/>
              <a:gd name="connsiteY8" fmla="*/ 474686 h 831175"/>
              <a:gd name="connsiteX9" fmla="*/ 122801 w 732853"/>
              <a:gd name="connsiteY9" fmla="*/ 440864 h 831175"/>
              <a:gd name="connsiteX10" fmla="*/ 192897 w 732853"/>
              <a:gd name="connsiteY10" fmla="*/ 275545 h 831175"/>
              <a:gd name="connsiteX11" fmla="*/ 192897 w 732853"/>
              <a:gd name="connsiteY11" fmla="*/ 395320 h 831175"/>
              <a:gd name="connsiteX12" fmla="*/ 106561 w 732853"/>
              <a:gd name="connsiteY12" fmla="*/ 596741 h 831175"/>
              <a:gd name="connsiteX13" fmla="*/ 192897 w 732853"/>
              <a:gd name="connsiteY13" fmla="*/ 596741 h 831175"/>
              <a:gd name="connsiteX14" fmla="*/ 192897 w 732853"/>
              <a:gd name="connsiteY14" fmla="*/ 831175 h 831175"/>
              <a:gd name="connsiteX15" fmla="*/ 320770 w 732853"/>
              <a:gd name="connsiteY15" fmla="*/ 831175 h 831175"/>
              <a:gd name="connsiteX16" fmla="*/ 320770 w 732853"/>
              <a:gd name="connsiteY16" fmla="*/ 596741 h 831175"/>
              <a:gd name="connsiteX17" fmla="*/ 384707 w 732853"/>
              <a:gd name="connsiteY17" fmla="*/ 596741 h 831175"/>
              <a:gd name="connsiteX18" fmla="*/ 384707 w 732853"/>
              <a:gd name="connsiteY18" fmla="*/ 831175 h 831175"/>
              <a:gd name="connsiteX19" fmla="*/ 512580 w 732853"/>
              <a:gd name="connsiteY19" fmla="*/ 831175 h 831175"/>
              <a:gd name="connsiteX20" fmla="*/ 512580 w 732853"/>
              <a:gd name="connsiteY20" fmla="*/ 596741 h 831175"/>
              <a:gd name="connsiteX21" fmla="*/ 596742 w 732853"/>
              <a:gd name="connsiteY21" fmla="*/ 596741 h 831175"/>
              <a:gd name="connsiteX22" fmla="*/ 512580 w 732853"/>
              <a:gd name="connsiteY22" fmla="*/ 400328 h 831175"/>
              <a:gd name="connsiteX23" fmla="*/ 512580 w 732853"/>
              <a:gd name="connsiteY23" fmla="*/ 217759 h 831175"/>
              <a:gd name="connsiteX24" fmla="*/ 587947 w 732853"/>
              <a:gd name="connsiteY24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45922 w 732853"/>
              <a:gd name="connsiteY3" fmla="*/ 103663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90328 w 732853"/>
              <a:gd name="connsiteY0" fmla="*/ 395670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90328 w 732853"/>
              <a:gd name="connsiteY25" fmla="*/ 395670 h 831175"/>
              <a:gd name="connsiteX0" fmla="*/ 590328 w 730065"/>
              <a:gd name="connsiteY0" fmla="*/ 395670 h 831175"/>
              <a:gd name="connsiteX1" fmla="*/ 691177 w 730065"/>
              <a:gd name="connsiteY1" fmla="*/ 472757 h 831175"/>
              <a:gd name="connsiteX2" fmla="*/ 712608 w 730065"/>
              <a:gd name="connsiteY2" fmla="*/ 372745 h 831175"/>
              <a:gd name="connsiteX3" fmla="*/ 591165 w 730065"/>
              <a:gd name="connsiteY3" fmla="*/ 125094 h 831175"/>
              <a:gd name="connsiteX4" fmla="*/ 462582 w 730065"/>
              <a:gd name="connsiteY4" fmla="*/ 0 h 831175"/>
              <a:gd name="connsiteX5" fmla="*/ 320770 w 730065"/>
              <a:gd name="connsiteY5" fmla="*/ 0 h 831175"/>
              <a:gd name="connsiteX6" fmla="*/ 316039 w 730065"/>
              <a:gd name="connsiteY6" fmla="*/ 170 h 831175"/>
              <a:gd name="connsiteX7" fmla="*/ 111570 w 730065"/>
              <a:gd name="connsiteY7" fmla="*/ 138827 h 831175"/>
              <a:gd name="connsiteX8" fmla="*/ 5115 w 730065"/>
              <a:gd name="connsiteY8" fmla="*/ 390823 h 831175"/>
              <a:gd name="connsiteX9" fmla="*/ 38938 w 730065"/>
              <a:gd name="connsiteY9" fmla="*/ 474686 h 831175"/>
              <a:gd name="connsiteX10" fmla="*/ 122801 w 730065"/>
              <a:gd name="connsiteY10" fmla="*/ 440864 h 831175"/>
              <a:gd name="connsiteX11" fmla="*/ 192897 w 730065"/>
              <a:gd name="connsiteY11" fmla="*/ 275545 h 831175"/>
              <a:gd name="connsiteX12" fmla="*/ 192897 w 730065"/>
              <a:gd name="connsiteY12" fmla="*/ 395320 h 831175"/>
              <a:gd name="connsiteX13" fmla="*/ 106561 w 730065"/>
              <a:gd name="connsiteY13" fmla="*/ 596741 h 831175"/>
              <a:gd name="connsiteX14" fmla="*/ 192897 w 730065"/>
              <a:gd name="connsiteY14" fmla="*/ 596741 h 831175"/>
              <a:gd name="connsiteX15" fmla="*/ 192897 w 730065"/>
              <a:gd name="connsiteY15" fmla="*/ 831175 h 831175"/>
              <a:gd name="connsiteX16" fmla="*/ 320770 w 730065"/>
              <a:gd name="connsiteY16" fmla="*/ 831175 h 831175"/>
              <a:gd name="connsiteX17" fmla="*/ 320770 w 730065"/>
              <a:gd name="connsiteY17" fmla="*/ 596741 h 831175"/>
              <a:gd name="connsiteX18" fmla="*/ 384707 w 730065"/>
              <a:gd name="connsiteY18" fmla="*/ 596741 h 831175"/>
              <a:gd name="connsiteX19" fmla="*/ 384707 w 730065"/>
              <a:gd name="connsiteY19" fmla="*/ 831175 h 831175"/>
              <a:gd name="connsiteX20" fmla="*/ 512580 w 730065"/>
              <a:gd name="connsiteY20" fmla="*/ 831175 h 831175"/>
              <a:gd name="connsiteX21" fmla="*/ 512580 w 730065"/>
              <a:gd name="connsiteY21" fmla="*/ 596741 h 831175"/>
              <a:gd name="connsiteX22" fmla="*/ 596742 w 730065"/>
              <a:gd name="connsiteY22" fmla="*/ 596741 h 831175"/>
              <a:gd name="connsiteX23" fmla="*/ 512580 w 730065"/>
              <a:gd name="connsiteY23" fmla="*/ 400328 h 831175"/>
              <a:gd name="connsiteX24" fmla="*/ 512580 w 730065"/>
              <a:gd name="connsiteY24" fmla="*/ 217759 h 831175"/>
              <a:gd name="connsiteX25" fmla="*/ 590328 w 730065"/>
              <a:gd name="connsiteY25" fmla="*/ 395670 h 831175"/>
              <a:gd name="connsiteX0" fmla="*/ 590328 w 730065"/>
              <a:gd name="connsiteY0" fmla="*/ 395670 h 831175"/>
              <a:gd name="connsiteX1" fmla="*/ 691177 w 730065"/>
              <a:gd name="connsiteY1" fmla="*/ 472757 h 831175"/>
              <a:gd name="connsiteX2" fmla="*/ 712608 w 730065"/>
              <a:gd name="connsiteY2" fmla="*/ 372745 h 831175"/>
              <a:gd name="connsiteX3" fmla="*/ 591165 w 730065"/>
              <a:gd name="connsiteY3" fmla="*/ 125094 h 831175"/>
              <a:gd name="connsiteX4" fmla="*/ 462582 w 730065"/>
              <a:gd name="connsiteY4" fmla="*/ 0 h 831175"/>
              <a:gd name="connsiteX5" fmla="*/ 320770 w 730065"/>
              <a:gd name="connsiteY5" fmla="*/ 0 h 831175"/>
              <a:gd name="connsiteX6" fmla="*/ 316039 w 730065"/>
              <a:gd name="connsiteY6" fmla="*/ 170 h 831175"/>
              <a:gd name="connsiteX7" fmla="*/ 111570 w 730065"/>
              <a:gd name="connsiteY7" fmla="*/ 138827 h 831175"/>
              <a:gd name="connsiteX8" fmla="*/ 5115 w 730065"/>
              <a:gd name="connsiteY8" fmla="*/ 390823 h 831175"/>
              <a:gd name="connsiteX9" fmla="*/ 38938 w 730065"/>
              <a:gd name="connsiteY9" fmla="*/ 474686 h 831175"/>
              <a:gd name="connsiteX10" fmla="*/ 122801 w 730065"/>
              <a:gd name="connsiteY10" fmla="*/ 440864 h 831175"/>
              <a:gd name="connsiteX11" fmla="*/ 192897 w 730065"/>
              <a:gd name="connsiteY11" fmla="*/ 275545 h 831175"/>
              <a:gd name="connsiteX12" fmla="*/ 192897 w 730065"/>
              <a:gd name="connsiteY12" fmla="*/ 395320 h 831175"/>
              <a:gd name="connsiteX13" fmla="*/ 106561 w 730065"/>
              <a:gd name="connsiteY13" fmla="*/ 596741 h 831175"/>
              <a:gd name="connsiteX14" fmla="*/ 192897 w 730065"/>
              <a:gd name="connsiteY14" fmla="*/ 596741 h 831175"/>
              <a:gd name="connsiteX15" fmla="*/ 192897 w 730065"/>
              <a:gd name="connsiteY15" fmla="*/ 831175 h 831175"/>
              <a:gd name="connsiteX16" fmla="*/ 320770 w 730065"/>
              <a:gd name="connsiteY16" fmla="*/ 831175 h 831175"/>
              <a:gd name="connsiteX17" fmla="*/ 320770 w 730065"/>
              <a:gd name="connsiteY17" fmla="*/ 596741 h 831175"/>
              <a:gd name="connsiteX18" fmla="*/ 384707 w 730065"/>
              <a:gd name="connsiteY18" fmla="*/ 596741 h 831175"/>
              <a:gd name="connsiteX19" fmla="*/ 384707 w 730065"/>
              <a:gd name="connsiteY19" fmla="*/ 831175 h 831175"/>
              <a:gd name="connsiteX20" fmla="*/ 512580 w 730065"/>
              <a:gd name="connsiteY20" fmla="*/ 831175 h 831175"/>
              <a:gd name="connsiteX21" fmla="*/ 512580 w 730065"/>
              <a:gd name="connsiteY21" fmla="*/ 596741 h 831175"/>
              <a:gd name="connsiteX22" fmla="*/ 596742 w 730065"/>
              <a:gd name="connsiteY22" fmla="*/ 596741 h 831175"/>
              <a:gd name="connsiteX23" fmla="*/ 512580 w 730065"/>
              <a:gd name="connsiteY23" fmla="*/ 400328 h 831175"/>
              <a:gd name="connsiteX24" fmla="*/ 512580 w 730065"/>
              <a:gd name="connsiteY24" fmla="*/ 217759 h 831175"/>
              <a:gd name="connsiteX25" fmla="*/ 590328 w 730065"/>
              <a:gd name="connsiteY25" fmla="*/ 395670 h 831175"/>
              <a:gd name="connsiteX0" fmla="*/ 590328 w 735395"/>
              <a:gd name="connsiteY0" fmla="*/ 395670 h 831175"/>
              <a:gd name="connsiteX1" fmla="*/ 691177 w 735395"/>
              <a:gd name="connsiteY1" fmla="*/ 472757 h 831175"/>
              <a:gd name="connsiteX2" fmla="*/ 712608 w 735395"/>
              <a:gd name="connsiteY2" fmla="*/ 372745 h 831175"/>
              <a:gd name="connsiteX3" fmla="*/ 591165 w 735395"/>
              <a:gd name="connsiteY3" fmla="*/ 125094 h 831175"/>
              <a:gd name="connsiteX4" fmla="*/ 462582 w 735395"/>
              <a:gd name="connsiteY4" fmla="*/ 0 h 831175"/>
              <a:gd name="connsiteX5" fmla="*/ 320770 w 735395"/>
              <a:gd name="connsiteY5" fmla="*/ 0 h 831175"/>
              <a:gd name="connsiteX6" fmla="*/ 316039 w 735395"/>
              <a:gd name="connsiteY6" fmla="*/ 170 h 831175"/>
              <a:gd name="connsiteX7" fmla="*/ 111570 w 735395"/>
              <a:gd name="connsiteY7" fmla="*/ 138827 h 831175"/>
              <a:gd name="connsiteX8" fmla="*/ 5115 w 735395"/>
              <a:gd name="connsiteY8" fmla="*/ 390823 h 831175"/>
              <a:gd name="connsiteX9" fmla="*/ 38938 w 735395"/>
              <a:gd name="connsiteY9" fmla="*/ 474686 h 831175"/>
              <a:gd name="connsiteX10" fmla="*/ 122801 w 735395"/>
              <a:gd name="connsiteY10" fmla="*/ 440864 h 831175"/>
              <a:gd name="connsiteX11" fmla="*/ 192897 w 735395"/>
              <a:gd name="connsiteY11" fmla="*/ 275545 h 831175"/>
              <a:gd name="connsiteX12" fmla="*/ 192897 w 735395"/>
              <a:gd name="connsiteY12" fmla="*/ 395320 h 831175"/>
              <a:gd name="connsiteX13" fmla="*/ 106561 w 735395"/>
              <a:gd name="connsiteY13" fmla="*/ 596741 h 831175"/>
              <a:gd name="connsiteX14" fmla="*/ 192897 w 735395"/>
              <a:gd name="connsiteY14" fmla="*/ 596741 h 831175"/>
              <a:gd name="connsiteX15" fmla="*/ 192897 w 735395"/>
              <a:gd name="connsiteY15" fmla="*/ 831175 h 831175"/>
              <a:gd name="connsiteX16" fmla="*/ 320770 w 735395"/>
              <a:gd name="connsiteY16" fmla="*/ 831175 h 831175"/>
              <a:gd name="connsiteX17" fmla="*/ 320770 w 735395"/>
              <a:gd name="connsiteY17" fmla="*/ 596741 h 831175"/>
              <a:gd name="connsiteX18" fmla="*/ 384707 w 735395"/>
              <a:gd name="connsiteY18" fmla="*/ 596741 h 831175"/>
              <a:gd name="connsiteX19" fmla="*/ 384707 w 735395"/>
              <a:gd name="connsiteY19" fmla="*/ 831175 h 831175"/>
              <a:gd name="connsiteX20" fmla="*/ 512580 w 735395"/>
              <a:gd name="connsiteY20" fmla="*/ 831175 h 831175"/>
              <a:gd name="connsiteX21" fmla="*/ 512580 w 735395"/>
              <a:gd name="connsiteY21" fmla="*/ 596741 h 831175"/>
              <a:gd name="connsiteX22" fmla="*/ 596742 w 735395"/>
              <a:gd name="connsiteY22" fmla="*/ 596741 h 831175"/>
              <a:gd name="connsiteX23" fmla="*/ 512580 w 735395"/>
              <a:gd name="connsiteY23" fmla="*/ 400328 h 831175"/>
              <a:gd name="connsiteX24" fmla="*/ 512580 w 735395"/>
              <a:gd name="connsiteY24" fmla="*/ 217759 h 831175"/>
              <a:gd name="connsiteX25" fmla="*/ 590328 w 735395"/>
              <a:gd name="connsiteY25" fmla="*/ 395670 h 831175"/>
              <a:gd name="connsiteX0" fmla="*/ 590328 w 730361"/>
              <a:gd name="connsiteY0" fmla="*/ 395670 h 831175"/>
              <a:gd name="connsiteX1" fmla="*/ 667365 w 730361"/>
              <a:gd name="connsiteY1" fmla="*/ 472757 h 831175"/>
              <a:gd name="connsiteX2" fmla="*/ 712608 w 730361"/>
              <a:gd name="connsiteY2" fmla="*/ 372745 h 831175"/>
              <a:gd name="connsiteX3" fmla="*/ 591165 w 730361"/>
              <a:gd name="connsiteY3" fmla="*/ 125094 h 831175"/>
              <a:gd name="connsiteX4" fmla="*/ 462582 w 730361"/>
              <a:gd name="connsiteY4" fmla="*/ 0 h 831175"/>
              <a:gd name="connsiteX5" fmla="*/ 320770 w 730361"/>
              <a:gd name="connsiteY5" fmla="*/ 0 h 831175"/>
              <a:gd name="connsiteX6" fmla="*/ 316039 w 730361"/>
              <a:gd name="connsiteY6" fmla="*/ 170 h 831175"/>
              <a:gd name="connsiteX7" fmla="*/ 111570 w 730361"/>
              <a:gd name="connsiteY7" fmla="*/ 138827 h 831175"/>
              <a:gd name="connsiteX8" fmla="*/ 5115 w 730361"/>
              <a:gd name="connsiteY8" fmla="*/ 390823 h 831175"/>
              <a:gd name="connsiteX9" fmla="*/ 38938 w 730361"/>
              <a:gd name="connsiteY9" fmla="*/ 474686 h 831175"/>
              <a:gd name="connsiteX10" fmla="*/ 122801 w 730361"/>
              <a:gd name="connsiteY10" fmla="*/ 440864 h 831175"/>
              <a:gd name="connsiteX11" fmla="*/ 192897 w 730361"/>
              <a:gd name="connsiteY11" fmla="*/ 275545 h 831175"/>
              <a:gd name="connsiteX12" fmla="*/ 192897 w 730361"/>
              <a:gd name="connsiteY12" fmla="*/ 395320 h 831175"/>
              <a:gd name="connsiteX13" fmla="*/ 106561 w 730361"/>
              <a:gd name="connsiteY13" fmla="*/ 596741 h 831175"/>
              <a:gd name="connsiteX14" fmla="*/ 192897 w 730361"/>
              <a:gd name="connsiteY14" fmla="*/ 596741 h 831175"/>
              <a:gd name="connsiteX15" fmla="*/ 192897 w 730361"/>
              <a:gd name="connsiteY15" fmla="*/ 831175 h 831175"/>
              <a:gd name="connsiteX16" fmla="*/ 320770 w 730361"/>
              <a:gd name="connsiteY16" fmla="*/ 831175 h 831175"/>
              <a:gd name="connsiteX17" fmla="*/ 320770 w 730361"/>
              <a:gd name="connsiteY17" fmla="*/ 596741 h 831175"/>
              <a:gd name="connsiteX18" fmla="*/ 384707 w 730361"/>
              <a:gd name="connsiteY18" fmla="*/ 596741 h 831175"/>
              <a:gd name="connsiteX19" fmla="*/ 384707 w 730361"/>
              <a:gd name="connsiteY19" fmla="*/ 831175 h 831175"/>
              <a:gd name="connsiteX20" fmla="*/ 512580 w 730361"/>
              <a:gd name="connsiteY20" fmla="*/ 831175 h 831175"/>
              <a:gd name="connsiteX21" fmla="*/ 512580 w 730361"/>
              <a:gd name="connsiteY21" fmla="*/ 596741 h 831175"/>
              <a:gd name="connsiteX22" fmla="*/ 596742 w 730361"/>
              <a:gd name="connsiteY22" fmla="*/ 596741 h 831175"/>
              <a:gd name="connsiteX23" fmla="*/ 512580 w 730361"/>
              <a:gd name="connsiteY23" fmla="*/ 400328 h 831175"/>
              <a:gd name="connsiteX24" fmla="*/ 512580 w 730361"/>
              <a:gd name="connsiteY24" fmla="*/ 217759 h 831175"/>
              <a:gd name="connsiteX25" fmla="*/ 590328 w 730361"/>
              <a:gd name="connsiteY25" fmla="*/ 395670 h 831175"/>
              <a:gd name="connsiteX0" fmla="*/ 590328 w 732300"/>
              <a:gd name="connsiteY0" fmla="*/ 395670 h 831175"/>
              <a:gd name="connsiteX1" fmla="*/ 667365 w 732300"/>
              <a:gd name="connsiteY1" fmla="*/ 472757 h 831175"/>
              <a:gd name="connsiteX2" fmla="*/ 712608 w 732300"/>
              <a:gd name="connsiteY2" fmla="*/ 372745 h 831175"/>
              <a:gd name="connsiteX3" fmla="*/ 591165 w 732300"/>
              <a:gd name="connsiteY3" fmla="*/ 125094 h 831175"/>
              <a:gd name="connsiteX4" fmla="*/ 462582 w 732300"/>
              <a:gd name="connsiteY4" fmla="*/ 0 h 831175"/>
              <a:gd name="connsiteX5" fmla="*/ 320770 w 732300"/>
              <a:gd name="connsiteY5" fmla="*/ 0 h 831175"/>
              <a:gd name="connsiteX6" fmla="*/ 316039 w 732300"/>
              <a:gd name="connsiteY6" fmla="*/ 170 h 831175"/>
              <a:gd name="connsiteX7" fmla="*/ 111570 w 732300"/>
              <a:gd name="connsiteY7" fmla="*/ 138827 h 831175"/>
              <a:gd name="connsiteX8" fmla="*/ 5115 w 732300"/>
              <a:gd name="connsiteY8" fmla="*/ 390823 h 831175"/>
              <a:gd name="connsiteX9" fmla="*/ 38938 w 732300"/>
              <a:gd name="connsiteY9" fmla="*/ 474686 h 831175"/>
              <a:gd name="connsiteX10" fmla="*/ 122801 w 732300"/>
              <a:gd name="connsiteY10" fmla="*/ 440864 h 831175"/>
              <a:gd name="connsiteX11" fmla="*/ 192897 w 732300"/>
              <a:gd name="connsiteY11" fmla="*/ 275545 h 831175"/>
              <a:gd name="connsiteX12" fmla="*/ 192897 w 732300"/>
              <a:gd name="connsiteY12" fmla="*/ 395320 h 831175"/>
              <a:gd name="connsiteX13" fmla="*/ 106561 w 732300"/>
              <a:gd name="connsiteY13" fmla="*/ 596741 h 831175"/>
              <a:gd name="connsiteX14" fmla="*/ 192897 w 732300"/>
              <a:gd name="connsiteY14" fmla="*/ 596741 h 831175"/>
              <a:gd name="connsiteX15" fmla="*/ 192897 w 732300"/>
              <a:gd name="connsiteY15" fmla="*/ 831175 h 831175"/>
              <a:gd name="connsiteX16" fmla="*/ 320770 w 732300"/>
              <a:gd name="connsiteY16" fmla="*/ 831175 h 831175"/>
              <a:gd name="connsiteX17" fmla="*/ 320770 w 732300"/>
              <a:gd name="connsiteY17" fmla="*/ 596741 h 831175"/>
              <a:gd name="connsiteX18" fmla="*/ 384707 w 732300"/>
              <a:gd name="connsiteY18" fmla="*/ 596741 h 831175"/>
              <a:gd name="connsiteX19" fmla="*/ 384707 w 732300"/>
              <a:gd name="connsiteY19" fmla="*/ 831175 h 831175"/>
              <a:gd name="connsiteX20" fmla="*/ 512580 w 732300"/>
              <a:gd name="connsiteY20" fmla="*/ 831175 h 831175"/>
              <a:gd name="connsiteX21" fmla="*/ 512580 w 732300"/>
              <a:gd name="connsiteY21" fmla="*/ 596741 h 831175"/>
              <a:gd name="connsiteX22" fmla="*/ 596742 w 732300"/>
              <a:gd name="connsiteY22" fmla="*/ 596741 h 831175"/>
              <a:gd name="connsiteX23" fmla="*/ 512580 w 732300"/>
              <a:gd name="connsiteY23" fmla="*/ 400328 h 831175"/>
              <a:gd name="connsiteX24" fmla="*/ 512580 w 732300"/>
              <a:gd name="connsiteY24" fmla="*/ 217759 h 831175"/>
              <a:gd name="connsiteX25" fmla="*/ 590328 w 732300"/>
              <a:gd name="connsiteY25" fmla="*/ 395670 h 831175"/>
              <a:gd name="connsiteX0" fmla="*/ 590328 w 736206"/>
              <a:gd name="connsiteY0" fmla="*/ 395670 h 831175"/>
              <a:gd name="connsiteX1" fmla="*/ 684034 w 736206"/>
              <a:gd name="connsiteY1" fmla="*/ 465613 h 831175"/>
              <a:gd name="connsiteX2" fmla="*/ 712608 w 736206"/>
              <a:gd name="connsiteY2" fmla="*/ 372745 h 831175"/>
              <a:gd name="connsiteX3" fmla="*/ 591165 w 736206"/>
              <a:gd name="connsiteY3" fmla="*/ 125094 h 831175"/>
              <a:gd name="connsiteX4" fmla="*/ 462582 w 736206"/>
              <a:gd name="connsiteY4" fmla="*/ 0 h 831175"/>
              <a:gd name="connsiteX5" fmla="*/ 320770 w 736206"/>
              <a:gd name="connsiteY5" fmla="*/ 0 h 831175"/>
              <a:gd name="connsiteX6" fmla="*/ 316039 w 736206"/>
              <a:gd name="connsiteY6" fmla="*/ 170 h 831175"/>
              <a:gd name="connsiteX7" fmla="*/ 111570 w 736206"/>
              <a:gd name="connsiteY7" fmla="*/ 138827 h 831175"/>
              <a:gd name="connsiteX8" fmla="*/ 5115 w 736206"/>
              <a:gd name="connsiteY8" fmla="*/ 390823 h 831175"/>
              <a:gd name="connsiteX9" fmla="*/ 38938 w 736206"/>
              <a:gd name="connsiteY9" fmla="*/ 474686 h 831175"/>
              <a:gd name="connsiteX10" fmla="*/ 122801 w 736206"/>
              <a:gd name="connsiteY10" fmla="*/ 440864 h 831175"/>
              <a:gd name="connsiteX11" fmla="*/ 192897 w 736206"/>
              <a:gd name="connsiteY11" fmla="*/ 275545 h 831175"/>
              <a:gd name="connsiteX12" fmla="*/ 192897 w 736206"/>
              <a:gd name="connsiteY12" fmla="*/ 395320 h 831175"/>
              <a:gd name="connsiteX13" fmla="*/ 106561 w 736206"/>
              <a:gd name="connsiteY13" fmla="*/ 596741 h 831175"/>
              <a:gd name="connsiteX14" fmla="*/ 192897 w 736206"/>
              <a:gd name="connsiteY14" fmla="*/ 596741 h 831175"/>
              <a:gd name="connsiteX15" fmla="*/ 192897 w 736206"/>
              <a:gd name="connsiteY15" fmla="*/ 831175 h 831175"/>
              <a:gd name="connsiteX16" fmla="*/ 320770 w 736206"/>
              <a:gd name="connsiteY16" fmla="*/ 831175 h 831175"/>
              <a:gd name="connsiteX17" fmla="*/ 320770 w 736206"/>
              <a:gd name="connsiteY17" fmla="*/ 596741 h 831175"/>
              <a:gd name="connsiteX18" fmla="*/ 384707 w 736206"/>
              <a:gd name="connsiteY18" fmla="*/ 596741 h 831175"/>
              <a:gd name="connsiteX19" fmla="*/ 384707 w 736206"/>
              <a:gd name="connsiteY19" fmla="*/ 831175 h 831175"/>
              <a:gd name="connsiteX20" fmla="*/ 512580 w 736206"/>
              <a:gd name="connsiteY20" fmla="*/ 831175 h 831175"/>
              <a:gd name="connsiteX21" fmla="*/ 512580 w 736206"/>
              <a:gd name="connsiteY21" fmla="*/ 596741 h 831175"/>
              <a:gd name="connsiteX22" fmla="*/ 596742 w 736206"/>
              <a:gd name="connsiteY22" fmla="*/ 596741 h 831175"/>
              <a:gd name="connsiteX23" fmla="*/ 512580 w 736206"/>
              <a:gd name="connsiteY23" fmla="*/ 400328 h 831175"/>
              <a:gd name="connsiteX24" fmla="*/ 512580 w 736206"/>
              <a:gd name="connsiteY24" fmla="*/ 217759 h 831175"/>
              <a:gd name="connsiteX25" fmla="*/ 590328 w 736206"/>
              <a:gd name="connsiteY25" fmla="*/ 395670 h 831175"/>
              <a:gd name="connsiteX0" fmla="*/ 590328 w 733635"/>
              <a:gd name="connsiteY0" fmla="*/ 395670 h 831175"/>
              <a:gd name="connsiteX1" fmla="*/ 684034 w 733635"/>
              <a:gd name="connsiteY1" fmla="*/ 465613 h 831175"/>
              <a:gd name="connsiteX2" fmla="*/ 712608 w 733635"/>
              <a:gd name="connsiteY2" fmla="*/ 372745 h 831175"/>
              <a:gd name="connsiteX3" fmla="*/ 591165 w 733635"/>
              <a:gd name="connsiteY3" fmla="*/ 125094 h 831175"/>
              <a:gd name="connsiteX4" fmla="*/ 462582 w 733635"/>
              <a:gd name="connsiteY4" fmla="*/ 0 h 831175"/>
              <a:gd name="connsiteX5" fmla="*/ 320770 w 733635"/>
              <a:gd name="connsiteY5" fmla="*/ 0 h 831175"/>
              <a:gd name="connsiteX6" fmla="*/ 316039 w 733635"/>
              <a:gd name="connsiteY6" fmla="*/ 170 h 831175"/>
              <a:gd name="connsiteX7" fmla="*/ 111570 w 733635"/>
              <a:gd name="connsiteY7" fmla="*/ 138827 h 831175"/>
              <a:gd name="connsiteX8" fmla="*/ 5115 w 733635"/>
              <a:gd name="connsiteY8" fmla="*/ 390823 h 831175"/>
              <a:gd name="connsiteX9" fmla="*/ 38938 w 733635"/>
              <a:gd name="connsiteY9" fmla="*/ 474686 h 831175"/>
              <a:gd name="connsiteX10" fmla="*/ 122801 w 733635"/>
              <a:gd name="connsiteY10" fmla="*/ 440864 h 831175"/>
              <a:gd name="connsiteX11" fmla="*/ 192897 w 733635"/>
              <a:gd name="connsiteY11" fmla="*/ 275545 h 831175"/>
              <a:gd name="connsiteX12" fmla="*/ 192897 w 733635"/>
              <a:gd name="connsiteY12" fmla="*/ 395320 h 831175"/>
              <a:gd name="connsiteX13" fmla="*/ 106561 w 733635"/>
              <a:gd name="connsiteY13" fmla="*/ 596741 h 831175"/>
              <a:gd name="connsiteX14" fmla="*/ 192897 w 733635"/>
              <a:gd name="connsiteY14" fmla="*/ 596741 h 831175"/>
              <a:gd name="connsiteX15" fmla="*/ 192897 w 733635"/>
              <a:gd name="connsiteY15" fmla="*/ 831175 h 831175"/>
              <a:gd name="connsiteX16" fmla="*/ 320770 w 733635"/>
              <a:gd name="connsiteY16" fmla="*/ 831175 h 831175"/>
              <a:gd name="connsiteX17" fmla="*/ 320770 w 733635"/>
              <a:gd name="connsiteY17" fmla="*/ 596741 h 831175"/>
              <a:gd name="connsiteX18" fmla="*/ 384707 w 733635"/>
              <a:gd name="connsiteY18" fmla="*/ 596741 h 831175"/>
              <a:gd name="connsiteX19" fmla="*/ 384707 w 733635"/>
              <a:gd name="connsiteY19" fmla="*/ 831175 h 831175"/>
              <a:gd name="connsiteX20" fmla="*/ 512580 w 733635"/>
              <a:gd name="connsiteY20" fmla="*/ 831175 h 831175"/>
              <a:gd name="connsiteX21" fmla="*/ 512580 w 733635"/>
              <a:gd name="connsiteY21" fmla="*/ 596741 h 831175"/>
              <a:gd name="connsiteX22" fmla="*/ 596742 w 733635"/>
              <a:gd name="connsiteY22" fmla="*/ 596741 h 831175"/>
              <a:gd name="connsiteX23" fmla="*/ 512580 w 733635"/>
              <a:gd name="connsiteY23" fmla="*/ 400328 h 831175"/>
              <a:gd name="connsiteX24" fmla="*/ 512580 w 733635"/>
              <a:gd name="connsiteY24" fmla="*/ 217759 h 831175"/>
              <a:gd name="connsiteX25" fmla="*/ 590328 w 733635"/>
              <a:gd name="connsiteY25" fmla="*/ 395670 h 831175"/>
              <a:gd name="connsiteX0" fmla="*/ 590328 w 714842"/>
              <a:gd name="connsiteY0" fmla="*/ 395670 h 831175"/>
              <a:gd name="connsiteX1" fmla="*/ 684034 w 714842"/>
              <a:gd name="connsiteY1" fmla="*/ 465613 h 831175"/>
              <a:gd name="connsiteX2" fmla="*/ 691176 w 714842"/>
              <a:gd name="connsiteY2" fmla="*/ 356076 h 831175"/>
              <a:gd name="connsiteX3" fmla="*/ 591165 w 714842"/>
              <a:gd name="connsiteY3" fmla="*/ 125094 h 831175"/>
              <a:gd name="connsiteX4" fmla="*/ 462582 w 714842"/>
              <a:gd name="connsiteY4" fmla="*/ 0 h 831175"/>
              <a:gd name="connsiteX5" fmla="*/ 320770 w 714842"/>
              <a:gd name="connsiteY5" fmla="*/ 0 h 831175"/>
              <a:gd name="connsiteX6" fmla="*/ 316039 w 714842"/>
              <a:gd name="connsiteY6" fmla="*/ 170 h 831175"/>
              <a:gd name="connsiteX7" fmla="*/ 111570 w 714842"/>
              <a:gd name="connsiteY7" fmla="*/ 138827 h 831175"/>
              <a:gd name="connsiteX8" fmla="*/ 5115 w 714842"/>
              <a:gd name="connsiteY8" fmla="*/ 390823 h 831175"/>
              <a:gd name="connsiteX9" fmla="*/ 38938 w 714842"/>
              <a:gd name="connsiteY9" fmla="*/ 474686 h 831175"/>
              <a:gd name="connsiteX10" fmla="*/ 122801 w 714842"/>
              <a:gd name="connsiteY10" fmla="*/ 440864 h 831175"/>
              <a:gd name="connsiteX11" fmla="*/ 192897 w 714842"/>
              <a:gd name="connsiteY11" fmla="*/ 275545 h 831175"/>
              <a:gd name="connsiteX12" fmla="*/ 192897 w 714842"/>
              <a:gd name="connsiteY12" fmla="*/ 395320 h 831175"/>
              <a:gd name="connsiteX13" fmla="*/ 106561 w 714842"/>
              <a:gd name="connsiteY13" fmla="*/ 596741 h 831175"/>
              <a:gd name="connsiteX14" fmla="*/ 192897 w 714842"/>
              <a:gd name="connsiteY14" fmla="*/ 596741 h 831175"/>
              <a:gd name="connsiteX15" fmla="*/ 192897 w 714842"/>
              <a:gd name="connsiteY15" fmla="*/ 831175 h 831175"/>
              <a:gd name="connsiteX16" fmla="*/ 320770 w 714842"/>
              <a:gd name="connsiteY16" fmla="*/ 831175 h 831175"/>
              <a:gd name="connsiteX17" fmla="*/ 320770 w 714842"/>
              <a:gd name="connsiteY17" fmla="*/ 596741 h 831175"/>
              <a:gd name="connsiteX18" fmla="*/ 384707 w 714842"/>
              <a:gd name="connsiteY18" fmla="*/ 596741 h 831175"/>
              <a:gd name="connsiteX19" fmla="*/ 384707 w 714842"/>
              <a:gd name="connsiteY19" fmla="*/ 831175 h 831175"/>
              <a:gd name="connsiteX20" fmla="*/ 512580 w 714842"/>
              <a:gd name="connsiteY20" fmla="*/ 831175 h 831175"/>
              <a:gd name="connsiteX21" fmla="*/ 512580 w 714842"/>
              <a:gd name="connsiteY21" fmla="*/ 596741 h 831175"/>
              <a:gd name="connsiteX22" fmla="*/ 596742 w 714842"/>
              <a:gd name="connsiteY22" fmla="*/ 596741 h 831175"/>
              <a:gd name="connsiteX23" fmla="*/ 512580 w 714842"/>
              <a:gd name="connsiteY23" fmla="*/ 400328 h 831175"/>
              <a:gd name="connsiteX24" fmla="*/ 512580 w 714842"/>
              <a:gd name="connsiteY24" fmla="*/ 217759 h 831175"/>
              <a:gd name="connsiteX25" fmla="*/ 590328 w 714842"/>
              <a:gd name="connsiteY25" fmla="*/ 395670 h 831175"/>
              <a:gd name="connsiteX0" fmla="*/ 590328 w 710750"/>
              <a:gd name="connsiteY0" fmla="*/ 395670 h 831175"/>
              <a:gd name="connsiteX1" fmla="*/ 667366 w 710750"/>
              <a:gd name="connsiteY1" fmla="*/ 463232 h 831175"/>
              <a:gd name="connsiteX2" fmla="*/ 691176 w 710750"/>
              <a:gd name="connsiteY2" fmla="*/ 356076 h 831175"/>
              <a:gd name="connsiteX3" fmla="*/ 591165 w 710750"/>
              <a:gd name="connsiteY3" fmla="*/ 125094 h 831175"/>
              <a:gd name="connsiteX4" fmla="*/ 462582 w 710750"/>
              <a:gd name="connsiteY4" fmla="*/ 0 h 831175"/>
              <a:gd name="connsiteX5" fmla="*/ 320770 w 710750"/>
              <a:gd name="connsiteY5" fmla="*/ 0 h 831175"/>
              <a:gd name="connsiteX6" fmla="*/ 316039 w 710750"/>
              <a:gd name="connsiteY6" fmla="*/ 170 h 831175"/>
              <a:gd name="connsiteX7" fmla="*/ 111570 w 710750"/>
              <a:gd name="connsiteY7" fmla="*/ 138827 h 831175"/>
              <a:gd name="connsiteX8" fmla="*/ 5115 w 710750"/>
              <a:gd name="connsiteY8" fmla="*/ 390823 h 831175"/>
              <a:gd name="connsiteX9" fmla="*/ 38938 w 710750"/>
              <a:gd name="connsiteY9" fmla="*/ 474686 h 831175"/>
              <a:gd name="connsiteX10" fmla="*/ 122801 w 710750"/>
              <a:gd name="connsiteY10" fmla="*/ 440864 h 831175"/>
              <a:gd name="connsiteX11" fmla="*/ 192897 w 710750"/>
              <a:gd name="connsiteY11" fmla="*/ 275545 h 831175"/>
              <a:gd name="connsiteX12" fmla="*/ 192897 w 710750"/>
              <a:gd name="connsiteY12" fmla="*/ 395320 h 831175"/>
              <a:gd name="connsiteX13" fmla="*/ 106561 w 710750"/>
              <a:gd name="connsiteY13" fmla="*/ 596741 h 831175"/>
              <a:gd name="connsiteX14" fmla="*/ 192897 w 710750"/>
              <a:gd name="connsiteY14" fmla="*/ 596741 h 831175"/>
              <a:gd name="connsiteX15" fmla="*/ 192897 w 710750"/>
              <a:gd name="connsiteY15" fmla="*/ 831175 h 831175"/>
              <a:gd name="connsiteX16" fmla="*/ 320770 w 710750"/>
              <a:gd name="connsiteY16" fmla="*/ 831175 h 831175"/>
              <a:gd name="connsiteX17" fmla="*/ 320770 w 710750"/>
              <a:gd name="connsiteY17" fmla="*/ 596741 h 831175"/>
              <a:gd name="connsiteX18" fmla="*/ 384707 w 710750"/>
              <a:gd name="connsiteY18" fmla="*/ 596741 h 831175"/>
              <a:gd name="connsiteX19" fmla="*/ 384707 w 710750"/>
              <a:gd name="connsiteY19" fmla="*/ 831175 h 831175"/>
              <a:gd name="connsiteX20" fmla="*/ 512580 w 710750"/>
              <a:gd name="connsiteY20" fmla="*/ 831175 h 831175"/>
              <a:gd name="connsiteX21" fmla="*/ 512580 w 710750"/>
              <a:gd name="connsiteY21" fmla="*/ 596741 h 831175"/>
              <a:gd name="connsiteX22" fmla="*/ 596742 w 710750"/>
              <a:gd name="connsiteY22" fmla="*/ 596741 h 831175"/>
              <a:gd name="connsiteX23" fmla="*/ 512580 w 710750"/>
              <a:gd name="connsiteY23" fmla="*/ 400328 h 831175"/>
              <a:gd name="connsiteX24" fmla="*/ 512580 w 710750"/>
              <a:gd name="connsiteY24" fmla="*/ 217759 h 831175"/>
              <a:gd name="connsiteX25" fmla="*/ 590328 w 710750"/>
              <a:gd name="connsiteY25" fmla="*/ 395670 h 831175"/>
              <a:gd name="connsiteX0" fmla="*/ 582791 w 710979"/>
              <a:gd name="connsiteY0" fmla="*/ 420791 h 831175"/>
              <a:gd name="connsiteX1" fmla="*/ 667366 w 710979"/>
              <a:gd name="connsiteY1" fmla="*/ 463232 h 831175"/>
              <a:gd name="connsiteX2" fmla="*/ 691176 w 710979"/>
              <a:gd name="connsiteY2" fmla="*/ 356076 h 831175"/>
              <a:gd name="connsiteX3" fmla="*/ 591165 w 710979"/>
              <a:gd name="connsiteY3" fmla="*/ 125094 h 831175"/>
              <a:gd name="connsiteX4" fmla="*/ 462582 w 710979"/>
              <a:gd name="connsiteY4" fmla="*/ 0 h 831175"/>
              <a:gd name="connsiteX5" fmla="*/ 320770 w 710979"/>
              <a:gd name="connsiteY5" fmla="*/ 0 h 831175"/>
              <a:gd name="connsiteX6" fmla="*/ 316039 w 710979"/>
              <a:gd name="connsiteY6" fmla="*/ 170 h 831175"/>
              <a:gd name="connsiteX7" fmla="*/ 111570 w 710979"/>
              <a:gd name="connsiteY7" fmla="*/ 138827 h 831175"/>
              <a:gd name="connsiteX8" fmla="*/ 5115 w 710979"/>
              <a:gd name="connsiteY8" fmla="*/ 390823 h 831175"/>
              <a:gd name="connsiteX9" fmla="*/ 38938 w 710979"/>
              <a:gd name="connsiteY9" fmla="*/ 474686 h 831175"/>
              <a:gd name="connsiteX10" fmla="*/ 122801 w 710979"/>
              <a:gd name="connsiteY10" fmla="*/ 440864 h 831175"/>
              <a:gd name="connsiteX11" fmla="*/ 192897 w 710979"/>
              <a:gd name="connsiteY11" fmla="*/ 275545 h 831175"/>
              <a:gd name="connsiteX12" fmla="*/ 192897 w 710979"/>
              <a:gd name="connsiteY12" fmla="*/ 395320 h 831175"/>
              <a:gd name="connsiteX13" fmla="*/ 106561 w 710979"/>
              <a:gd name="connsiteY13" fmla="*/ 596741 h 831175"/>
              <a:gd name="connsiteX14" fmla="*/ 192897 w 710979"/>
              <a:gd name="connsiteY14" fmla="*/ 596741 h 831175"/>
              <a:gd name="connsiteX15" fmla="*/ 192897 w 710979"/>
              <a:gd name="connsiteY15" fmla="*/ 831175 h 831175"/>
              <a:gd name="connsiteX16" fmla="*/ 320770 w 710979"/>
              <a:gd name="connsiteY16" fmla="*/ 831175 h 831175"/>
              <a:gd name="connsiteX17" fmla="*/ 320770 w 710979"/>
              <a:gd name="connsiteY17" fmla="*/ 596741 h 831175"/>
              <a:gd name="connsiteX18" fmla="*/ 384707 w 710979"/>
              <a:gd name="connsiteY18" fmla="*/ 596741 h 831175"/>
              <a:gd name="connsiteX19" fmla="*/ 384707 w 710979"/>
              <a:gd name="connsiteY19" fmla="*/ 831175 h 831175"/>
              <a:gd name="connsiteX20" fmla="*/ 512580 w 710979"/>
              <a:gd name="connsiteY20" fmla="*/ 831175 h 831175"/>
              <a:gd name="connsiteX21" fmla="*/ 512580 w 710979"/>
              <a:gd name="connsiteY21" fmla="*/ 596741 h 831175"/>
              <a:gd name="connsiteX22" fmla="*/ 596742 w 710979"/>
              <a:gd name="connsiteY22" fmla="*/ 596741 h 831175"/>
              <a:gd name="connsiteX23" fmla="*/ 512580 w 710979"/>
              <a:gd name="connsiteY23" fmla="*/ 400328 h 831175"/>
              <a:gd name="connsiteX24" fmla="*/ 512580 w 710979"/>
              <a:gd name="connsiteY24" fmla="*/ 217759 h 831175"/>
              <a:gd name="connsiteX25" fmla="*/ 582791 w 710979"/>
              <a:gd name="connsiteY25" fmla="*/ 420791 h 831175"/>
              <a:gd name="connsiteX0" fmla="*/ 582791 w 709976"/>
              <a:gd name="connsiteY0" fmla="*/ 420791 h 831175"/>
              <a:gd name="connsiteX1" fmla="*/ 662342 w 709976"/>
              <a:gd name="connsiteY1" fmla="*/ 445648 h 831175"/>
              <a:gd name="connsiteX2" fmla="*/ 691176 w 709976"/>
              <a:gd name="connsiteY2" fmla="*/ 356076 h 831175"/>
              <a:gd name="connsiteX3" fmla="*/ 591165 w 709976"/>
              <a:gd name="connsiteY3" fmla="*/ 125094 h 831175"/>
              <a:gd name="connsiteX4" fmla="*/ 462582 w 709976"/>
              <a:gd name="connsiteY4" fmla="*/ 0 h 831175"/>
              <a:gd name="connsiteX5" fmla="*/ 320770 w 709976"/>
              <a:gd name="connsiteY5" fmla="*/ 0 h 831175"/>
              <a:gd name="connsiteX6" fmla="*/ 316039 w 709976"/>
              <a:gd name="connsiteY6" fmla="*/ 170 h 831175"/>
              <a:gd name="connsiteX7" fmla="*/ 111570 w 709976"/>
              <a:gd name="connsiteY7" fmla="*/ 138827 h 831175"/>
              <a:gd name="connsiteX8" fmla="*/ 5115 w 709976"/>
              <a:gd name="connsiteY8" fmla="*/ 390823 h 831175"/>
              <a:gd name="connsiteX9" fmla="*/ 38938 w 709976"/>
              <a:gd name="connsiteY9" fmla="*/ 474686 h 831175"/>
              <a:gd name="connsiteX10" fmla="*/ 122801 w 709976"/>
              <a:gd name="connsiteY10" fmla="*/ 440864 h 831175"/>
              <a:gd name="connsiteX11" fmla="*/ 192897 w 709976"/>
              <a:gd name="connsiteY11" fmla="*/ 275545 h 831175"/>
              <a:gd name="connsiteX12" fmla="*/ 192897 w 709976"/>
              <a:gd name="connsiteY12" fmla="*/ 395320 h 831175"/>
              <a:gd name="connsiteX13" fmla="*/ 106561 w 709976"/>
              <a:gd name="connsiteY13" fmla="*/ 596741 h 831175"/>
              <a:gd name="connsiteX14" fmla="*/ 192897 w 709976"/>
              <a:gd name="connsiteY14" fmla="*/ 596741 h 831175"/>
              <a:gd name="connsiteX15" fmla="*/ 192897 w 709976"/>
              <a:gd name="connsiteY15" fmla="*/ 831175 h 831175"/>
              <a:gd name="connsiteX16" fmla="*/ 320770 w 709976"/>
              <a:gd name="connsiteY16" fmla="*/ 831175 h 831175"/>
              <a:gd name="connsiteX17" fmla="*/ 320770 w 709976"/>
              <a:gd name="connsiteY17" fmla="*/ 596741 h 831175"/>
              <a:gd name="connsiteX18" fmla="*/ 384707 w 709976"/>
              <a:gd name="connsiteY18" fmla="*/ 596741 h 831175"/>
              <a:gd name="connsiteX19" fmla="*/ 384707 w 709976"/>
              <a:gd name="connsiteY19" fmla="*/ 831175 h 831175"/>
              <a:gd name="connsiteX20" fmla="*/ 512580 w 709976"/>
              <a:gd name="connsiteY20" fmla="*/ 831175 h 831175"/>
              <a:gd name="connsiteX21" fmla="*/ 512580 w 709976"/>
              <a:gd name="connsiteY21" fmla="*/ 596741 h 831175"/>
              <a:gd name="connsiteX22" fmla="*/ 596742 w 709976"/>
              <a:gd name="connsiteY22" fmla="*/ 596741 h 831175"/>
              <a:gd name="connsiteX23" fmla="*/ 512580 w 709976"/>
              <a:gd name="connsiteY23" fmla="*/ 400328 h 831175"/>
              <a:gd name="connsiteX24" fmla="*/ 512580 w 709976"/>
              <a:gd name="connsiteY24" fmla="*/ 217759 h 831175"/>
              <a:gd name="connsiteX25" fmla="*/ 582791 w 709976"/>
              <a:gd name="connsiteY25" fmla="*/ 420791 h 831175"/>
              <a:gd name="connsiteX0" fmla="*/ 582791 w 701706"/>
              <a:gd name="connsiteY0" fmla="*/ 420791 h 831175"/>
              <a:gd name="connsiteX1" fmla="*/ 662342 w 701706"/>
              <a:gd name="connsiteY1" fmla="*/ 445648 h 831175"/>
              <a:gd name="connsiteX2" fmla="*/ 681128 w 701706"/>
              <a:gd name="connsiteY2" fmla="*/ 376172 h 831175"/>
              <a:gd name="connsiteX3" fmla="*/ 591165 w 701706"/>
              <a:gd name="connsiteY3" fmla="*/ 125094 h 831175"/>
              <a:gd name="connsiteX4" fmla="*/ 462582 w 701706"/>
              <a:gd name="connsiteY4" fmla="*/ 0 h 831175"/>
              <a:gd name="connsiteX5" fmla="*/ 320770 w 701706"/>
              <a:gd name="connsiteY5" fmla="*/ 0 h 831175"/>
              <a:gd name="connsiteX6" fmla="*/ 316039 w 701706"/>
              <a:gd name="connsiteY6" fmla="*/ 170 h 831175"/>
              <a:gd name="connsiteX7" fmla="*/ 111570 w 701706"/>
              <a:gd name="connsiteY7" fmla="*/ 138827 h 831175"/>
              <a:gd name="connsiteX8" fmla="*/ 5115 w 701706"/>
              <a:gd name="connsiteY8" fmla="*/ 390823 h 831175"/>
              <a:gd name="connsiteX9" fmla="*/ 38938 w 701706"/>
              <a:gd name="connsiteY9" fmla="*/ 474686 h 831175"/>
              <a:gd name="connsiteX10" fmla="*/ 122801 w 701706"/>
              <a:gd name="connsiteY10" fmla="*/ 440864 h 831175"/>
              <a:gd name="connsiteX11" fmla="*/ 192897 w 701706"/>
              <a:gd name="connsiteY11" fmla="*/ 275545 h 831175"/>
              <a:gd name="connsiteX12" fmla="*/ 192897 w 701706"/>
              <a:gd name="connsiteY12" fmla="*/ 395320 h 831175"/>
              <a:gd name="connsiteX13" fmla="*/ 106561 w 701706"/>
              <a:gd name="connsiteY13" fmla="*/ 596741 h 831175"/>
              <a:gd name="connsiteX14" fmla="*/ 192897 w 701706"/>
              <a:gd name="connsiteY14" fmla="*/ 596741 h 831175"/>
              <a:gd name="connsiteX15" fmla="*/ 192897 w 701706"/>
              <a:gd name="connsiteY15" fmla="*/ 831175 h 831175"/>
              <a:gd name="connsiteX16" fmla="*/ 320770 w 701706"/>
              <a:gd name="connsiteY16" fmla="*/ 831175 h 831175"/>
              <a:gd name="connsiteX17" fmla="*/ 320770 w 701706"/>
              <a:gd name="connsiteY17" fmla="*/ 596741 h 831175"/>
              <a:gd name="connsiteX18" fmla="*/ 384707 w 701706"/>
              <a:gd name="connsiteY18" fmla="*/ 596741 h 831175"/>
              <a:gd name="connsiteX19" fmla="*/ 384707 w 701706"/>
              <a:gd name="connsiteY19" fmla="*/ 831175 h 831175"/>
              <a:gd name="connsiteX20" fmla="*/ 512580 w 701706"/>
              <a:gd name="connsiteY20" fmla="*/ 831175 h 831175"/>
              <a:gd name="connsiteX21" fmla="*/ 512580 w 701706"/>
              <a:gd name="connsiteY21" fmla="*/ 596741 h 831175"/>
              <a:gd name="connsiteX22" fmla="*/ 596742 w 701706"/>
              <a:gd name="connsiteY22" fmla="*/ 596741 h 831175"/>
              <a:gd name="connsiteX23" fmla="*/ 512580 w 701706"/>
              <a:gd name="connsiteY23" fmla="*/ 400328 h 831175"/>
              <a:gd name="connsiteX24" fmla="*/ 512580 w 701706"/>
              <a:gd name="connsiteY24" fmla="*/ 217759 h 831175"/>
              <a:gd name="connsiteX25" fmla="*/ 582791 w 701706"/>
              <a:gd name="connsiteY25" fmla="*/ 420791 h 831175"/>
              <a:gd name="connsiteX0" fmla="*/ 582791 w 701706"/>
              <a:gd name="connsiteY0" fmla="*/ 420791 h 831175"/>
              <a:gd name="connsiteX1" fmla="*/ 662342 w 701706"/>
              <a:gd name="connsiteY1" fmla="*/ 445648 h 831175"/>
              <a:gd name="connsiteX2" fmla="*/ 681128 w 701706"/>
              <a:gd name="connsiteY2" fmla="*/ 376172 h 831175"/>
              <a:gd name="connsiteX3" fmla="*/ 591165 w 701706"/>
              <a:gd name="connsiteY3" fmla="*/ 125094 h 831175"/>
              <a:gd name="connsiteX4" fmla="*/ 462582 w 701706"/>
              <a:gd name="connsiteY4" fmla="*/ 0 h 831175"/>
              <a:gd name="connsiteX5" fmla="*/ 320770 w 701706"/>
              <a:gd name="connsiteY5" fmla="*/ 0 h 831175"/>
              <a:gd name="connsiteX6" fmla="*/ 316039 w 701706"/>
              <a:gd name="connsiteY6" fmla="*/ 170 h 831175"/>
              <a:gd name="connsiteX7" fmla="*/ 111570 w 701706"/>
              <a:gd name="connsiteY7" fmla="*/ 138827 h 831175"/>
              <a:gd name="connsiteX8" fmla="*/ 5115 w 701706"/>
              <a:gd name="connsiteY8" fmla="*/ 390823 h 831175"/>
              <a:gd name="connsiteX9" fmla="*/ 38938 w 701706"/>
              <a:gd name="connsiteY9" fmla="*/ 474686 h 831175"/>
              <a:gd name="connsiteX10" fmla="*/ 122801 w 701706"/>
              <a:gd name="connsiteY10" fmla="*/ 440864 h 831175"/>
              <a:gd name="connsiteX11" fmla="*/ 192897 w 701706"/>
              <a:gd name="connsiteY11" fmla="*/ 275545 h 831175"/>
              <a:gd name="connsiteX12" fmla="*/ 192897 w 701706"/>
              <a:gd name="connsiteY12" fmla="*/ 395320 h 831175"/>
              <a:gd name="connsiteX13" fmla="*/ 106561 w 701706"/>
              <a:gd name="connsiteY13" fmla="*/ 596741 h 831175"/>
              <a:gd name="connsiteX14" fmla="*/ 192897 w 701706"/>
              <a:gd name="connsiteY14" fmla="*/ 596741 h 831175"/>
              <a:gd name="connsiteX15" fmla="*/ 192897 w 701706"/>
              <a:gd name="connsiteY15" fmla="*/ 831175 h 831175"/>
              <a:gd name="connsiteX16" fmla="*/ 320770 w 701706"/>
              <a:gd name="connsiteY16" fmla="*/ 831175 h 831175"/>
              <a:gd name="connsiteX17" fmla="*/ 320770 w 701706"/>
              <a:gd name="connsiteY17" fmla="*/ 596741 h 831175"/>
              <a:gd name="connsiteX18" fmla="*/ 384707 w 701706"/>
              <a:gd name="connsiteY18" fmla="*/ 596741 h 831175"/>
              <a:gd name="connsiteX19" fmla="*/ 384707 w 701706"/>
              <a:gd name="connsiteY19" fmla="*/ 831175 h 831175"/>
              <a:gd name="connsiteX20" fmla="*/ 512580 w 701706"/>
              <a:gd name="connsiteY20" fmla="*/ 831175 h 831175"/>
              <a:gd name="connsiteX21" fmla="*/ 512580 w 701706"/>
              <a:gd name="connsiteY21" fmla="*/ 596741 h 831175"/>
              <a:gd name="connsiteX22" fmla="*/ 596742 w 701706"/>
              <a:gd name="connsiteY22" fmla="*/ 596741 h 831175"/>
              <a:gd name="connsiteX23" fmla="*/ 512580 w 701706"/>
              <a:gd name="connsiteY23" fmla="*/ 400328 h 831175"/>
              <a:gd name="connsiteX24" fmla="*/ 512580 w 701706"/>
              <a:gd name="connsiteY24" fmla="*/ 217759 h 831175"/>
              <a:gd name="connsiteX25" fmla="*/ 582791 w 701706"/>
              <a:gd name="connsiteY25" fmla="*/ 420791 h 831175"/>
              <a:gd name="connsiteX0" fmla="*/ 582791 w 687350"/>
              <a:gd name="connsiteY0" fmla="*/ 420791 h 831175"/>
              <a:gd name="connsiteX1" fmla="*/ 662342 w 687350"/>
              <a:gd name="connsiteY1" fmla="*/ 445648 h 831175"/>
              <a:gd name="connsiteX2" fmla="*/ 681128 w 687350"/>
              <a:gd name="connsiteY2" fmla="*/ 376172 h 831175"/>
              <a:gd name="connsiteX3" fmla="*/ 591165 w 687350"/>
              <a:gd name="connsiteY3" fmla="*/ 125094 h 831175"/>
              <a:gd name="connsiteX4" fmla="*/ 462582 w 687350"/>
              <a:gd name="connsiteY4" fmla="*/ 0 h 831175"/>
              <a:gd name="connsiteX5" fmla="*/ 320770 w 687350"/>
              <a:gd name="connsiteY5" fmla="*/ 0 h 831175"/>
              <a:gd name="connsiteX6" fmla="*/ 316039 w 687350"/>
              <a:gd name="connsiteY6" fmla="*/ 170 h 831175"/>
              <a:gd name="connsiteX7" fmla="*/ 111570 w 687350"/>
              <a:gd name="connsiteY7" fmla="*/ 138827 h 831175"/>
              <a:gd name="connsiteX8" fmla="*/ 5115 w 687350"/>
              <a:gd name="connsiteY8" fmla="*/ 390823 h 831175"/>
              <a:gd name="connsiteX9" fmla="*/ 38938 w 687350"/>
              <a:gd name="connsiteY9" fmla="*/ 474686 h 831175"/>
              <a:gd name="connsiteX10" fmla="*/ 122801 w 687350"/>
              <a:gd name="connsiteY10" fmla="*/ 440864 h 831175"/>
              <a:gd name="connsiteX11" fmla="*/ 192897 w 687350"/>
              <a:gd name="connsiteY11" fmla="*/ 275545 h 831175"/>
              <a:gd name="connsiteX12" fmla="*/ 192897 w 687350"/>
              <a:gd name="connsiteY12" fmla="*/ 395320 h 831175"/>
              <a:gd name="connsiteX13" fmla="*/ 106561 w 687350"/>
              <a:gd name="connsiteY13" fmla="*/ 596741 h 831175"/>
              <a:gd name="connsiteX14" fmla="*/ 192897 w 687350"/>
              <a:gd name="connsiteY14" fmla="*/ 596741 h 831175"/>
              <a:gd name="connsiteX15" fmla="*/ 192897 w 687350"/>
              <a:gd name="connsiteY15" fmla="*/ 831175 h 831175"/>
              <a:gd name="connsiteX16" fmla="*/ 320770 w 687350"/>
              <a:gd name="connsiteY16" fmla="*/ 831175 h 831175"/>
              <a:gd name="connsiteX17" fmla="*/ 320770 w 687350"/>
              <a:gd name="connsiteY17" fmla="*/ 596741 h 831175"/>
              <a:gd name="connsiteX18" fmla="*/ 384707 w 687350"/>
              <a:gd name="connsiteY18" fmla="*/ 596741 h 831175"/>
              <a:gd name="connsiteX19" fmla="*/ 384707 w 687350"/>
              <a:gd name="connsiteY19" fmla="*/ 831175 h 831175"/>
              <a:gd name="connsiteX20" fmla="*/ 512580 w 687350"/>
              <a:gd name="connsiteY20" fmla="*/ 831175 h 831175"/>
              <a:gd name="connsiteX21" fmla="*/ 512580 w 687350"/>
              <a:gd name="connsiteY21" fmla="*/ 596741 h 831175"/>
              <a:gd name="connsiteX22" fmla="*/ 596742 w 687350"/>
              <a:gd name="connsiteY22" fmla="*/ 596741 h 831175"/>
              <a:gd name="connsiteX23" fmla="*/ 512580 w 687350"/>
              <a:gd name="connsiteY23" fmla="*/ 400328 h 831175"/>
              <a:gd name="connsiteX24" fmla="*/ 512580 w 687350"/>
              <a:gd name="connsiteY24" fmla="*/ 217759 h 831175"/>
              <a:gd name="connsiteX25" fmla="*/ 582791 w 687350"/>
              <a:gd name="connsiteY25" fmla="*/ 420791 h 831175"/>
              <a:gd name="connsiteX0" fmla="*/ 582791 w 687350"/>
              <a:gd name="connsiteY0" fmla="*/ 420791 h 831175"/>
              <a:gd name="connsiteX1" fmla="*/ 662342 w 687350"/>
              <a:gd name="connsiteY1" fmla="*/ 445648 h 831175"/>
              <a:gd name="connsiteX2" fmla="*/ 681128 w 687350"/>
              <a:gd name="connsiteY2" fmla="*/ 376172 h 831175"/>
              <a:gd name="connsiteX3" fmla="*/ 591165 w 687350"/>
              <a:gd name="connsiteY3" fmla="*/ 125094 h 831175"/>
              <a:gd name="connsiteX4" fmla="*/ 506690 w 687350"/>
              <a:gd name="connsiteY4" fmla="*/ 20718 h 831175"/>
              <a:gd name="connsiteX5" fmla="*/ 320770 w 687350"/>
              <a:gd name="connsiteY5" fmla="*/ 0 h 831175"/>
              <a:gd name="connsiteX6" fmla="*/ 316039 w 687350"/>
              <a:gd name="connsiteY6" fmla="*/ 170 h 831175"/>
              <a:gd name="connsiteX7" fmla="*/ 111570 w 687350"/>
              <a:gd name="connsiteY7" fmla="*/ 138827 h 831175"/>
              <a:gd name="connsiteX8" fmla="*/ 5115 w 687350"/>
              <a:gd name="connsiteY8" fmla="*/ 390823 h 831175"/>
              <a:gd name="connsiteX9" fmla="*/ 38938 w 687350"/>
              <a:gd name="connsiteY9" fmla="*/ 474686 h 831175"/>
              <a:gd name="connsiteX10" fmla="*/ 122801 w 687350"/>
              <a:gd name="connsiteY10" fmla="*/ 440864 h 831175"/>
              <a:gd name="connsiteX11" fmla="*/ 192897 w 687350"/>
              <a:gd name="connsiteY11" fmla="*/ 275545 h 831175"/>
              <a:gd name="connsiteX12" fmla="*/ 192897 w 687350"/>
              <a:gd name="connsiteY12" fmla="*/ 395320 h 831175"/>
              <a:gd name="connsiteX13" fmla="*/ 106561 w 687350"/>
              <a:gd name="connsiteY13" fmla="*/ 596741 h 831175"/>
              <a:gd name="connsiteX14" fmla="*/ 192897 w 687350"/>
              <a:gd name="connsiteY14" fmla="*/ 596741 h 831175"/>
              <a:gd name="connsiteX15" fmla="*/ 192897 w 687350"/>
              <a:gd name="connsiteY15" fmla="*/ 831175 h 831175"/>
              <a:gd name="connsiteX16" fmla="*/ 320770 w 687350"/>
              <a:gd name="connsiteY16" fmla="*/ 831175 h 831175"/>
              <a:gd name="connsiteX17" fmla="*/ 320770 w 687350"/>
              <a:gd name="connsiteY17" fmla="*/ 596741 h 831175"/>
              <a:gd name="connsiteX18" fmla="*/ 384707 w 687350"/>
              <a:gd name="connsiteY18" fmla="*/ 596741 h 831175"/>
              <a:gd name="connsiteX19" fmla="*/ 384707 w 687350"/>
              <a:gd name="connsiteY19" fmla="*/ 831175 h 831175"/>
              <a:gd name="connsiteX20" fmla="*/ 512580 w 687350"/>
              <a:gd name="connsiteY20" fmla="*/ 831175 h 831175"/>
              <a:gd name="connsiteX21" fmla="*/ 512580 w 687350"/>
              <a:gd name="connsiteY21" fmla="*/ 596741 h 831175"/>
              <a:gd name="connsiteX22" fmla="*/ 596742 w 687350"/>
              <a:gd name="connsiteY22" fmla="*/ 596741 h 831175"/>
              <a:gd name="connsiteX23" fmla="*/ 512580 w 687350"/>
              <a:gd name="connsiteY23" fmla="*/ 400328 h 831175"/>
              <a:gd name="connsiteX24" fmla="*/ 512580 w 687350"/>
              <a:gd name="connsiteY24" fmla="*/ 217759 h 831175"/>
              <a:gd name="connsiteX25" fmla="*/ 582791 w 687350"/>
              <a:gd name="connsiteY25" fmla="*/ 420791 h 831175"/>
              <a:gd name="connsiteX0" fmla="*/ 582791 w 687350"/>
              <a:gd name="connsiteY0" fmla="*/ 425269 h 835653"/>
              <a:gd name="connsiteX1" fmla="*/ 662342 w 687350"/>
              <a:gd name="connsiteY1" fmla="*/ 450126 h 835653"/>
              <a:gd name="connsiteX2" fmla="*/ 681128 w 687350"/>
              <a:gd name="connsiteY2" fmla="*/ 380650 h 835653"/>
              <a:gd name="connsiteX3" fmla="*/ 591165 w 687350"/>
              <a:gd name="connsiteY3" fmla="*/ 129572 h 835653"/>
              <a:gd name="connsiteX4" fmla="*/ 506690 w 687350"/>
              <a:gd name="connsiteY4" fmla="*/ 25196 h 835653"/>
              <a:gd name="connsiteX5" fmla="*/ 320770 w 687350"/>
              <a:gd name="connsiteY5" fmla="*/ 4478 h 835653"/>
              <a:gd name="connsiteX6" fmla="*/ 316039 w 687350"/>
              <a:gd name="connsiteY6" fmla="*/ 4648 h 835653"/>
              <a:gd name="connsiteX7" fmla="*/ 111570 w 687350"/>
              <a:gd name="connsiteY7" fmla="*/ 143305 h 835653"/>
              <a:gd name="connsiteX8" fmla="*/ 5115 w 687350"/>
              <a:gd name="connsiteY8" fmla="*/ 395301 h 835653"/>
              <a:gd name="connsiteX9" fmla="*/ 38938 w 687350"/>
              <a:gd name="connsiteY9" fmla="*/ 479164 h 835653"/>
              <a:gd name="connsiteX10" fmla="*/ 122801 w 687350"/>
              <a:gd name="connsiteY10" fmla="*/ 445342 h 835653"/>
              <a:gd name="connsiteX11" fmla="*/ 192897 w 687350"/>
              <a:gd name="connsiteY11" fmla="*/ 280023 h 835653"/>
              <a:gd name="connsiteX12" fmla="*/ 192897 w 687350"/>
              <a:gd name="connsiteY12" fmla="*/ 399798 h 835653"/>
              <a:gd name="connsiteX13" fmla="*/ 106561 w 687350"/>
              <a:gd name="connsiteY13" fmla="*/ 601219 h 835653"/>
              <a:gd name="connsiteX14" fmla="*/ 192897 w 687350"/>
              <a:gd name="connsiteY14" fmla="*/ 601219 h 835653"/>
              <a:gd name="connsiteX15" fmla="*/ 192897 w 687350"/>
              <a:gd name="connsiteY15" fmla="*/ 835653 h 835653"/>
              <a:gd name="connsiteX16" fmla="*/ 320770 w 687350"/>
              <a:gd name="connsiteY16" fmla="*/ 835653 h 835653"/>
              <a:gd name="connsiteX17" fmla="*/ 320770 w 687350"/>
              <a:gd name="connsiteY17" fmla="*/ 601219 h 835653"/>
              <a:gd name="connsiteX18" fmla="*/ 384707 w 687350"/>
              <a:gd name="connsiteY18" fmla="*/ 601219 h 835653"/>
              <a:gd name="connsiteX19" fmla="*/ 384707 w 687350"/>
              <a:gd name="connsiteY19" fmla="*/ 835653 h 835653"/>
              <a:gd name="connsiteX20" fmla="*/ 512580 w 687350"/>
              <a:gd name="connsiteY20" fmla="*/ 835653 h 835653"/>
              <a:gd name="connsiteX21" fmla="*/ 512580 w 687350"/>
              <a:gd name="connsiteY21" fmla="*/ 601219 h 835653"/>
              <a:gd name="connsiteX22" fmla="*/ 596742 w 687350"/>
              <a:gd name="connsiteY22" fmla="*/ 601219 h 835653"/>
              <a:gd name="connsiteX23" fmla="*/ 512580 w 687350"/>
              <a:gd name="connsiteY23" fmla="*/ 404806 h 835653"/>
              <a:gd name="connsiteX24" fmla="*/ 512580 w 687350"/>
              <a:gd name="connsiteY24" fmla="*/ 222237 h 835653"/>
              <a:gd name="connsiteX25" fmla="*/ 582791 w 687350"/>
              <a:gd name="connsiteY25" fmla="*/ 425269 h 835653"/>
              <a:gd name="connsiteX0" fmla="*/ 582791 w 687350"/>
              <a:gd name="connsiteY0" fmla="*/ 425269 h 835653"/>
              <a:gd name="connsiteX1" fmla="*/ 662342 w 687350"/>
              <a:gd name="connsiteY1" fmla="*/ 450126 h 835653"/>
              <a:gd name="connsiteX2" fmla="*/ 681128 w 687350"/>
              <a:gd name="connsiteY2" fmla="*/ 380650 h 835653"/>
              <a:gd name="connsiteX3" fmla="*/ 591165 w 687350"/>
              <a:gd name="connsiteY3" fmla="*/ 129572 h 835653"/>
              <a:gd name="connsiteX4" fmla="*/ 506690 w 687350"/>
              <a:gd name="connsiteY4" fmla="*/ 25196 h 835653"/>
              <a:gd name="connsiteX5" fmla="*/ 320770 w 687350"/>
              <a:gd name="connsiteY5" fmla="*/ 4478 h 835653"/>
              <a:gd name="connsiteX6" fmla="*/ 111570 w 687350"/>
              <a:gd name="connsiteY6" fmla="*/ 143305 h 835653"/>
              <a:gd name="connsiteX7" fmla="*/ 5115 w 687350"/>
              <a:gd name="connsiteY7" fmla="*/ 395301 h 835653"/>
              <a:gd name="connsiteX8" fmla="*/ 38938 w 687350"/>
              <a:gd name="connsiteY8" fmla="*/ 479164 h 835653"/>
              <a:gd name="connsiteX9" fmla="*/ 122801 w 687350"/>
              <a:gd name="connsiteY9" fmla="*/ 445342 h 835653"/>
              <a:gd name="connsiteX10" fmla="*/ 192897 w 687350"/>
              <a:gd name="connsiteY10" fmla="*/ 280023 h 835653"/>
              <a:gd name="connsiteX11" fmla="*/ 192897 w 687350"/>
              <a:gd name="connsiteY11" fmla="*/ 399798 h 835653"/>
              <a:gd name="connsiteX12" fmla="*/ 106561 w 687350"/>
              <a:gd name="connsiteY12" fmla="*/ 601219 h 835653"/>
              <a:gd name="connsiteX13" fmla="*/ 192897 w 687350"/>
              <a:gd name="connsiteY13" fmla="*/ 601219 h 835653"/>
              <a:gd name="connsiteX14" fmla="*/ 192897 w 687350"/>
              <a:gd name="connsiteY14" fmla="*/ 835653 h 835653"/>
              <a:gd name="connsiteX15" fmla="*/ 320770 w 687350"/>
              <a:gd name="connsiteY15" fmla="*/ 835653 h 835653"/>
              <a:gd name="connsiteX16" fmla="*/ 320770 w 687350"/>
              <a:gd name="connsiteY16" fmla="*/ 601219 h 835653"/>
              <a:gd name="connsiteX17" fmla="*/ 384707 w 687350"/>
              <a:gd name="connsiteY17" fmla="*/ 601219 h 835653"/>
              <a:gd name="connsiteX18" fmla="*/ 384707 w 687350"/>
              <a:gd name="connsiteY18" fmla="*/ 835653 h 835653"/>
              <a:gd name="connsiteX19" fmla="*/ 512580 w 687350"/>
              <a:gd name="connsiteY19" fmla="*/ 835653 h 835653"/>
              <a:gd name="connsiteX20" fmla="*/ 512580 w 687350"/>
              <a:gd name="connsiteY20" fmla="*/ 601219 h 835653"/>
              <a:gd name="connsiteX21" fmla="*/ 596742 w 687350"/>
              <a:gd name="connsiteY21" fmla="*/ 601219 h 835653"/>
              <a:gd name="connsiteX22" fmla="*/ 512580 w 687350"/>
              <a:gd name="connsiteY22" fmla="*/ 404806 h 835653"/>
              <a:gd name="connsiteX23" fmla="*/ 512580 w 687350"/>
              <a:gd name="connsiteY23" fmla="*/ 222237 h 835653"/>
              <a:gd name="connsiteX24" fmla="*/ 582791 w 687350"/>
              <a:gd name="connsiteY24" fmla="*/ 425269 h 835653"/>
              <a:gd name="connsiteX0" fmla="*/ 582791 w 687350"/>
              <a:gd name="connsiteY0" fmla="*/ 427591 h 837975"/>
              <a:gd name="connsiteX1" fmla="*/ 662342 w 687350"/>
              <a:gd name="connsiteY1" fmla="*/ 452448 h 837975"/>
              <a:gd name="connsiteX2" fmla="*/ 681128 w 687350"/>
              <a:gd name="connsiteY2" fmla="*/ 382972 h 837975"/>
              <a:gd name="connsiteX3" fmla="*/ 591165 w 687350"/>
              <a:gd name="connsiteY3" fmla="*/ 131894 h 837975"/>
              <a:gd name="connsiteX4" fmla="*/ 506690 w 687350"/>
              <a:gd name="connsiteY4" fmla="*/ 27518 h 837975"/>
              <a:gd name="connsiteX5" fmla="*/ 301473 w 687350"/>
              <a:gd name="connsiteY5" fmla="*/ 1620 h 837975"/>
              <a:gd name="connsiteX6" fmla="*/ 111570 w 687350"/>
              <a:gd name="connsiteY6" fmla="*/ 145627 h 837975"/>
              <a:gd name="connsiteX7" fmla="*/ 5115 w 687350"/>
              <a:gd name="connsiteY7" fmla="*/ 397623 h 837975"/>
              <a:gd name="connsiteX8" fmla="*/ 38938 w 687350"/>
              <a:gd name="connsiteY8" fmla="*/ 481486 h 837975"/>
              <a:gd name="connsiteX9" fmla="*/ 122801 w 687350"/>
              <a:gd name="connsiteY9" fmla="*/ 447664 h 837975"/>
              <a:gd name="connsiteX10" fmla="*/ 192897 w 687350"/>
              <a:gd name="connsiteY10" fmla="*/ 282345 h 837975"/>
              <a:gd name="connsiteX11" fmla="*/ 192897 w 687350"/>
              <a:gd name="connsiteY11" fmla="*/ 402120 h 837975"/>
              <a:gd name="connsiteX12" fmla="*/ 106561 w 687350"/>
              <a:gd name="connsiteY12" fmla="*/ 603541 h 837975"/>
              <a:gd name="connsiteX13" fmla="*/ 192897 w 687350"/>
              <a:gd name="connsiteY13" fmla="*/ 603541 h 837975"/>
              <a:gd name="connsiteX14" fmla="*/ 192897 w 687350"/>
              <a:gd name="connsiteY14" fmla="*/ 837975 h 837975"/>
              <a:gd name="connsiteX15" fmla="*/ 320770 w 687350"/>
              <a:gd name="connsiteY15" fmla="*/ 837975 h 837975"/>
              <a:gd name="connsiteX16" fmla="*/ 320770 w 687350"/>
              <a:gd name="connsiteY16" fmla="*/ 603541 h 837975"/>
              <a:gd name="connsiteX17" fmla="*/ 384707 w 687350"/>
              <a:gd name="connsiteY17" fmla="*/ 603541 h 837975"/>
              <a:gd name="connsiteX18" fmla="*/ 384707 w 687350"/>
              <a:gd name="connsiteY18" fmla="*/ 837975 h 837975"/>
              <a:gd name="connsiteX19" fmla="*/ 512580 w 687350"/>
              <a:gd name="connsiteY19" fmla="*/ 837975 h 837975"/>
              <a:gd name="connsiteX20" fmla="*/ 512580 w 687350"/>
              <a:gd name="connsiteY20" fmla="*/ 603541 h 837975"/>
              <a:gd name="connsiteX21" fmla="*/ 596742 w 687350"/>
              <a:gd name="connsiteY21" fmla="*/ 603541 h 837975"/>
              <a:gd name="connsiteX22" fmla="*/ 512580 w 687350"/>
              <a:gd name="connsiteY22" fmla="*/ 407128 h 837975"/>
              <a:gd name="connsiteX23" fmla="*/ 512580 w 687350"/>
              <a:gd name="connsiteY23" fmla="*/ 224559 h 837975"/>
              <a:gd name="connsiteX24" fmla="*/ 582791 w 687350"/>
              <a:gd name="connsiteY24" fmla="*/ 427591 h 837975"/>
              <a:gd name="connsiteX0" fmla="*/ 582791 w 687350"/>
              <a:gd name="connsiteY0" fmla="*/ 427591 h 837975"/>
              <a:gd name="connsiteX1" fmla="*/ 662342 w 687350"/>
              <a:gd name="connsiteY1" fmla="*/ 452448 h 837975"/>
              <a:gd name="connsiteX2" fmla="*/ 681128 w 687350"/>
              <a:gd name="connsiteY2" fmla="*/ 382972 h 837975"/>
              <a:gd name="connsiteX3" fmla="*/ 506690 w 687350"/>
              <a:gd name="connsiteY3" fmla="*/ 27518 h 837975"/>
              <a:gd name="connsiteX4" fmla="*/ 301473 w 687350"/>
              <a:gd name="connsiteY4" fmla="*/ 1620 h 837975"/>
              <a:gd name="connsiteX5" fmla="*/ 111570 w 687350"/>
              <a:gd name="connsiteY5" fmla="*/ 145627 h 837975"/>
              <a:gd name="connsiteX6" fmla="*/ 5115 w 687350"/>
              <a:gd name="connsiteY6" fmla="*/ 397623 h 837975"/>
              <a:gd name="connsiteX7" fmla="*/ 38938 w 687350"/>
              <a:gd name="connsiteY7" fmla="*/ 481486 h 837975"/>
              <a:gd name="connsiteX8" fmla="*/ 122801 w 687350"/>
              <a:gd name="connsiteY8" fmla="*/ 447664 h 837975"/>
              <a:gd name="connsiteX9" fmla="*/ 192897 w 687350"/>
              <a:gd name="connsiteY9" fmla="*/ 282345 h 837975"/>
              <a:gd name="connsiteX10" fmla="*/ 192897 w 687350"/>
              <a:gd name="connsiteY10" fmla="*/ 402120 h 837975"/>
              <a:gd name="connsiteX11" fmla="*/ 106561 w 687350"/>
              <a:gd name="connsiteY11" fmla="*/ 603541 h 837975"/>
              <a:gd name="connsiteX12" fmla="*/ 192897 w 687350"/>
              <a:gd name="connsiteY12" fmla="*/ 603541 h 837975"/>
              <a:gd name="connsiteX13" fmla="*/ 192897 w 687350"/>
              <a:gd name="connsiteY13" fmla="*/ 837975 h 837975"/>
              <a:gd name="connsiteX14" fmla="*/ 320770 w 687350"/>
              <a:gd name="connsiteY14" fmla="*/ 837975 h 837975"/>
              <a:gd name="connsiteX15" fmla="*/ 320770 w 687350"/>
              <a:gd name="connsiteY15" fmla="*/ 603541 h 837975"/>
              <a:gd name="connsiteX16" fmla="*/ 384707 w 687350"/>
              <a:gd name="connsiteY16" fmla="*/ 603541 h 837975"/>
              <a:gd name="connsiteX17" fmla="*/ 384707 w 687350"/>
              <a:gd name="connsiteY17" fmla="*/ 837975 h 837975"/>
              <a:gd name="connsiteX18" fmla="*/ 512580 w 687350"/>
              <a:gd name="connsiteY18" fmla="*/ 837975 h 837975"/>
              <a:gd name="connsiteX19" fmla="*/ 512580 w 687350"/>
              <a:gd name="connsiteY19" fmla="*/ 603541 h 837975"/>
              <a:gd name="connsiteX20" fmla="*/ 596742 w 687350"/>
              <a:gd name="connsiteY20" fmla="*/ 603541 h 837975"/>
              <a:gd name="connsiteX21" fmla="*/ 512580 w 687350"/>
              <a:gd name="connsiteY21" fmla="*/ 407128 h 837975"/>
              <a:gd name="connsiteX22" fmla="*/ 512580 w 687350"/>
              <a:gd name="connsiteY22" fmla="*/ 224559 h 837975"/>
              <a:gd name="connsiteX23" fmla="*/ 582791 w 687350"/>
              <a:gd name="connsiteY23" fmla="*/ 427591 h 837975"/>
              <a:gd name="connsiteX0" fmla="*/ 582791 w 749580"/>
              <a:gd name="connsiteY0" fmla="*/ 548585 h 958969"/>
              <a:gd name="connsiteX1" fmla="*/ 662342 w 749580"/>
              <a:gd name="connsiteY1" fmla="*/ 573442 h 958969"/>
              <a:gd name="connsiteX2" fmla="*/ 747290 w 749580"/>
              <a:gd name="connsiteY2" fmla="*/ 11904 h 958969"/>
              <a:gd name="connsiteX3" fmla="*/ 506690 w 749580"/>
              <a:gd name="connsiteY3" fmla="*/ 148512 h 958969"/>
              <a:gd name="connsiteX4" fmla="*/ 301473 w 749580"/>
              <a:gd name="connsiteY4" fmla="*/ 122614 h 958969"/>
              <a:gd name="connsiteX5" fmla="*/ 111570 w 749580"/>
              <a:gd name="connsiteY5" fmla="*/ 266621 h 958969"/>
              <a:gd name="connsiteX6" fmla="*/ 5115 w 749580"/>
              <a:gd name="connsiteY6" fmla="*/ 518617 h 958969"/>
              <a:gd name="connsiteX7" fmla="*/ 38938 w 749580"/>
              <a:gd name="connsiteY7" fmla="*/ 602480 h 958969"/>
              <a:gd name="connsiteX8" fmla="*/ 122801 w 749580"/>
              <a:gd name="connsiteY8" fmla="*/ 568658 h 958969"/>
              <a:gd name="connsiteX9" fmla="*/ 192897 w 749580"/>
              <a:gd name="connsiteY9" fmla="*/ 403339 h 958969"/>
              <a:gd name="connsiteX10" fmla="*/ 192897 w 749580"/>
              <a:gd name="connsiteY10" fmla="*/ 523114 h 958969"/>
              <a:gd name="connsiteX11" fmla="*/ 106561 w 749580"/>
              <a:gd name="connsiteY11" fmla="*/ 724535 h 958969"/>
              <a:gd name="connsiteX12" fmla="*/ 192897 w 749580"/>
              <a:gd name="connsiteY12" fmla="*/ 724535 h 958969"/>
              <a:gd name="connsiteX13" fmla="*/ 192897 w 749580"/>
              <a:gd name="connsiteY13" fmla="*/ 958969 h 958969"/>
              <a:gd name="connsiteX14" fmla="*/ 320770 w 749580"/>
              <a:gd name="connsiteY14" fmla="*/ 958969 h 958969"/>
              <a:gd name="connsiteX15" fmla="*/ 320770 w 749580"/>
              <a:gd name="connsiteY15" fmla="*/ 724535 h 958969"/>
              <a:gd name="connsiteX16" fmla="*/ 384707 w 749580"/>
              <a:gd name="connsiteY16" fmla="*/ 724535 h 958969"/>
              <a:gd name="connsiteX17" fmla="*/ 384707 w 749580"/>
              <a:gd name="connsiteY17" fmla="*/ 958969 h 958969"/>
              <a:gd name="connsiteX18" fmla="*/ 512580 w 749580"/>
              <a:gd name="connsiteY18" fmla="*/ 958969 h 958969"/>
              <a:gd name="connsiteX19" fmla="*/ 512580 w 749580"/>
              <a:gd name="connsiteY19" fmla="*/ 724535 h 958969"/>
              <a:gd name="connsiteX20" fmla="*/ 596742 w 749580"/>
              <a:gd name="connsiteY20" fmla="*/ 724535 h 958969"/>
              <a:gd name="connsiteX21" fmla="*/ 512580 w 749580"/>
              <a:gd name="connsiteY21" fmla="*/ 528122 h 958969"/>
              <a:gd name="connsiteX22" fmla="*/ 512580 w 749580"/>
              <a:gd name="connsiteY22" fmla="*/ 345553 h 958969"/>
              <a:gd name="connsiteX23" fmla="*/ 582791 w 749580"/>
              <a:gd name="connsiteY23" fmla="*/ 548585 h 958969"/>
              <a:gd name="connsiteX0" fmla="*/ 582791 w 749580"/>
              <a:gd name="connsiteY0" fmla="*/ 536681 h 947065"/>
              <a:gd name="connsiteX1" fmla="*/ 662342 w 749580"/>
              <a:gd name="connsiteY1" fmla="*/ 561538 h 947065"/>
              <a:gd name="connsiteX2" fmla="*/ 747290 w 749580"/>
              <a:gd name="connsiteY2" fmla="*/ 0 h 947065"/>
              <a:gd name="connsiteX3" fmla="*/ 506690 w 749580"/>
              <a:gd name="connsiteY3" fmla="*/ 136608 h 947065"/>
              <a:gd name="connsiteX4" fmla="*/ 301473 w 749580"/>
              <a:gd name="connsiteY4" fmla="*/ 110710 h 947065"/>
              <a:gd name="connsiteX5" fmla="*/ 111570 w 749580"/>
              <a:gd name="connsiteY5" fmla="*/ 254717 h 947065"/>
              <a:gd name="connsiteX6" fmla="*/ 5115 w 749580"/>
              <a:gd name="connsiteY6" fmla="*/ 506713 h 947065"/>
              <a:gd name="connsiteX7" fmla="*/ 38938 w 749580"/>
              <a:gd name="connsiteY7" fmla="*/ 590576 h 947065"/>
              <a:gd name="connsiteX8" fmla="*/ 122801 w 749580"/>
              <a:gd name="connsiteY8" fmla="*/ 556754 h 947065"/>
              <a:gd name="connsiteX9" fmla="*/ 192897 w 749580"/>
              <a:gd name="connsiteY9" fmla="*/ 391435 h 947065"/>
              <a:gd name="connsiteX10" fmla="*/ 192897 w 749580"/>
              <a:gd name="connsiteY10" fmla="*/ 511210 h 947065"/>
              <a:gd name="connsiteX11" fmla="*/ 106561 w 749580"/>
              <a:gd name="connsiteY11" fmla="*/ 712631 h 947065"/>
              <a:gd name="connsiteX12" fmla="*/ 192897 w 749580"/>
              <a:gd name="connsiteY12" fmla="*/ 712631 h 947065"/>
              <a:gd name="connsiteX13" fmla="*/ 192897 w 749580"/>
              <a:gd name="connsiteY13" fmla="*/ 947065 h 947065"/>
              <a:gd name="connsiteX14" fmla="*/ 320770 w 749580"/>
              <a:gd name="connsiteY14" fmla="*/ 947065 h 947065"/>
              <a:gd name="connsiteX15" fmla="*/ 320770 w 749580"/>
              <a:gd name="connsiteY15" fmla="*/ 712631 h 947065"/>
              <a:gd name="connsiteX16" fmla="*/ 384707 w 749580"/>
              <a:gd name="connsiteY16" fmla="*/ 712631 h 947065"/>
              <a:gd name="connsiteX17" fmla="*/ 384707 w 749580"/>
              <a:gd name="connsiteY17" fmla="*/ 947065 h 947065"/>
              <a:gd name="connsiteX18" fmla="*/ 512580 w 749580"/>
              <a:gd name="connsiteY18" fmla="*/ 947065 h 947065"/>
              <a:gd name="connsiteX19" fmla="*/ 512580 w 749580"/>
              <a:gd name="connsiteY19" fmla="*/ 712631 h 947065"/>
              <a:gd name="connsiteX20" fmla="*/ 596742 w 749580"/>
              <a:gd name="connsiteY20" fmla="*/ 712631 h 947065"/>
              <a:gd name="connsiteX21" fmla="*/ 512580 w 749580"/>
              <a:gd name="connsiteY21" fmla="*/ 516218 h 947065"/>
              <a:gd name="connsiteX22" fmla="*/ 512580 w 749580"/>
              <a:gd name="connsiteY22" fmla="*/ 333649 h 947065"/>
              <a:gd name="connsiteX23" fmla="*/ 582791 w 749580"/>
              <a:gd name="connsiteY23" fmla="*/ 536681 h 947065"/>
              <a:gd name="connsiteX0" fmla="*/ 582791 w 712342"/>
              <a:gd name="connsiteY0" fmla="*/ 549629 h 960013"/>
              <a:gd name="connsiteX1" fmla="*/ 662342 w 712342"/>
              <a:gd name="connsiteY1" fmla="*/ 574486 h 960013"/>
              <a:gd name="connsiteX2" fmla="*/ 708695 w 712342"/>
              <a:gd name="connsiteY2" fmla="*/ 0 h 960013"/>
              <a:gd name="connsiteX3" fmla="*/ 506690 w 712342"/>
              <a:gd name="connsiteY3" fmla="*/ 149556 h 960013"/>
              <a:gd name="connsiteX4" fmla="*/ 301473 w 712342"/>
              <a:gd name="connsiteY4" fmla="*/ 123658 h 960013"/>
              <a:gd name="connsiteX5" fmla="*/ 111570 w 712342"/>
              <a:gd name="connsiteY5" fmla="*/ 267665 h 960013"/>
              <a:gd name="connsiteX6" fmla="*/ 5115 w 712342"/>
              <a:gd name="connsiteY6" fmla="*/ 519661 h 960013"/>
              <a:gd name="connsiteX7" fmla="*/ 38938 w 712342"/>
              <a:gd name="connsiteY7" fmla="*/ 603524 h 960013"/>
              <a:gd name="connsiteX8" fmla="*/ 122801 w 712342"/>
              <a:gd name="connsiteY8" fmla="*/ 569702 h 960013"/>
              <a:gd name="connsiteX9" fmla="*/ 192897 w 712342"/>
              <a:gd name="connsiteY9" fmla="*/ 404383 h 960013"/>
              <a:gd name="connsiteX10" fmla="*/ 192897 w 712342"/>
              <a:gd name="connsiteY10" fmla="*/ 524158 h 960013"/>
              <a:gd name="connsiteX11" fmla="*/ 106561 w 712342"/>
              <a:gd name="connsiteY11" fmla="*/ 725579 h 960013"/>
              <a:gd name="connsiteX12" fmla="*/ 192897 w 712342"/>
              <a:gd name="connsiteY12" fmla="*/ 725579 h 960013"/>
              <a:gd name="connsiteX13" fmla="*/ 192897 w 712342"/>
              <a:gd name="connsiteY13" fmla="*/ 960013 h 960013"/>
              <a:gd name="connsiteX14" fmla="*/ 320770 w 712342"/>
              <a:gd name="connsiteY14" fmla="*/ 960013 h 960013"/>
              <a:gd name="connsiteX15" fmla="*/ 320770 w 712342"/>
              <a:gd name="connsiteY15" fmla="*/ 725579 h 960013"/>
              <a:gd name="connsiteX16" fmla="*/ 384707 w 712342"/>
              <a:gd name="connsiteY16" fmla="*/ 725579 h 960013"/>
              <a:gd name="connsiteX17" fmla="*/ 384707 w 712342"/>
              <a:gd name="connsiteY17" fmla="*/ 960013 h 960013"/>
              <a:gd name="connsiteX18" fmla="*/ 512580 w 712342"/>
              <a:gd name="connsiteY18" fmla="*/ 960013 h 960013"/>
              <a:gd name="connsiteX19" fmla="*/ 512580 w 712342"/>
              <a:gd name="connsiteY19" fmla="*/ 725579 h 960013"/>
              <a:gd name="connsiteX20" fmla="*/ 596742 w 712342"/>
              <a:gd name="connsiteY20" fmla="*/ 725579 h 960013"/>
              <a:gd name="connsiteX21" fmla="*/ 512580 w 712342"/>
              <a:gd name="connsiteY21" fmla="*/ 529166 h 960013"/>
              <a:gd name="connsiteX22" fmla="*/ 512580 w 712342"/>
              <a:gd name="connsiteY22" fmla="*/ 346597 h 960013"/>
              <a:gd name="connsiteX23" fmla="*/ 582791 w 712342"/>
              <a:gd name="connsiteY23" fmla="*/ 549629 h 960013"/>
              <a:gd name="connsiteX0" fmla="*/ 582791 w 787131"/>
              <a:gd name="connsiteY0" fmla="*/ 549629 h 960013"/>
              <a:gd name="connsiteX1" fmla="*/ 783639 w 787131"/>
              <a:gd name="connsiteY1" fmla="*/ 126450 h 960013"/>
              <a:gd name="connsiteX2" fmla="*/ 708695 w 787131"/>
              <a:gd name="connsiteY2" fmla="*/ 0 h 960013"/>
              <a:gd name="connsiteX3" fmla="*/ 506690 w 787131"/>
              <a:gd name="connsiteY3" fmla="*/ 149556 h 960013"/>
              <a:gd name="connsiteX4" fmla="*/ 301473 w 787131"/>
              <a:gd name="connsiteY4" fmla="*/ 123658 h 960013"/>
              <a:gd name="connsiteX5" fmla="*/ 111570 w 787131"/>
              <a:gd name="connsiteY5" fmla="*/ 267665 h 960013"/>
              <a:gd name="connsiteX6" fmla="*/ 5115 w 787131"/>
              <a:gd name="connsiteY6" fmla="*/ 519661 h 960013"/>
              <a:gd name="connsiteX7" fmla="*/ 38938 w 787131"/>
              <a:gd name="connsiteY7" fmla="*/ 603524 h 960013"/>
              <a:gd name="connsiteX8" fmla="*/ 122801 w 787131"/>
              <a:gd name="connsiteY8" fmla="*/ 569702 h 960013"/>
              <a:gd name="connsiteX9" fmla="*/ 192897 w 787131"/>
              <a:gd name="connsiteY9" fmla="*/ 404383 h 960013"/>
              <a:gd name="connsiteX10" fmla="*/ 192897 w 787131"/>
              <a:gd name="connsiteY10" fmla="*/ 524158 h 960013"/>
              <a:gd name="connsiteX11" fmla="*/ 106561 w 787131"/>
              <a:gd name="connsiteY11" fmla="*/ 725579 h 960013"/>
              <a:gd name="connsiteX12" fmla="*/ 192897 w 787131"/>
              <a:gd name="connsiteY12" fmla="*/ 725579 h 960013"/>
              <a:gd name="connsiteX13" fmla="*/ 192897 w 787131"/>
              <a:gd name="connsiteY13" fmla="*/ 960013 h 960013"/>
              <a:gd name="connsiteX14" fmla="*/ 320770 w 787131"/>
              <a:gd name="connsiteY14" fmla="*/ 960013 h 960013"/>
              <a:gd name="connsiteX15" fmla="*/ 320770 w 787131"/>
              <a:gd name="connsiteY15" fmla="*/ 725579 h 960013"/>
              <a:gd name="connsiteX16" fmla="*/ 384707 w 787131"/>
              <a:gd name="connsiteY16" fmla="*/ 725579 h 960013"/>
              <a:gd name="connsiteX17" fmla="*/ 384707 w 787131"/>
              <a:gd name="connsiteY17" fmla="*/ 960013 h 960013"/>
              <a:gd name="connsiteX18" fmla="*/ 512580 w 787131"/>
              <a:gd name="connsiteY18" fmla="*/ 960013 h 960013"/>
              <a:gd name="connsiteX19" fmla="*/ 512580 w 787131"/>
              <a:gd name="connsiteY19" fmla="*/ 725579 h 960013"/>
              <a:gd name="connsiteX20" fmla="*/ 596742 w 787131"/>
              <a:gd name="connsiteY20" fmla="*/ 725579 h 960013"/>
              <a:gd name="connsiteX21" fmla="*/ 512580 w 787131"/>
              <a:gd name="connsiteY21" fmla="*/ 529166 h 960013"/>
              <a:gd name="connsiteX22" fmla="*/ 512580 w 787131"/>
              <a:gd name="connsiteY22" fmla="*/ 346597 h 960013"/>
              <a:gd name="connsiteX23" fmla="*/ 582791 w 787131"/>
              <a:gd name="connsiteY23" fmla="*/ 549629 h 960013"/>
              <a:gd name="connsiteX0" fmla="*/ 682034 w 783862"/>
              <a:gd name="connsiteY0" fmla="*/ 246623 h 960013"/>
              <a:gd name="connsiteX1" fmla="*/ 783639 w 783862"/>
              <a:gd name="connsiteY1" fmla="*/ 126450 h 960013"/>
              <a:gd name="connsiteX2" fmla="*/ 708695 w 783862"/>
              <a:gd name="connsiteY2" fmla="*/ 0 h 960013"/>
              <a:gd name="connsiteX3" fmla="*/ 506690 w 783862"/>
              <a:gd name="connsiteY3" fmla="*/ 149556 h 960013"/>
              <a:gd name="connsiteX4" fmla="*/ 301473 w 783862"/>
              <a:gd name="connsiteY4" fmla="*/ 123658 h 960013"/>
              <a:gd name="connsiteX5" fmla="*/ 111570 w 783862"/>
              <a:gd name="connsiteY5" fmla="*/ 267665 h 960013"/>
              <a:gd name="connsiteX6" fmla="*/ 5115 w 783862"/>
              <a:gd name="connsiteY6" fmla="*/ 519661 h 960013"/>
              <a:gd name="connsiteX7" fmla="*/ 38938 w 783862"/>
              <a:gd name="connsiteY7" fmla="*/ 603524 h 960013"/>
              <a:gd name="connsiteX8" fmla="*/ 122801 w 783862"/>
              <a:gd name="connsiteY8" fmla="*/ 569702 h 960013"/>
              <a:gd name="connsiteX9" fmla="*/ 192897 w 783862"/>
              <a:gd name="connsiteY9" fmla="*/ 404383 h 960013"/>
              <a:gd name="connsiteX10" fmla="*/ 192897 w 783862"/>
              <a:gd name="connsiteY10" fmla="*/ 524158 h 960013"/>
              <a:gd name="connsiteX11" fmla="*/ 106561 w 783862"/>
              <a:gd name="connsiteY11" fmla="*/ 725579 h 960013"/>
              <a:gd name="connsiteX12" fmla="*/ 192897 w 783862"/>
              <a:gd name="connsiteY12" fmla="*/ 725579 h 960013"/>
              <a:gd name="connsiteX13" fmla="*/ 192897 w 783862"/>
              <a:gd name="connsiteY13" fmla="*/ 960013 h 960013"/>
              <a:gd name="connsiteX14" fmla="*/ 320770 w 783862"/>
              <a:gd name="connsiteY14" fmla="*/ 960013 h 960013"/>
              <a:gd name="connsiteX15" fmla="*/ 320770 w 783862"/>
              <a:gd name="connsiteY15" fmla="*/ 725579 h 960013"/>
              <a:gd name="connsiteX16" fmla="*/ 384707 w 783862"/>
              <a:gd name="connsiteY16" fmla="*/ 725579 h 960013"/>
              <a:gd name="connsiteX17" fmla="*/ 384707 w 783862"/>
              <a:gd name="connsiteY17" fmla="*/ 960013 h 960013"/>
              <a:gd name="connsiteX18" fmla="*/ 512580 w 783862"/>
              <a:gd name="connsiteY18" fmla="*/ 960013 h 960013"/>
              <a:gd name="connsiteX19" fmla="*/ 512580 w 783862"/>
              <a:gd name="connsiteY19" fmla="*/ 725579 h 960013"/>
              <a:gd name="connsiteX20" fmla="*/ 596742 w 783862"/>
              <a:gd name="connsiteY20" fmla="*/ 725579 h 960013"/>
              <a:gd name="connsiteX21" fmla="*/ 512580 w 783862"/>
              <a:gd name="connsiteY21" fmla="*/ 529166 h 960013"/>
              <a:gd name="connsiteX22" fmla="*/ 512580 w 783862"/>
              <a:gd name="connsiteY22" fmla="*/ 346597 h 960013"/>
              <a:gd name="connsiteX23" fmla="*/ 682034 w 783862"/>
              <a:gd name="connsiteY23" fmla="*/ 246623 h 960013"/>
              <a:gd name="connsiteX0" fmla="*/ 512580 w 783862"/>
              <a:gd name="connsiteY0" fmla="*/ 346597 h 960013"/>
              <a:gd name="connsiteX1" fmla="*/ 783639 w 783862"/>
              <a:gd name="connsiteY1" fmla="*/ 126450 h 960013"/>
              <a:gd name="connsiteX2" fmla="*/ 708695 w 783862"/>
              <a:gd name="connsiteY2" fmla="*/ 0 h 960013"/>
              <a:gd name="connsiteX3" fmla="*/ 506690 w 783862"/>
              <a:gd name="connsiteY3" fmla="*/ 149556 h 960013"/>
              <a:gd name="connsiteX4" fmla="*/ 301473 w 783862"/>
              <a:gd name="connsiteY4" fmla="*/ 123658 h 960013"/>
              <a:gd name="connsiteX5" fmla="*/ 111570 w 783862"/>
              <a:gd name="connsiteY5" fmla="*/ 267665 h 960013"/>
              <a:gd name="connsiteX6" fmla="*/ 5115 w 783862"/>
              <a:gd name="connsiteY6" fmla="*/ 519661 h 960013"/>
              <a:gd name="connsiteX7" fmla="*/ 38938 w 783862"/>
              <a:gd name="connsiteY7" fmla="*/ 603524 h 960013"/>
              <a:gd name="connsiteX8" fmla="*/ 122801 w 783862"/>
              <a:gd name="connsiteY8" fmla="*/ 569702 h 960013"/>
              <a:gd name="connsiteX9" fmla="*/ 192897 w 783862"/>
              <a:gd name="connsiteY9" fmla="*/ 404383 h 960013"/>
              <a:gd name="connsiteX10" fmla="*/ 192897 w 783862"/>
              <a:gd name="connsiteY10" fmla="*/ 524158 h 960013"/>
              <a:gd name="connsiteX11" fmla="*/ 106561 w 783862"/>
              <a:gd name="connsiteY11" fmla="*/ 725579 h 960013"/>
              <a:gd name="connsiteX12" fmla="*/ 192897 w 783862"/>
              <a:gd name="connsiteY12" fmla="*/ 725579 h 960013"/>
              <a:gd name="connsiteX13" fmla="*/ 192897 w 783862"/>
              <a:gd name="connsiteY13" fmla="*/ 960013 h 960013"/>
              <a:gd name="connsiteX14" fmla="*/ 320770 w 783862"/>
              <a:gd name="connsiteY14" fmla="*/ 960013 h 960013"/>
              <a:gd name="connsiteX15" fmla="*/ 320770 w 783862"/>
              <a:gd name="connsiteY15" fmla="*/ 725579 h 960013"/>
              <a:gd name="connsiteX16" fmla="*/ 384707 w 783862"/>
              <a:gd name="connsiteY16" fmla="*/ 725579 h 960013"/>
              <a:gd name="connsiteX17" fmla="*/ 384707 w 783862"/>
              <a:gd name="connsiteY17" fmla="*/ 960013 h 960013"/>
              <a:gd name="connsiteX18" fmla="*/ 512580 w 783862"/>
              <a:gd name="connsiteY18" fmla="*/ 960013 h 960013"/>
              <a:gd name="connsiteX19" fmla="*/ 512580 w 783862"/>
              <a:gd name="connsiteY19" fmla="*/ 725579 h 960013"/>
              <a:gd name="connsiteX20" fmla="*/ 596742 w 783862"/>
              <a:gd name="connsiteY20" fmla="*/ 725579 h 960013"/>
              <a:gd name="connsiteX21" fmla="*/ 512580 w 783862"/>
              <a:gd name="connsiteY21" fmla="*/ 529166 h 960013"/>
              <a:gd name="connsiteX22" fmla="*/ 512580 w 783862"/>
              <a:gd name="connsiteY22" fmla="*/ 346597 h 96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83862" h="960013">
                <a:moveTo>
                  <a:pt x="512580" y="346597"/>
                </a:moveTo>
                <a:lnTo>
                  <a:pt x="783639" y="126450"/>
                </a:lnTo>
                <a:cubicBezTo>
                  <a:pt x="788082" y="85346"/>
                  <a:pt x="724853" y="23261"/>
                  <a:pt x="708695" y="0"/>
                </a:cubicBezTo>
                <a:lnTo>
                  <a:pt x="506690" y="149556"/>
                </a:lnTo>
                <a:cubicBezTo>
                  <a:pt x="417149" y="103803"/>
                  <a:pt x="363446" y="130564"/>
                  <a:pt x="301473" y="123658"/>
                </a:cubicBezTo>
                <a:cubicBezTo>
                  <a:pt x="235620" y="143343"/>
                  <a:pt x="160963" y="201665"/>
                  <a:pt x="111570" y="267665"/>
                </a:cubicBezTo>
                <a:cubicBezTo>
                  <a:pt x="62177" y="333665"/>
                  <a:pt x="45054" y="425674"/>
                  <a:pt x="5115" y="519661"/>
                </a:cubicBezTo>
                <a:cubicBezTo>
                  <a:pt x="-8703" y="552160"/>
                  <a:pt x="6439" y="589705"/>
                  <a:pt x="38938" y="603524"/>
                </a:cubicBezTo>
                <a:cubicBezTo>
                  <a:pt x="71437" y="617343"/>
                  <a:pt x="108983" y="602201"/>
                  <a:pt x="122801" y="569702"/>
                </a:cubicBezTo>
                <a:lnTo>
                  <a:pt x="192897" y="404383"/>
                </a:lnTo>
                <a:lnTo>
                  <a:pt x="192897" y="524158"/>
                </a:lnTo>
                <a:lnTo>
                  <a:pt x="106561" y="725579"/>
                </a:lnTo>
                <a:lnTo>
                  <a:pt x="192897" y="725579"/>
                </a:lnTo>
                <a:lnTo>
                  <a:pt x="192897" y="960013"/>
                </a:lnTo>
                <a:lnTo>
                  <a:pt x="320770" y="960013"/>
                </a:lnTo>
                <a:lnTo>
                  <a:pt x="320770" y="725579"/>
                </a:lnTo>
                <a:lnTo>
                  <a:pt x="384707" y="725579"/>
                </a:lnTo>
                <a:lnTo>
                  <a:pt x="384707" y="960013"/>
                </a:lnTo>
                <a:lnTo>
                  <a:pt x="512580" y="960013"/>
                </a:lnTo>
                <a:lnTo>
                  <a:pt x="512580" y="725579"/>
                </a:lnTo>
                <a:lnTo>
                  <a:pt x="596742" y="725579"/>
                </a:lnTo>
                <a:lnTo>
                  <a:pt x="512580" y="529166"/>
                </a:lnTo>
                <a:lnTo>
                  <a:pt x="512580" y="346597"/>
                </a:lnTo>
                <a:close/>
              </a:path>
            </a:pathLst>
          </a:custGeom>
          <a:solidFill>
            <a:srgbClr val="FF6600"/>
          </a:solidFill>
          <a:ln w="212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11">
            <a:extLst>
              <a:ext uri="{FF2B5EF4-FFF2-40B4-BE49-F238E27FC236}">
                <a16:creationId xmlns:a16="http://schemas.microsoft.com/office/drawing/2014/main" id="{179447CD-7CA0-4FB5-9E53-4CC59341AB03}"/>
              </a:ext>
            </a:extLst>
          </p:cNvPr>
          <p:cNvSpPr/>
          <p:nvPr/>
        </p:nvSpPr>
        <p:spPr>
          <a:xfrm rot="21565382">
            <a:off x="8976368" y="1106188"/>
            <a:ext cx="369866" cy="639918"/>
          </a:xfrm>
          <a:custGeom>
            <a:avLst/>
            <a:gdLst>
              <a:gd name="connsiteX0" fmla="*/ 1448130 w 1453235"/>
              <a:gd name="connsiteY0" fmla="*/ 1075556 h 2514287"/>
              <a:gd name="connsiteX1" fmla="*/ 1210914 w 1453235"/>
              <a:gd name="connsiteY1" fmla="*/ 209524 h 2514287"/>
              <a:gd name="connsiteX2" fmla="*/ 1158200 w 1453235"/>
              <a:gd name="connsiteY2" fmla="*/ 132698 h 2514287"/>
              <a:gd name="connsiteX3" fmla="*/ 881449 w 1453235"/>
              <a:gd name="connsiteY3" fmla="*/ 13968 h 2514287"/>
              <a:gd name="connsiteX4" fmla="*/ 729895 w 1453235"/>
              <a:gd name="connsiteY4" fmla="*/ 0 h 2514287"/>
              <a:gd name="connsiteX5" fmla="*/ 578341 w 1453235"/>
              <a:gd name="connsiteY5" fmla="*/ 13968 h 2514287"/>
              <a:gd name="connsiteX6" fmla="*/ 301590 w 1453235"/>
              <a:gd name="connsiteY6" fmla="*/ 132698 h 2514287"/>
              <a:gd name="connsiteX7" fmla="*/ 248876 w 1453235"/>
              <a:gd name="connsiteY7" fmla="*/ 209524 h 2514287"/>
              <a:gd name="connsiteX8" fmla="*/ 5071 w 1453235"/>
              <a:gd name="connsiteY8" fmla="*/ 1075556 h 2514287"/>
              <a:gd name="connsiteX9" fmla="*/ 97322 w 1453235"/>
              <a:gd name="connsiteY9" fmla="*/ 1250160 h 2514287"/>
              <a:gd name="connsiteX10" fmla="*/ 136857 w 1453235"/>
              <a:gd name="connsiteY10" fmla="*/ 1257144 h 2514287"/>
              <a:gd name="connsiteX11" fmla="*/ 262054 w 1453235"/>
              <a:gd name="connsiteY11" fmla="*/ 1159366 h 2514287"/>
              <a:gd name="connsiteX12" fmla="*/ 466323 w 1453235"/>
              <a:gd name="connsiteY12" fmla="*/ 426032 h 2514287"/>
              <a:gd name="connsiteX13" fmla="*/ 466323 w 1453235"/>
              <a:gd name="connsiteY13" fmla="*/ 670477 h 2514287"/>
              <a:gd name="connsiteX14" fmla="*/ 222518 w 1453235"/>
              <a:gd name="connsiteY14" fmla="*/ 1536509 h 2514287"/>
              <a:gd name="connsiteX15" fmla="*/ 400430 w 1453235"/>
              <a:gd name="connsiteY15" fmla="*/ 1536509 h 2514287"/>
              <a:gd name="connsiteX16" fmla="*/ 400430 w 1453235"/>
              <a:gd name="connsiteY16" fmla="*/ 2514287 h 2514287"/>
              <a:gd name="connsiteX17" fmla="*/ 664002 w 1453235"/>
              <a:gd name="connsiteY17" fmla="*/ 2514287 h 2514287"/>
              <a:gd name="connsiteX18" fmla="*/ 664002 w 1453235"/>
              <a:gd name="connsiteY18" fmla="*/ 1536509 h 2514287"/>
              <a:gd name="connsiteX19" fmla="*/ 795788 w 1453235"/>
              <a:gd name="connsiteY19" fmla="*/ 1536509 h 2514287"/>
              <a:gd name="connsiteX20" fmla="*/ 795788 w 1453235"/>
              <a:gd name="connsiteY20" fmla="*/ 2514287 h 2514287"/>
              <a:gd name="connsiteX21" fmla="*/ 1059360 w 1453235"/>
              <a:gd name="connsiteY21" fmla="*/ 2514287 h 2514287"/>
              <a:gd name="connsiteX22" fmla="*/ 1059360 w 1453235"/>
              <a:gd name="connsiteY22" fmla="*/ 1536509 h 2514287"/>
              <a:gd name="connsiteX23" fmla="*/ 1237272 w 1453235"/>
              <a:gd name="connsiteY23" fmla="*/ 1536509 h 2514287"/>
              <a:gd name="connsiteX24" fmla="*/ 993467 w 1453235"/>
              <a:gd name="connsiteY24" fmla="*/ 670477 h 2514287"/>
              <a:gd name="connsiteX25" fmla="*/ 993467 w 1453235"/>
              <a:gd name="connsiteY25" fmla="*/ 426032 h 2514287"/>
              <a:gd name="connsiteX26" fmla="*/ 1197736 w 1453235"/>
              <a:gd name="connsiteY26" fmla="*/ 1159366 h 2514287"/>
              <a:gd name="connsiteX27" fmla="*/ 1322933 w 1453235"/>
              <a:gd name="connsiteY27" fmla="*/ 1257144 h 2514287"/>
              <a:gd name="connsiteX28" fmla="*/ 1362469 w 1453235"/>
              <a:gd name="connsiteY28" fmla="*/ 1250160 h 2514287"/>
              <a:gd name="connsiteX29" fmla="*/ 1448130 w 1453235"/>
              <a:gd name="connsiteY29" fmla="*/ 1075556 h 251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453235" h="2514287">
                <a:moveTo>
                  <a:pt x="1448130" y="1075556"/>
                </a:moveTo>
                <a:lnTo>
                  <a:pt x="1210914" y="209524"/>
                </a:lnTo>
                <a:cubicBezTo>
                  <a:pt x="1204325" y="174603"/>
                  <a:pt x="1184557" y="146667"/>
                  <a:pt x="1158200" y="132698"/>
                </a:cubicBezTo>
                <a:cubicBezTo>
                  <a:pt x="1079128" y="76825"/>
                  <a:pt x="986878" y="41905"/>
                  <a:pt x="881449" y="13968"/>
                </a:cubicBezTo>
                <a:cubicBezTo>
                  <a:pt x="828735" y="6984"/>
                  <a:pt x="782610" y="0"/>
                  <a:pt x="729895" y="0"/>
                </a:cubicBezTo>
                <a:cubicBezTo>
                  <a:pt x="677181" y="0"/>
                  <a:pt x="631055" y="6984"/>
                  <a:pt x="578341" y="13968"/>
                </a:cubicBezTo>
                <a:cubicBezTo>
                  <a:pt x="472912" y="34921"/>
                  <a:pt x="380662" y="76825"/>
                  <a:pt x="301590" y="132698"/>
                </a:cubicBezTo>
                <a:cubicBezTo>
                  <a:pt x="275233" y="153651"/>
                  <a:pt x="255465" y="174603"/>
                  <a:pt x="248876" y="209524"/>
                </a:cubicBezTo>
                <a:lnTo>
                  <a:pt x="5071" y="1075556"/>
                </a:lnTo>
                <a:cubicBezTo>
                  <a:pt x="-14697" y="1152382"/>
                  <a:pt x="24839" y="1229207"/>
                  <a:pt x="97322" y="1250160"/>
                </a:cubicBezTo>
                <a:cubicBezTo>
                  <a:pt x="110500" y="1257144"/>
                  <a:pt x="123679" y="1257144"/>
                  <a:pt x="136857" y="1257144"/>
                </a:cubicBezTo>
                <a:cubicBezTo>
                  <a:pt x="196161" y="1257144"/>
                  <a:pt x="248876" y="1215239"/>
                  <a:pt x="262054" y="1159366"/>
                </a:cubicBezTo>
                <a:lnTo>
                  <a:pt x="466323" y="426032"/>
                </a:lnTo>
                <a:lnTo>
                  <a:pt x="466323" y="670477"/>
                </a:lnTo>
                <a:lnTo>
                  <a:pt x="222518" y="1536509"/>
                </a:lnTo>
                <a:lnTo>
                  <a:pt x="400430" y="1536509"/>
                </a:lnTo>
                <a:lnTo>
                  <a:pt x="400430" y="2514287"/>
                </a:lnTo>
                <a:lnTo>
                  <a:pt x="664002" y="2514287"/>
                </a:lnTo>
                <a:lnTo>
                  <a:pt x="664002" y="1536509"/>
                </a:lnTo>
                <a:lnTo>
                  <a:pt x="795788" y="1536509"/>
                </a:lnTo>
                <a:lnTo>
                  <a:pt x="795788" y="2514287"/>
                </a:lnTo>
                <a:lnTo>
                  <a:pt x="1059360" y="2514287"/>
                </a:lnTo>
                <a:lnTo>
                  <a:pt x="1059360" y="1536509"/>
                </a:lnTo>
                <a:lnTo>
                  <a:pt x="1237272" y="1536509"/>
                </a:lnTo>
                <a:lnTo>
                  <a:pt x="993467" y="670477"/>
                </a:lnTo>
                <a:lnTo>
                  <a:pt x="993467" y="426032"/>
                </a:lnTo>
                <a:lnTo>
                  <a:pt x="1197736" y="1159366"/>
                </a:lnTo>
                <a:cubicBezTo>
                  <a:pt x="1217504" y="1222223"/>
                  <a:pt x="1270218" y="1257144"/>
                  <a:pt x="1322933" y="1257144"/>
                </a:cubicBezTo>
                <a:cubicBezTo>
                  <a:pt x="1336111" y="1257144"/>
                  <a:pt x="1349290" y="1257144"/>
                  <a:pt x="1362469" y="1250160"/>
                </a:cubicBezTo>
                <a:cubicBezTo>
                  <a:pt x="1428362" y="1229207"/>
                  <a:pt x="1467897" y="1152382"/>
                  <a:pt x="1448130" y="1075556"/>
                </a:cubicBezTo>
                <a:close/>
              </a:path>
            </a:pathLst>
          </a:custGeom>
          <a:solidFill>
            <a:srgbClr val="FF6600"/>
          </a:solidFill>
          <a:ln w="329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Freeform: Shape 12">
            <a:extLst>
              <a:ext uri="{FF2B5EF4-FFF2-40B4-BE49-F238E27FC236}">
                <a16:creationId xmlns:a16="http://schemas.microsoft.com/office/drawing/2014/main" id="{7540B44B-F593-48AB-88F2-A6C2D7FA63C3}"/>
              </a:ext>
            </a:extLst>
          </p:cNvPr>
          <p:cNvSpPr/>
          <p:nvPr/>
        </p:nvSpPr>
        <p:spPr>
          <a:xfrm rot="21565382">
            <a:off x="8639422" y="1103360"/>
            <a:ext cx="390896" cy="639650"/>
          </a:xfrm>
          <a:custGeom>
            <a:avLst/>
            <a:gdLst>
              <a:gd name="connsiteX0" fmla="*/ 1528882 w 1535862"/>
              <a:gd name="connsiteY0" fmla="*/ 1089066 h 2513229"/>
              <a:gd name="connsiteX1" fmla="*/ 1333408 w 1535862"/>
              <a:gd name="connsiteY1" fmla="*/ 258304 h 2513229"/>
              <a:gd name="connsiteX2" fmla="*/ 1291521 w 1535862"/>
              <a:gd name="connsiteY2" fmla="*/ 181511 h 2513229"/>
              <a:gd name="connsiteX3" fmla="*/ 998311 w 1535862"/>
              <a:gd name="connsiteY3" fmla="*/ 27925 h 2513229"/>
              <a:gd name="connsiteX4" fmla="*/ 767931 w 1535862"/>
              <a:gd name="connsiteY4" fmla="*/ 0 h 2513229"/>
              <a:gd name="connsiteX5" fmla="*/ 537552 w 1535862"/>
              <a:gd name="connsiteY5" fmla="*/ 34906 h 2513229"/>
              <a:gd name="connsiteX6" fmla="*/ 244342 w 1535862"/>
              <a:gd name="connsiteY6" fmla="*/ 188492 h 2513229"/>
              <a:gd name="connsiteX7" fmla="*/ 202455 w 1535862"/>
              <a:gd name="connsiteY7" fmla="*/ 265285 h 2513229"/>
              <a:gd name="connsiteX8" fmla="*/ 6981 w 1535862"/>
              <a:gd name="connsiteY8" fmla="*/ 1096048 h 2513229"/>
              <a:gd name="connsiteX9" fmla="*/ 0 w 1535862"/>
              <a:gd name="connsiteY9" fmla="*/ 1130954 h 2513229"/>
              <a:gd name="connsiteX10" fmla="*/ 139624 w 1535862"/>
              <a:gd name="connsiteY10" fmla="*/ 1270577 h 2513229"/>
              <a:gd name="connsiteX11" fmla="*/ 272267 w 1535862"/>
              <a:gd name="connsiteY11" fmla="*/ 1165859 h 2513229"/>
              <a:gd name="connsiteX12" fmla="*/ 418872 w 1535862"/>
              <a:gd name="connsiteY12" fmla="*/ 558496 h 2513229"/>
              <a:gd name="connsiteX13" fmla="*/ 418872 w 1535862"/>
              <a:gd name="connsiteY13" fmla="*/ 2513230 h 2513229"/>
              <a:gd name="connsiteX14" fmla="*/ 698119 w 1535862"/>
              <a:gd name="connsiteY14" fmla="*/ 2513230 h 2513229"/>
              <a:gd name="connsiteX15" fmla="*/ 698119 w 1535862"/>
              <a:gd name="connsiteY15" fmla="*/ 1256615 h 2513229"/>
              <a:gd name="connsiteX16" fmla="*/ 837743 w 1535862"/>
              <a:gd name="connsiteY16" fmla="*/ 1256615 h 2513229"/>
              <a:gd name="connsiteX17" fmla="*/ 837743 w 1535862"/>
              <a:gd name="connsiteY17" fmla="*/ 2513230 h 2513229"/>
              <a:gd name="connsiteX18" fmla="*/ 1116991 w 1535862"/>
              <a:gd name="connsiteY18" fmla="*/ 2513230 h 2513229"/>
              <a:gd name="connsiteX19" fmla="*/ 1116991 w 1535862"/>
              <a:gd name="connsiteY19" fmla="*/ 551514 h 2513229"/>
              <a:gd name="connsiteX20" fmla="*/ 1263596 w 1535862"/>
              <a:gd name="connsiteY20" fmla="*/ 1158878 h 2513229"/>
              <a:gd name="connsiteX21" fmla="*/ 1396239 w 1535862"/>
              <a:gd name="connsiteY21" fmla="*/ 1263596 h 2513229"/>
              <a:gd name="connsiteX22" fmla="*/ 1535863 w 1535862"/>
              <a:gd name="connsiteY22" fmla="*/ 1123972 h 2513229"/>
              <a:gd name="connsiteX23" fmla="*/ 1528882 w 1535862"/>
              <a:gd name="connsiteY23" fmla="*/ 1089066 h 2513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35862" h="2513229">
                <a:moveTo>
                  <a:pt x="1528882" y="1089066"/>
                </a:moveTo>
                <a:lnTo>
                  <a:pt x="1333408" y="258304"/>
                </a:lnTo>
                <a:cubicBezTo>
                  <a:pt x="1326427" y="230379"/>
                  <a:pt x="1312464" y="202455"/>
                  <a:pt x="1291521" y="181511"/>
                </a:cubicBezTo>
                <a:cubicBezTo>
                  <a:pt x="1207747" y="111699"/>
                  <a:pt x="1110010" y="62831"/>
                  <a:pt x="998311" y="27925"/>
                </a:cubicBezTo>
                <a:cubicBezTo>
                  <a:pt x="921518" y="13962"/>
                  <a:pt x="844725" y="0"/>
                  <a:pt x="767931" y="0"/>
                </a:cubicBezTo>
                <a:cubicBezTo>
                  <a:pt x="691138" y="0"/>
                  <a:pt x="614345" y="13962"/>
                  <a:pt x="537552" y="34906"/>
                </a:cubicBezTo>
                <a:cubicBezTo>
                  <a:pt x="425853" y="62831"/>
                  <a:pt x="328116" y="118680"/>
                  <a:pt x="244342" y="188492"/>
                </a:cubicBezTo>
                <a:cubicBezTo>
                  <a:pt x="223398" y="209436"/>
                  <a:pt x="209436" y="237361"/>
                  <a:pt x="202455" y="265285"/>
                </a:cubicBezTo>
                <a:lnTo>
                  <a:pt x="6981" y="1096048"/>
                </a:lnTo>
                <a:cubicBezTo>
                  <a:pt x="6981" y="1103029"/>
                  <a:pt x="0" y="1116991"/>
                  <a:pt x="0" y="1130954"/>
                </a:cubicBezTo>
                <a:cubicBezTo>
                  <a:pt x="0" y="1207747"/>
                  <a:pt x="62831" y="1270577"/>
                  <a:pt x="139624" y="1270577"/>
                </a:cubicBezTo>
                <a:cubicBezTo>
                  <a:pt x="202455" y="1270577"/>
                  <a:pt x="258304" y="1221709"/>
                  <a:pt x="272267" y="1165859"/>
                </a:cubicBezTo>
                <a:lnTo>
                  <a:pt x="418872" y="558496"/>
                </a:lnTo>
                <a:lnTo>
                  <a:pt x="418872" y="2513230"/>
                </a:lnTo>
                <a:lnTo>
                  <a:pt x="698119" y="2513230"/>
                </a:lnTo>
                <a:lnTo>
                  <a:pt x="698119" y="1256615"/>
                </a:lnTo>
                <a:lnTo>
                  <a:pt x="837743" y="1256615"/>
                </a:lnTo>
                <a:lnTo>
                  <a:pt x="837743" y="2513230"/>
                </a:lnTo>
                <a:lnTo>
                  <a:pt x="1116991" y="2513230"/>
                </a:lnTo>
                <a:lnTo>
                  <a:pt x="1116991" y="551514"/>
                </a:lnTo>
                <a:lnTo>
                  <a:pt x="1263596" y="1158878"/>
                </a:lnTo>
                <a:cubicBezTo>
                  <a:pt x="1277558" y="1214728"/>
                  <a:pt x="1333408" y="1263596"/>
                  <a:pt x="1396239" y="1263596"/>
                </a:cubicBezTo>
                <a:cubicBezTo>
                  <a:pt x="1473032" y="1263596"/>
                  <a:pt x="1535863" y="1200765"/>
                  <a:pt x="1535863" y="1123972"/>
                </a:cubicBezTo>
                <a:cubicBezTo>
                  <a:pt x="1535863" y="1110010"/>
                  <a:pt x="1528882" y="1096048"/>
                  <a:pt x="1528882" y="1089066"/>
                </a:cubicBezTo>
                <a:close/>
              </a:path>
            </a:pathLst>
          </a:custGeom>
          <a:solidFill>
            <a:srgbClr val="FF6600"/>
          </a:solidFill>
          <a:ln w="34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!!Oval 1">
            <a:extLst>
              <a:ext uri="{FF2B5EF4-FFF2-40B4-BE49-F238E27FC236}">
                <a16:creationId xmlns:a16="http://schemas.microsoft.com/office/drawing/2014/main" id="{7475ECA1-1DEF-435C-881F-F4341F4AD9A0}"/>
              </a:ext>
            </a:extLst>
          </p:cNvPr>
          <p:cNvSpPr/>
          <p:nvPr/>
        </p:nvSpPr>
        <p:spPr>
          <a:xfrm rot="21565382">
            <a:off x="8126564" y="1312527"/>
            <a:ext cx="153503" cy="153766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!!Oval 2">
            <a:extLst>
              <a:ext uri="{FF2B5EF4-FFF2-40B4-BE49-F238E27FC236}">
                <a16:creationId xmlns:a16="http://schemas.microsoft.com/office/drawing/2014/main" id="{13019C6B-103F-46E8-9278-710C6FE0CB0E}"/>
              </a:ext>
            </a:extLst>
          </p:cNvPr>
          <p:cNvSpPr/>
          <p:nvPr/>
        </p:nvSpPr>
        <p:spPr>
          <a:xfrm rot="21565382">
            <a:off x="8420552" y="1244906"/>
            <a:ext cx="165253" cy="161582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!!Oval 3">
            <a:extLst>
              <a:ext uri="{FF2B5EF4-FFF2-40B4-BE49-F238E27FC236}">
                <a16:creationId xmlns:a16="http://schemas.microsoft.com/office/drawing/2014/main" id="{97298269-BC97-47DD-A2E3-2A27F7425EE1}"/>
              </a:ext>
            </a:extLst>
          </p:cNvPr>
          <p:cNvSpPr/>
          <p:nvPr/>
        </p:nvSpPr>
        <p:spPr>
          <a:xfrm rot="21565382">
            <a:off x="8756953" y="921965"/>
            <a:ext cx="165253" cy="165536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!!Oval 4">
            <a:extLst>
              <a:ext uri="{FF2B5EF4-FFF2-40B4-BE49-F238E27FC236}">
                <a16:creationId xmlns:a16="http://schemas.microsoft.com/office/drawing/2014/main" id="{52B74CDB-024B-4F52-998F-7296DE9290F0}"/>
              </a:ext>
            </a:extLst>
          </p:cNvPr>
          <p:cNvSpPr/>
          <p:nvPr/>
        </p:nvSpPr>
        <p:spPr>
          <a:xfrm rot="21565382">
            <a:off x="9067333" y="930609"/>
            <a:ext cx="165253" cy="165536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!!Oval 5">
            <a:extLst>
              <a:ext uri="{FF2B5EF4-FFF2-40B4-BE49-F238E27FC236}">
                <a16:creationId xmlns:a16="http://schemas.microsoft.com/office/drawing/2014/main" id="{DC3F7AB8-0B6A-46B6-8A70-2C9EB12227F9}"/>
              </a:ext>
            </a:extLst>
          </p:cNvPr>
          <p:cNvSpPr/>
          <p:nvPr/>
        </p:nvSpPr>
        <p:spPr>
          <a:xfrm rot="21565382">
            <a:off x="9397657" y="1235186"/>
            <a:ext cx="141241" cy="141483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23692 Family group funny laughter-full">
            <a:hlinkClick r:id="" action="ppaction://media"/>
            <a:extLst>
              <a:ext uri="{FF2B5EF4-FFF2-40B4-BE49-F238E27FC236}">
                <a16:creationId xmlns:a16="http://schemas.microsoft.com/office/drawing/2014/main" id="{C4526A23-F7B2-477D-8438-5EB635619B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87638" y="2293838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7905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6102">
        <p159:morph option="byObject"/>
      </p:transition>
    </mc:Choice>
    <mc:Fallback xmlns="">
      <p:transition advTm="61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  <p:bldLst>
      <p:bldP spid="24" grpId="0" animBg="1"/>
      <p:bldP spid="26" grpId="0" animBg="1"/>
      <p:bldP spid="28" grpId="0" animBg="1"/>
      <p:bldP spid="29" grpId="0"/>
      <p:bldP spid="30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!!Oval 2">
            <a:extLst>
              <a:ext uri="{FF2B5EF4-FFF2-40B4-BE49-F238E27FC236}">
                <a16:creationId xmlns:a16="http://schemas.microsoft.com/office/drawing/2014/main" id="{18B3C9E7-1280-4AEB-88CA-C50247EDE96C}"/>
              </a:ext>
            </a:extLst>
          </p:cNvPr>
          <p:cNvSpPr/>
          <p:nvPr/>
        </p:nvSpPr>
        <p:spPr>
          <a:xfrm>
            <a:off x="3997832" y="748380"/>
            <a:ext cx="2432928" cy="2437085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3232901-91C0-43BD-A6E4-5F6D1AB9F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00213" y="875567"/>
            <a:ext cx="7707800" cy="21357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3C1261F-E706-7F48-B938-82F5C05F587F}"/>
              </a:ext>
            </a:extLst>
          </p:cNvPr>
          <p:cNvSpPr txBox="1"/>
          <p:nvPr/>
        </p:nvSpPr>
        <p:spPr>
          <a:xfrm>
            <a:off x="3038314" y="5344873"/>
            <a:ext cx="61000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Try it with your family today </a:t>
            </a:r>
          </a:p>
        </p:txBody>
      </p:sp>
      <p:sp>
        <p:nvSpPr>
          <p:cNvPr id="22" name="!!balloon">
            <a:extLst>
              <a:ext uri="{FF2B5EF4-FFF2-40B4-BE49-F238E27FC236}">
                <a16:creationId xmlns:a16="http://schemas.microsoft.com/office/drawing/2014/main" id="{6C93F223-90B9-4D76-B4B9-5F5B06472BAD}"/>
              </a:ext>
            </a:extLst>
          </p:cNvPr>
          <p:cNvSpPr/>
          <p:nvPr/>
        </p:nvSpPr>
        <p:spPr>
          <a:xfrm flipH="1">
            <a:off x="7852886" y="3671337"/>
            <a:ext cx="222909" cy="515186"/>
          </a:xfrm>
          <a:custGeom>
            <a:avLst/>
            <a:gdLst>
              <a:gd name="connsiteX0" fmla="*/ 1195241 w 1195240"/>
              <a:gd name="connsiteY0" fmla="*/ 230087 h 2646005"/>
              <a:gd name="connsiteX1" fmla="*/ 993914 w 1195240"/>
              <a:gd name="connsiteY1" fmla="*/ 0 h 2646005"/>
              <a:gd name="connsiteX2" fmla="*/ 792588 w 1195240"/>
              <a:gd name="connsiteY2" fmla="*/ 230087 h 2646005"/>
              <a:gd name="connsiteX3" fmla="*/ 965154 w 1195240"/>
              <a:gd name="connsiteY3" fmla="*/ 512232 h 2646005"/>
              <a:gd name="connsiteX4" fmla="*/ 965154 w 1195240"/>
              <a:gd name="connsiteY4" fmla="*/ 517697 h 2646005"/>
              <a:gd name="connsiteX5" fmla="*/ 993914 w 1195240"/>
              <a:gd name="connsiteY5" fmla="*/ 726789 h 2646005"/>
              <a:gd name="connsiteX6" fmla="*/ 1022675 w 1195240"/>
              <a:gd name="connsiteY6" fmla="*/ 920350 h 2646005"/>
              <a:gd name="connsiteX7" fmla="*/ 993914 w 1195240"/>
              <a:gd name="connsiteY7" fmla="*/ 1113911 h 2646005"/>
              <a:gd name="connsiteX8" fmla="*/ 976945 w 1195240"/>
              <a:gd name="connsiteY8" fmla="*/ 1180924 h 2646005"/>
              <a:gd name="connsiteX9" fmla="*/ 930640 w 1195240"/>
              <a:gd name="connsiteY9" fmla="*/ 1205658 h 2646005"/>
              <a:gd name="connsiteX10" fmla="*/ 624337 w 1195240"/>
              <a:gd name="connsiteY10" fmla="*/ 1524329 h 2646005"/>
              <a:gd name="connsiteX11" fmla="*/ 426749 w 1195240"/>
              <a:gd name="connsiteY11" fmla="*/ 1524329 h 2646005"/>
              <a:gd name="connsiteX12" fmla="*/ 150644 w 1195240"/>
              <a:gd name="connsiteY12" fmla="*/ 1711275 h 2646005"/>
              <a:gd name="connsiteX13" fmla="*/ 6839 w 1195240"/>
              <a:gd name="connsiteY13" fmla="*/ 2051517 h 2646005"/>
              <a:gd name="connsiteX14" fmla="*/ 52569 w 1195240"/>
              <a:gd name="connsiteY14" fmla="*/ 2164548 h 2646005"/>
              <a:gd name="connsiteX15" fmla="*/ 86220 w 1195240"/>
              <a:gd name="connsiteY15" fmla="*/ 2171450 h 2646005"/>
              <a:gd name="connsiteX16" fmla="*/ 165600 w 1195240"/>
              <a:gd name="connsiteY16" fmla="*/ 2119105 h 2646005"/>
              <a:gd name="connsiteX17" fmla="*/ 260511 w 1195240"/>
              <a:gd name="connsiteY17" fmla="*/ 1896208 h 2646005"/>
              <a:gd name="connsiteX18" fmla="*/ 260511 w 1195240"/>
              <a:gd name="connsiteY18" fmla="*/ 2646005 h 2646005"/>
              <a:gd name="connsiteX19" fmla="*/ 433076 w 1195240"/>
              <a:gd name="connsiteY19" fmla="*/ 2646005 h 2646005"/>
              <a:gd name="connsiteX20" fmla="*/ 433076 w 1195240"/>
              <a:gd name="connsiteY20" fmla="*/ 2128309 h 2646005"/>
              <a:gd name="connsiteX21" fmla="*/ 519359 w 1195240"/>
              <a:gd name="connsiteY21" fmla="*/ 2128309 h 2646005"/>
              <a:gd name="connsiteX22" fmla="*/ 519359 w 1195240"/>
              <a:gd name="connsiteY22" fmla="*/ 2646005 h 2646005"/>
              <a:gd name="connsiteX23" fmla="*/ 691925 w 1195240"/>
              <a:gd name="connsiteY23" fmla="*/ 2646005 h 2646005"/>
              <a:gd name="connsiteX24" fmla="*/ 691925 w 1195240"/>
              <a:gd name="connsiteY24" fmla="*/ 1702935 h 2646005"/>
              <a:gd name="connsiteX25" fmla="*/ 1056038 w 1195240"/>
              <a:gd name="connsiteY25" fmla="*/ 1325304 h 2646005"/>
              <a:gd name="connsiteX26" fmla="*/ 1053737 w 1195240"/>
              <a:gd name="connsiteY26" fmla="*/ 1203357 h 2646005"/>
              <a:gd name="connsiteX27" fmla="*/ 1034755 w 1195240"/>
              <a:gd name="connsiteY27" fmla="*/ 1189840 h 2646005"/>
              <a:gd name="connsiteX28" fmla="*/ 1050286 w 1195240"/>
              <a:gd name="connsiteY28" fmla="*/ 1129442 h 2646005"/>
              <a:gd name="connsiteX29" fmla="*/ 1079047 w 1195240"/>
              <a:gd name="connsiteY29" fmla="*/ 920350 h 2646005"/>
              <a:gd name="connsiteX30" fmla="*/ 1050286 w 1195240"/>
              <a:gd name="connsiteY30" fmla="*/ 711258 h 2646005"/>
              <a:gd name="connsiteX31" fmla="*/ 1021525 w 1195240"/>
              <a:gd name="connsiteY31" fmla="*/ 517697 h 2646005"/>
              <a:gd name="connsiteX32" fmla="*/ 1021525 w 1195240"/>
              <a:gd name="connsiteY32" fmla="*/ 512232 h 2646005"/>
              <a:gd name="connsiteX33" fmla="*/ 1195241 w 1195240"/>
              <a:gd name="connsiteY33" fmla="*/ 230087 h 264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95240" h="2646005">
                <a:moveTo>
                  <a:pt x="1195241" y="230087"/>
                </a:moveTo>
                <a:cubicBezTo>
                  <a:pt x="1195241" y="102964"/>
                  <a:pt x="1105219" y="0"/>
                  <a:pt x="993914" y="0"/>
                </a:cubicBezTo>
                <a:cubicBezTo>
                  <a:pt x="882610" y="0"/>
                  <a:pt x="792588" y="102964"/>
                  <a:pt x="792588" y="230087"/>
                </a:cubicBezTo>
                <a:cubicBezTo>
                  <a:pt x="792588" y="345131"/>
                  <a:pt x="884911" y="484334"/>
                  <a:pt x="965154" y="512232"/>
                </a:cubicBezTo>
                <a:cubicBezTo>
                  <a:pt x="965018" y="514050"/>
                  <a:pt x="965018" y="515879"/>
                  <a:pt x="965154" y="517697"/>
                </a:cubicBezTo>
                <a:cubicBezTo>
                  <a:pt x="963382" y="588489"/>
                  <a:pt x="973094" y="659103"/>
                  <a:pt x="993914" y="726789"/>
                </a:cubicBezTo>
                <a:cubicBezTo>
                  <a:pt x="1013909" y="789329"/>
                  <a:pt x="1023622" y="854697"/>
                  <a:pt x="1022675" y="920350"/>
                </a:cubicBezTo>
                <a:cubicBezTo>
                  <a:pt x="1023622" y="986002"/>
                  <a:pt x="1013909" y="1051370"/>
                  <a:pt x="993914" y="1113911"/>
                </a:cubicBezTo>
                <a:cubicBezTo>
                  <a:pt x="987875" y="1134619"/>
                  <a:pt x="981835" y="1155902"/>
                  <a:pt x="976945" y="1180924"/>
                </a:cubicBezTo>
                <a:cubicBezTo>
                  <a:pt x="959272" y="1184027"/>
                  <a:pt x="943048" y="1192693"/>
                  <a:pt x="930640" y="1205658"/>
                </a:cubicBezTo>
                <a:lnTo>
                  <a:pt x="624337" y="1524329"/>
                </a:lnTo>
                <a:lnTo>
                  <a:pt x="426749" y="1524329"/>
                </a:lnTo>
                <a:cubicBezTo>
                  <a:pt x="291860" y="1534395"/>
                  <a:pt x="177967" y="1641386"/>
                  <a:pt x="150644" y="1711275"/>
                </a:cubicBezTo>
                <a:cubicBezTo>
                  <a:pt x="143741" y="1729395"/>
                  <a:pt x="60910" y="1924681"/>
                  <a:pt x="6839" y="2051517"/>
                </a:cubicBezTo>
                <a:cubicBezTo>
                  <a:pt x="-11706" y="2095357"/>
                  <a:pt x="8758" y="2145936"/>
                  <a:pt x="52569" y="2164548"/>
                </a:cubicBezTo>
                <a:cubicBezTo>
                  <a:pt x="63173" y="2169198"/>
                  <a:pt x="74640" y="2171551"/>
                  <a:pt x="86220" y="2171450"/>
                </a:cubicBezTo>
                <a:cubicBezTo>
                  <a:pt x="120773" y="2171470"/>
                  <a:pt x="152007" y="2150875"/>
                  <a:pt x="165600" y="2119105"/>
                </a:cubicBezTo>
                <a:lnTo>
                  <a:pt x="260511" y="1896208"/>
                </a:lnTo>
                <a:lnTo>
                  <a:pt x="260511" y="2646005"/>
                </a:lnTo>
                <a:lnTo>
                  <a:pt x="433076" y="2646005"/>
                </a:lnTo>
                <a:lnTo>
                  <a:pt x="433076" y="2128309"/>
                </a:lnTo>
                <a:lnTo>
                  <a:pt x="519359" y="2128309"/>
                </a:lnTo>
                <a:lnTo>
                  <a:pt x="519359" y="2646005"/>
                </a:lnTo>
                <a:lnTo>
                  <a:pt x="691925" y="2646005"/>
                </a:lnTo>
                <a:lnTo>
                  <a:pt x="691925" y="1702935"/>
                </a:lnTo>
                <a:lnTo>
                  <a:pt x="1056038" y="1325304"/>
                </a:lnTo>
                <a:cubicBezTo>
                  <a:pt x="1089056" y="1290986"/>
                  <a:pt x="1088026" y="1236406"/>
                  <a:pt x="1053737" y="1203357"/>
                </a:cubicBezTo>
                <a:cubicBezTo>
                  <a:pt x="1048051" y="1198014"/>
                  <a:pt x="1041663" y="1193466"/>
                  <a:pt x="1034755" y="1189840"/>
                </a:cubicBezTo>
                <a:cubicBezTo>
                  <a:pt x="1039357" y="1168269"/>
                  <a:pt x="1044821" y="1148999"/>
                  <a:pt x="1050286" y="1129442"/>
                </a:cubicBezTo>
                <a:cubicBezTo>
                  <a:pt x="1071106" y="1061756"/>
                  <a:pt x="1080818" y="991142"/>
                  <a:pt x="1079047" y="920350"/>
                </a:cubicBezTo>
                <a:cubicBezTo>
                  <a:pt x="1080818" y="849558"/>
                  <a:pt x="1071106" y="778944"/>
                  <a:pt x="1050286" y="711258"/>
                </a:cubicBezTo>
                <a:cubicBezTo>
                  <a:pt x="1030291" y="648717"/>
                  <a:pt x="1020579" y="583349"/>
                  <a:pt x="1021525" y="517697"/>
                </a:cubicBezTo>
                <a:cubicBezTo>
                  <a:pt x="1021660" y="515879"/>
                  <a:pt x="1021660" y="514050"/>
                  <a:pt x="1021525" y="512232"/>
                </a:cubicBezTo>
                <a:cubicBezTo>
                  <a:pt x="1102918" y="484334"/>
                  <a:pt x="1195241" y="345131"/>
                  <a:pt x="1195241" y="230087"/>
                </a:cubicBezTo>
                <a:close/>
              </a:path>
            </a:pathLst>
          </a:custGeom>
          <a:solidFill>
            <a:srgbClr val="FF6600"/>
          </a:solidFill>
          <a:ln w="286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62198B6-76F1-423C-B8D8-5F2F483F0C8C}"/>
              </a:ext>
            </a:extLst>
          </p:cNvPr>
          <p:cNvSpPr/>
          <p:nvPr/>
        </p:nvSpPr>
        <p:spPr>
          <a:xfrm>
            <a:off x="8109384" y="3879373"/>
            <a:ext cx="233221" cy="307150"/>
          </a:xfrm>
          <a:custGeom>
            <a:avLst/>
            <a:gdLst>
              <a:gd name="connsiteX0" fmla="*/ 1406577 w 1406576"/>
              <a:gd name="connsiteY0" fmla="*/ 270770 h 3113856"/>
              <a:gd name="connsiteX1" fmla="*/ 1169653 w 1406576"/>
              <a:gd name="connsiteY1" fmla="*/ 0 h 3113856"/>
              <a:gd name="connsiteX2" fmla="*/ 932729 w 1406576"/>
              <a:gd name="connsiteY2" fmla="*/ 270770 h 3113856"/>
              <a:gd name="connsiteX3" fmla="*/ 1135807 w 1406576"/>
              <a:gd name="connsiteY3" fmla="*/ 602802 h 3113856"/>
              <a:gd name="connsiteX4" fmla="*/ 1135807 w 1406576"/>
              <a:gd name="connsiteY4" fmla="*/ 609233 h 3113856"/>
              <a:gd name="connsiteX5" fmla="*/ 1169653 w 1406576"/>
              <a:gd name="connsiteY5" fmla="*/ 855295 h 3113856"/>
              <a:gd name="connsiteX6" fmla="*/ 1203499 w 1406576"/>
              <a:gd name="connsiteY6" fmla="*/ 1083081 h 3113856"/>
              <a:gd name="connsiteX7" fmla="*/ 1169653 w 1406576"/>
              <a:gd name="connsiteY7" fmla="*/ 1310866 h 3113856"/>
              <a:gd name="connsiteX8" fmla="*/ 1149683 w 1406576"/>
              <a:gd name="connsiteY8" fmla="*/ 1389728 h 3113856"/>
              <a:gd name="connsiteX9" fmla="*/ 1095191 w 1406576"/>
              <a:gd name="connsiteY9" fmla="*/ 1418836 h 3113856"/>
              <a:gd name="connsiteX10" fmla="*/ 734728 w 1406576"/>
              <a:gd name="connsiteY10" fmla="*/ 1793852 h 3113856"/>
              <a:gd name="connsiteX11" fmla="*/ 502204 w 1406576"/>
              <a:gd name="connsiteY11" fmla="*/ 1793852 h 3113856"/>
              <a:gd name="connsiteX12" fmla="*/ 177280 w 1406576"/>
              <a:gd name="connsiteY12" fmla="*/ 2013853 h 3113856"/>
              <a:gd name="connsiteX13" fmla="*/ 8049 w 1406576"/>
              <a:gd name="connsiteY13" fmla="*/ 2414255 h 3113856"/>
              <a:gd name="connsiteX14" fmla="*/ 61864 w 1406576"/>
              <a:gd name="connsiteY14" fmla="*/ 2547271 h 3113856"/>
              <a:gd name="connsiteX15" fmla="*/ 101464 w 1406576"/>
              <a:gd name="connsiteY15" fmla="*/ 2555394 h 3113856"/>
              <a:gd name="connsiteX16" fmla="*/ 194880 w 1406576"/>
              <a:gd name="connsiteY16" fmla="*/ 2493793 h 3113856"/>
              <a:gd name="connsiteX17" fmla="*/ 306573 w 1406576"/>
              <a:gd name="connsiteY17" fmla="*/ 2231485 h 3113856"/>
              <a:gd name="connsiteX18" fmla="*/ 306573 w 1406576"/>
              <a:gd name="connsiteY18" fmla="*/ 3113857 h 3113856"/>
              <a:gd name="connsiteX19" fmla="*/ 509650 w 1406576"/>
              <a:gd name="connsiteY19" fmla="*/ 3113857 h 3113856"/>
              <a:gd name="connsiteX20" fmla="*/ 509650 w 1406576"/>
              <a:gd name="connsiteY20" fmla="*/ 2504624 h 3113856"/>
              <a:gd name="connsiteX21" fmla="*/ 611189 w 1406576"/>
              <a:gd name="connsiteY21" fmla="*/ 2504624 h 3113856"/>
              <a:gd name="connsiteX22" fmla="*/ 611189 w 1406576"/>
              <a:gd name="connsiteY22" fmla="*/ 3113857 h 3113856"/>
              <a:gd name="connsiteX23" fmla="*/ 814267 w 1406576"/>
              <a:gd name="connsiteY23" fmla="*/ 3113857 h 3113856"/>
              <a:gd name="connsiteX24" fmla="*/ 814267 w 1406576"/>
              <a:gd name="connsiteY24" fmla="*/ 2004038 h 3113856"/>
              <a:gd name="connsiteX25" fmla="*/ 1242761 w 1406576"/>
              <a:gd name="connsiteY25" fmla="*/ 1559636 h 3113856"/>
              <a:gd name="connsiteX26" fmla="*/ 1240053 w 1406576"/>
              <a:gd name="connsiteY26" fmla="*/ 1416128 h 3113856"/>
              <a:gd name="connsiteX27" fmla="*/ 1217714 w 1406576"/>
              <a:gd name="connsiteY27" fmla="*/ 1400220 h 3113856"/>
              <a:gd name="connsiteX28" fmla="*/ 1235991 w 1406576"/>
              <a:gd name="connsiteY28" fmla="*/ 1329143 h 3113856"/>
              <a:gd name="connsiteX29" fmla="*/ 1269838 w 1406576"/>
              <a:gd name="connsiteY29" fmla="*/ 1083081 h 3113856"/>
              <a:gd name="connsiteX30" fmla="*/ 1235991 w 1406576"/>
              <a:gd name="connsiteY30" fmla="*/ 837018 h 3113856"/>
              <a:gd name="connsiteX31" fmla="*/ 1202145 w 1406576"/>
              <a:gd name="connsiteY31" fmla="*/ 609233 h 3113856"/>
              <a:gd name="connsiteX32" fmla="*/ 1202145 w 1406576"/>
              <a:gd name="connsiteY32" fmla="*/ 602802 h 3113856"/>
              <a:gd name="connsiteX33" fmla="*/ 1406577 w 1406576"/>
              <a:gd name="connsiteY33" fmla="*/ 270770 h 3113856"/>
              <a:gd name="connsiteX0" fmla="*/ 1406577 w 1406577"/>
              <a:gd name="connsiteY0" fmla="*/ 41505 h 2884592"/>
              <a:gd name="connsiteX1" fmla="*/ 932729 w 1406577"/>
              <a:gd name="connsiteY1" fmla="*/ 41505 h 2884592"/>
              <a:gd name="connsiteX2" fmla="*/ 1135807 w 1406577"/>
              <a:gd name="connsiteY2" fmla="*/ 373537 h 2884592"/>
              <a:gd name="connsiteX3" fmla="*/ 1135807 w 1406577"/>
              <a:gd name="connsiteY3" fmla="*/ 379968 h 2884592"/>
              <a:gd name="connsiteX4" fmla="*/ 1169653 w 1406577"/>
              <a:gd name="connsiteY4" fmla="*/ 626030 h 2884592"/>
              <a:gd name="connsiteX5" fmla="*/ 1203499 w 1406577"/>
              <a:gd name="connsiteY5" fmla="*/ 853816 h 2884592"/>
              <a:gd name="connsiteX6" fmla="*/ 1169653 w 1406577"/>
              <a:gd name="connsiteY6" fmla="*/ 1081601 h 2884592"/>
              <a:gd name="connsiteX7" fmla="*/ 1149683 w 1406577"/>
              <a:gd name="connsiteY7" fmla="*/ 1160463 h 2884592"/>
              <a:gd name="connsiteX8" fmla="*/ 1095191 w 1406577"/>
              <a:gd name="connsiteY8" fmla="*/ 1189571 h 2884592"/>
              <a:gd name="connsiteX9" fmla="*/ 734728 w 1406577"/>
              <a:gd name="connsiteY9" fmla="*/ 1564587 h 2884592"/>
              <a:gd name="connsiteX10" fmla="*/ 502204 w 1406577"/>
              <a:gd name="connsiteY10" fmla="*/ 1564587 h 2884592"/>
              <a:gd name="connsiteX11" fmla="*/ 177280 w 1406577"/>
              <a:gd name="connsiteY11" fmla="*/ 1784588 h 2884592"/>
              <a:gd name="connsiteX12" fmla="*/ 8049 w 1406577"/>
              <a:gd name="connsiteY12" fmla="*/ 2184990 h 2884592"/>
              <a:gd name="connsiteX13" fmla="*/ 61864 w 1406577"/>
              <a:gd name="connsiteY13" fmla="*/ 2318006 h 2884592"/>
              <a:gd name="connsiteX14" fmla="*/ 101464 w 1406577"/>
              <a:gd name="connsiteY14" fmla="*/ 2326129 h 2884592"/>
              <a:gd name="connsiteX15" fmla="*/ 194880 w 1406577"/>
              <a:gd name="connsiteY15" fmla="*/ 2264528 h 2884592"/>
              <a:gd name="connsiteX16" fmla="*/ 306573 w 1406577"/>
              <a:gd name="connsiteY16" fmla="*/ 2002220 h 2884592"/>
              <a:gd name="connsiteX17" fmla="*/ 306573 w 1406577"/>
              <a:gd name="connsiteY17" fmla="*/ 2884592 h 2884592"/>
              <a:gd name="connsiteX18" fmla="*/ 509650 w 1406577"/>
              <a:gd name="connsiteY18" fmla="*/ 2884592 h 2884592"/>
              <a:gd name="connsiteX19" fmla="*/ 509650 w 1406577"/>
              <a:gd name="connsiteY19" fmla="*/ 2275359 h 2884592"/>
              <a:gd name="connsiteX20" fmla="*/ 611189 w 1406577"/>
              <a:gd name="connsiteY20" fmla="*/ 2275359 h 2884592"/>
              <a:gd name="connsiteX21" fmla="*/ 611189 w 1406577"/>
              <a:gd name="connsiteY21" fmla="*/ 2884592 h 2884592"/>
              <a:gd name="connsiteX22" fmla="*/ 814267 w 1406577"/>
              <a:gd name="connsiteY22" fmla="*/ 2884592 h 2884592"/>
              <a:gd name="connsiteX23" fmla="*/ 814267 w 1406577"/>
              <a:gd name="connsiteY23" fmla="*/ 1774773 h 2884592"/>
              <a:gd name="connsiteX24" fmla="*/ 1242761 w 1406577"/>
              <a:gd name="connsiteY24" fmla="*/ 1330371 h 2884592"/>
              <a:gd name="connsiteX25" fmla="*/ 1240053 w 1406577"/>
              <a:gd name="connsiteY25" fmla="*/ 1186863 h 2884592"/>
              <a:gd name="connsiteX26" fmla="*/ 1217714 w 1406577"/>
              <a:gd name="connsiteY26" fmla="*/ 1170955 h 2884592"/>
              <a:gd name="connsiteX27" fmla="*/ 1235991 w 1406577"/>
              <a:gd name="connsiteY27" fmla="*/ 1099878 h 2884592"/>
              <a:gd name="connsiteX28" fmla="*/ 1269838 w 1406577"/>
              <a:gd name="connsiteY28" fmla="*/ 853816 h 2884592"/>
              <a:gd name="connsiteX29" fmla="*/ 1235991 w 1406577"/>
              <a:gd name="connsiteY29" fmla="*/ 607753 h 2884592"/>
              <a:gd name="connsiteX30" fmla="*/ 1202145 w 1406577"/>
              <a:gd name="connsiteY30" fmla="*/ 379968 h 2884592"/>
              <a:gd name="connsiteX31" fmla="*/ 1202145 w 1406577"/>
              <a:gd name="connsiteY31" fmla="*/ 373537 h 2884592"/>
              <a:gd name="connsiteX32" fmla="*/ 1406577 w 1406577"/>
              <a:gd name="connsiteY32" fmla="*/ 41505 h 2884592"/>
              <a:gd name="connsiteX0" fmla="*/ 1406577 w 1406577"/>
              <a:gd name="connsiteY0" fmla="*/ 0 h 2843087"/>
              <a:gd name="connsiteX1" fmla="*/ 1135807 w 1406577"/>
              <a:gd name="connsiteY1" fmla="*/ 332032 h 2843087"/>
              <a:gd name="connsiteX2" fmla="*/ 1135807 w 1406577"/>
              <a:gd name="connsiteY2" fmla="*/ 338463 h 2843087"/>
              <a:gd name="connsiteX3" fmla="*/ 1169653 w 1406577"/>
              <a:gd name="connsiteY3" fmla="*/ 584525 h 2843087"/>
              <a:gd name="connsiteX4" fmla="*/ 1203499 w 1406577"/>
              <a:gd name="connsiteY4" fmla="*/ 812311 h 2843087"/>
              <a:gd name="connsiteX5" fmla="*/ 1169653 w 1406577"/>
              <a:gd name="connsiteY5" fmla="*/ 1040096 h 2843087"/>
              <a:gd name="connsiteX6" fmla="*/ 1149683 w 1406577"/>
              <a:gd name="connsiteY6" fmla="*/ 1118958 h 2843087"/>
              <a:gd name="connsiteX7" fmla="*/ 1095191 w 1406577"/>
              <a:gd name="connsiteY7" fmla="*/ 1148066 h 2843087"/>
              <a:gd name="connsiteX8" fmla="*/ 734728 w 1406577"/>
              <a:gd name="connsiteY8" fmla="*/ 1523082 h 2843087"/>
              <a:gd name="connsiteX9" fmla="*/ 502204 w 1406577"/>
              <a:gd name="connsiteY9" fmla="*/ 1523082 h 2843087"/>
              <a:gd name="connsiteX10" fmla="*/ 177280 w 1406577"/>
              <a:gd name="connsiteY10" fmla="*/ 1743083 h 2843087"/>
              <a:gd name="connsiteX11" fmla="*/ 8049 w 1406577"/>
              <a:gd name="connsiteY11" fmla="*/ 2143485 h 2843087"/>
              <a:gd name="connsiteX12" fmla="*/ 61864 w 1406577"/>
              <a:gd name="connsiteY12" fmla="*/ 2276501 h 2843087"/>
              <a:gd name="connsiteX13" fmla="*/ 101464 w 1406577"/>
              <a:gd name="connsiteY13" fmla="*/ 2284624 h 2843087"/>
              <a:gd name="connsiteX14" fmla="*/ 194880 w 1406577"/>
              <a:gd name="connsiteY14" fmla="*/ 2223023 h 2843087"/>
              <a:gd name="connsiteX15" fmla="*/ 306573 w 1406577"/>
              <a:gd name="connsiteY15" fmla="*/ 1960715 h 2843087"/>
              <a:gd name="connsiteX16" fmla="*/ 306573 w 1406577"/>
              <a:gd name="connsiteY16" fmla="*/ 2843087 h 2843087"/>
              <a:gd name="connsiteX17" fmla="*/ 509650 w 1406577"/>
              <a:gd name="connsiteY17" fmla="*/ 2843087 h 2843087"/>
              <a:gd name="connsiteX18" fmla="*/ 509650 w 1406577"/>
              <a:gd name="connsiteY18" fmla="*/ 2233854 h 2843087"/>
              <a:gd name="connsiteX19" fmla="*/ 611189 w 1406577"/>
              <a:gd name="connsiteY19" fmla="*/ 2233854 h 2843087"/>
              <a:gd name="connsiteX20" fmla="*/ 611189 w 1406577"/>
              <a:gd name="connsiteY20" fmla="*/ 2843087 h 2843087"/>
              <a:gd name="connsiteX21" fmla="*/ 814267 w 1406577"/>
              <a:gd name="connsiteY21" fmla="*/ 2843087 h 2843087"/>
              <a:gd name="connsiteX22" fmla="*/ 814267 w 1406577"/>
              <a:gd name="connsiteY22" fmla="*/ 1733268 h 2843087"/>
              <a:gd name="connsiteX23" fmla="*/ 1242761 w 1406577"/>
              <a:gd name="connsiteY23" fmla="*/ 1288866 h 2843087"/>
              <a:gd name="connsiteX24" fmla="*/ 1240053 w 1406577"/>
              <a:gd name="connsiteY24" fmla="*/ 1145358 h 2843087"/>
              <a:gd name="connsiteX25" fmla="*/ 1217714 w 1406577"/>
              <a:gd name="connsiteY25" fmla="*/ 1129450 h 2843087"/>
              <a:gd name="connsiteX26" fmla="*/ 1235991 w 1406577"/>
              <a:gd name="connsiteY26" fmla="*/ 1058373 h 2843087"/>
              <a:gd name="connsiteX27" fmla="*/ 1269838 w 1406577"/>
              <a:gd name="connsiteY27" fmla="*/ 812311 h 2843087"/>
              <a:gd name="connsiteX28" fmla="*/ 1235991 w 1406577"/>
              <a:gd name="connsiteY28" fmla="*/ 566248 h 2843087"/>
              <a:gd name="connsiteX29" fmla="*/ 1202145 w 1406577"/>
              <a:gd name="connsiteY29" fmla="*/ 338463 h 2843087"/>
              <a:gd name="connsiteX30" fmla="*/ 1202145 w 1406577"/>
              <a:gd name="connsiteY30" fmla="*/ 332032 h 2843087"/>
              <a:gd name="connsiteX31" fmla="*/ 1406577 w 1406577"/>
              <a:gd name="connsiteY31" fmla="*/ 0 h 2843087"/>
              <a:gd name="connsiteX0" fmla="*/ 1202145 w 1271127"/>
              <a:gd name="connsiteY0" fmla="*/ 804 h 2511859"/>
              <a:gd name="connsiteX1" fmla="*/ 1135807 w 1271127"/>
              <a:gd name="connsiteY1" fmla="*/ 804 h 2511859"/>
              <a:gd name="connsiteX2" fmla="*/ 1135807 w 1271127"/>
              <a:gd name="connsiteY2" fmla="*/ 7235 h 2511859"/>
              <a:gd name="connsiteX3" fmla="*/ 1169653 w 1271127"/>
              <a:gd name="connsiteY3" fmla="*/ 253297 h 2511859"/>
              <a:gd name="connsiteX4" fmla="*/ 1203499 w 1271127"/>
              <a:gd name="connsiteY4" fmla="*/ 481083 h 2511859"/>
              <a:gd name="connsiteX5" fmla="*/ 1169653 w 1271127"/>
              <a:gd name="connsiteY5" fmla="*/ 708868 h 2511859"/>
              <a:gd name="connsiteX6" fmla="*/ 1149683 w 1271127"/>
              <a:gd name="connsiteY6" fmla="*/ 787730 h 2511859"/>
              <a:gd name="connsiteX7" fmla="*/ 1095191 w 1271127"/>
              <a:gd name="connsiteY7" fmla="*/ 816838 h 2511859"/>
              <a:gd name="connsiteX8" fmla="*/ 734728 w 1271127"/>
              <a:gd name="connsiteY8" fmla="*/ 1191854 h 2511859"/>
              <a:gd name="connsiteX9" fmla="*/ 502204 w 1271127"/>
              <a:gd name="connsiteY9" fmla="*/ 1191854 h 2511859"/>
              <a:gd name="connsiteX10" fmla="*/ 177280 w 1271127"/>
              <a:gd name="connsiteY10" fmla="*/ 1411855 h 2511859"/>
              <a:gd name="connsiteX11" fmla="*/ 8049 w 1271127"/>
              <a:gd name="connsiteY11" fmla="*/ 1812257 h 2511859"/>
              <a:gd name="connsiteX12" fmla="*/ 61864 w 1271127"/>
              <a:gd name="connsiteY12" fmla="*/ 1945273 h 2511859"/>
              <a:gd name="connsiteX13" fmla="*/ 101464 w 1271127"/>
              <a:gd name="connsiteY13" fmla="*/ 1953396 h 2511859"/>
              <a:gd name="connsiteX14" fmla="*/ 194880 w 1271127"/>
              <a:gd name="connsiteY14" fmla="*/ 1891795 h 2511859"/>
              <a:gd name="connsiteX15" fmla="*/ 306573 w 1271127"/>
              <a:gd name="connsiteY15" fmla="*/ 1629487 h 2511859"/>
              <a:gd name="connsiteX16" fmla="*/ 306573 w 1271127"/>
              <a:gd name="connsiteY16" fmla="*/ 2511859 h 2511859"/>
              <a:gd name="connsiteX17" fmla="*/ 509650 w 1271127"/>
              <a:gd name="connsiteY17" fmla="*/ 2511859 h 2511859"/>
              <a:gd name="connsiteX18" fmla="*/ 509650 w 1271127"/>
              <a:gd name="connsiteY18" fmla="*/ 1902626 h 2511859"/>
              <a:gd name="connsiteX19" fmla="*/ 611189 w 1271127"/>
              <a:gd name="connsiteY19" fmla="*/ 1902626 h 2511859"/>
              <a:gd name="connsiteX20" fmla="*/ 611189 w 1271127"/>
              <a:gd name="connsiteY20" fmla="*/ 2511859 h 2511859"/>
              <a:gd name="connsiteX21" fmla="*/ 814267 w 1271127"/>
              <a:gd name="connsiteY21" fmla="*/ 2511859 h 2511859"/>
              <a:gd name="connsiteX22" fmla="*/ 814267 w 1271127"/>
              <a:gd name="connsiteY22" fmla="*/ 1402040 h 2511859"/>
              <a:gd name="connsiteX23" fmla="*/ 1242761 w 1271127"/>
              <a:gd name="connsiteY23" fmla="*/ 957638 h 2511859"/>
              <a:gd name="connsiteX24" fmla="*/ 1240053 w 1271127"/>
              <a:gd name="connsiteY24" fmla="*/ 814130 h 2511859"/>
              <a:gd name="connsiteX25" fmla="*/ 1217714 w 1271127"/>
              <a:gd name="connsiteY25" fmla="*/ 798222 h 2511859"/>
              <a:gd name="connsiteX26" fmla="*/ 1235991 w 1271127"/>
              <a:gd name="connsiteY26" fmla="*/ 727145 h 2511859"/>
              <a:gd name="connsiteX27" fmla="*/ 1269838 w 1271127"/>
              <a:gd name="connsiteY27" fmla="*/ 481083 h 2511859"/>
              <a:gd name="connsiteX28" fmla="*/ 1235991 w 1271127"/>
              <a:gd name="connsiteY28" fmla="*/ 235020 h 2511859"/>
              <a:gd name="connsiteX29" fmla="*/ 1202145 w 1271127"/>
              <a:gd name="connsiteY29" fmla="*/ 7235 h 2511859"/>
              <a:gd name="connsiteX30" fmla="*/ 1202145 w 1271127"/>
              <a:gd name="connsiteY30" fmla="*/ 804 h 2511859"/>
              <a:gd name="connsiteX0" fmla="*/ 1202145 w 1271127"/>
              <a:gd name="connsiteY0" fmla="*/ 19189 h 2523813"/>
              <a:gd name="connsiteX1" fmla="*/ 1135807 w 1271127"/>
              <a:gd name="connsiteY1" fmla="*/ 12758 h 2523813"/>
              <a:gd name="connsiteX2" fmla="*/ 1135807 w 1271127"/>
              <a:gd name="connsiteY2" fmla="*/ 19189 h 2523813"/>
              <a:gd name="connsiteX3" fmla="*/ 1169653 w 1271127"/>
              <a:gd name="connsiteY3" fmla="*/ 265251 h 2523813"/>
              <a:gd name="connsiteX4" fmla="*/ 1203499 w 1271127"/>
              <a:gd name="connsiteY4" fmla="*/ 493037 h 2523813"/>
              <a:gd name="connsiteX5" fmla="*/ 1169653 w 1271127"/>
              <a:gd name="connsiteY5" fmla="*/ 720822 h 2523813"/>
              <a:gd name="connsiteX6" fmla="*/ 1149683 w 1271127"/>
              <a:gd name="connsiteY6" fmla="*/ 799684 h 2523813"/>
              <a:gd name="connsiteX7" fmla="*/ 1095191 w 1271127"/>
              <a:gd name="connsiteY7" fmla="*/ 828792 h 2523813"/>
              <a:gd name="connsiteX8" fmla="*/ 734728 w 1271127"/>
              <a:gd name="connsiteY8" fmla="*/ 1203808 h 2523813"/>
              <a:gd name="connsiteX9" fmla="*/ 502204 w 1271127"/>
              <a:gd name="connsiteY9" fmla="*/ 1203808 h 2523813"/>
              <a:gd name="connsiteX10" fmla="*/ 177280 w 1271127"/>
              <a:gd name="connsiteY10" fmla="*/ 1423809 h 2523813"/>
              <a:gd name="connsiteX11" fmla="*/ 8049 w 1271127"/>
              <a:gd name="connsiteY11" fmla="*/ 1824211 h 2523813"/>
              <a:gd name="connsiteX12" fmla="*/ 61864 w 1271127"/>
              <a:gd name="connsiteY12" fmla="*/ 1957227 h 2523813"/>
              <a:gd name="connsiteX13" fmla="*/ 101464 w 1271127"/>
              <a:gd name="connsiteY13" fmla="*/ 1965350 h 2523813"/>
              <a:gd name="connsiteX14" fmla="*/ 194880 w 1271127"/>
              <a:gd name="connsiteY14" fmla="*/ 1903749 h 2523813"/>
              <a:gd name="connsiteX15" fmla="*/ 306573 w 1271127"/>
              <a:gd name="connsiteY15" fmla="*/ 1641441 h 2523813"/>
              <a:gd name="connsiteX16" fmla="*/ 306573 w 1271127"/>
              <a:gd name="connsiteY16" fmla="*/ 2523813 h 2523813"/>
              <a:gd name="connsiteX17" fmla="*/ 509650 w 1271127"/>
              <a:gd name="connsiteY17" fmla="*/ 2523813 h 2523813"/>
              <a:gd name="connsiteX18" fmla="*/ 509650 w 1271127"/>
              <a:gd name="connsiteY18" fmla="*/ 1914580 h 2523813"/>
              <a:gd name="connsiteX19" fmla="*/ 611189 w 1271127"/>
              <a:gd name="connsiteY19" fmla="*/ 1914580 h 2523813"/>
              <a:gd name="connsiteX20" fmla="*/ 611189 w 1271127"/>
              <a:gd name="connsiteY20" fmla="*/ 2523813 h 2523813"/>
              <a:gd name="connsiteX21" fmla="*/ 814267 w 1271127"/>
              <a:gd name="connsiteY21" fmla="*/ 2523813 h 2523813"/>
              <a:gd name="connsiteX22" fmla="*/ 814267 w 1271127"/>
              <a:gd name="connsiteY22" fmla="*/ 1413994 h 2523813"/>
              <a:gd name="connsiteX23" fmla="*/ 1242761 w 1271127"/>
              <a:gd name="connsiteY23" fmla="*/ 969592 h 2523813"/>
              <a:gd name="connsiteX24" fmla="*/ 1240053 w 1271127"/>
              <a:gd name="connsiteY24" fmla="*/ 826084 h 2523813"/>
              <a:gd name="connsiteX25" fmla="*/ 1217714 w 1271127"/>
              <a:gd name="connsiteY25" fmla="*/ 810176 h 2523813"/>
              <a:gd name="connsiteX26" fmla="*/ 1235991 w 1271127"/>
              <a:gd name="connsiteY26" fmla="*/ 739099 h 2523813"/>
              <a:gd name="connsiteX27" fmla="*/ 1269838 w 1271127"/>
              <a:gd name="connsiteY27" fmla="*/ 493037 h 2523813"/>
              <a:gd name="connsiteX28" fmla="*/ 1235991 w 1271127"/>
              <a:gd name="connsiteY28" fmla="*/ 246974 h 2523813"/>
              <a:gd name="connsiteX29" fmla="*/ 1202145 w 1271127"/>
              <a:gd name="connsiteY29" fmla="*/ 19189 h 2523813"/>
              <a:gd name="connsiteX0" fmla="*/ 1202145 w 1271127"/>
              <a:gd name="connsiteY0" fmla="*/ 19189 h 2523813"/>
              <a:gd name="connsiteX1" fmla="*/ 1135807 w 1271127"/>
              <a:gd name="connsiteY1" fmla="*/ 12758 h 2523813"/>
              <a:gd name="connsiteX2" fmla="*/ 1169653 w 1271127"/>
              <a:gd name="connsiteY2" fmla="*/ 265251 h 2523813"/>
              <a:gd name="connsiteX3" fmla="*/ 1203499 w 1271127"/>
              <a:gd name="connsiteY3" fmla="*/ 493037 h 2523813"/>
              <a:gd name="connsiteX4" fmla="*/ 1169653 w 1271127"/>
              <a:gd name="connsiteY4" fmla="*/ 720822 h 2523813"/>
              <a:gd name="connsiteX5" fmla="*/ 1149683 w 1271127"/>
              <a:gd name="connsiteY5" fmla="*/ 799684 h 2523813"/>
              <a:gd name="connsiteX6" fmla="*/ 1095191 w 1271127"/>
              <a:gd name="connsiteY6" fmla="*/ 828792 h 2523813"/>
              <a:gd name="connsiteX7" fmla="*/ 734728 w 1271127"/>
              <a:gd name="connsiteY7" fmla="*/ 1203808 h 2523813"/>
              <a:gd name="connsiteX8" fmla="*/ 502204 w 1271127"/>
              <a:gd name="connsiteY8" fmla="*/ 1203808 h 2523813"/>
              <a:gd name="connsiteX9" fmla="*/ 177280 w 1271127"/>
              <a:gd name="connsiteY9" fmla="*/ 1423809 h 2523813"/>
              <a:gd name="connsiteX10" fmla="*/ 8049 w 1271127"/>
              <a:gd name="connsiteY10" fmla="*/ 1824211 h 2523813"/>
              <a:gd name="connsiteX11" fmla="*/ 61864 w 1271127"/>
              <a:gd name="connsiteY11" fmla="*/ 1957227 h 2523813"/>
              <a:gd name="connsiteX12" fmla="*/ 101464 w 1271127"/>
              <a:gd name="connsiteY12" fmla="*/ 1965350 h 2523813"/>
              <a:gd name="connsiteX13" fmla="*/ 194880 w 1271127"/>
              <a:gd name="connsiteY13" fmla="*/ 1903749 h 2523813"/>
              <a:gd name="connsiteX14" fmla="*/ 306573 w 1271127"/>
              <a:gd name="connsiteY14" fmla="*/ 1641441 h 2523813"/>
              <a:gd name="connsiteX15" fmla="*/ 306573 w 1271127"/>
              <a:gd name="connsiteY15" fmla="*/ 2523813 h 2523813"/>
              <a:gd name="connsiteX16" fmla="*/ 509650 w 1271127"/>
              <a:gd name="connsiteY16" fmla="*/ 2523813 h 2523813"/>
              <a:gd name="connsiteX17" fmla="*/ 509650 w 1271127"/>
              <a:gd name="connsiteY17" fmla="*/ 1914580 h 2523813"/>
              <a:gd name="connsiteX18" fmla="*/ 611189 w 1271127"/>
              <a:gd name="connsiteY18" fmla="*/ 1914580 h 2523813"/>
              <a:gd name="connsiteX19" fmla="*/ 611189 w 1271127"/>
              <a:gd name="connsiteY19" fmla="*/ 2523813 h 2523813"/>
              <a:gd name="connsiteX20" fmla="*/ 814267 w 1271127"/>
              <a:gd name="connsiteY20" fmla="*/ 2523813 h 2523813"/>
              <a:gd name="connsiteX21" fmla="*/ 814267 w 1271127"/>
              <a:gd name="connsiteY21" fmla="*/ 1413994 h 2523813"/>
              <a:gd name="connsiteX22" fmla="*/ 1242761 w 1271127"/>
              <a:gd name="connsiteY22" fmla="*/ 969592 h 2523813"/>
              <a:gd name="connsiteX23" fmla="*/ 1240053 w 1271127"/>
              <a:gd name="connsiteY23" fmla="*/ 826084 h 2523813"/>
              <a:gd name="connsiteX24" fmla="*/ 1217714 w 1271127"/>
              <a:gd name="connsiteY24" fmla="*/ 810176 h 2523813"/>
              <a:gd name="connsiteX25" fmla="*/ 1235991 w 1271127"/>
              <a:gd name="connsiteY25" fmla="*/ 739099 h 2523813"/>
              <a:gd name="connsiteX26" fmla="*/ 1269838 w 1271127"/>
              <a:gd name="connsiteY26" fmla="*/ 493037 h 2523813"/>
              <a:gd name="connsiteX27" fmla="*/ 1235991 w 1271127"/>
              <a:gd name="connsiteY27" fmla="*/ 246974 h 2523813"/>
              <a:gd name="connsiteX28" fmla="*/ 1202145 w 1271127"/>
              <a:gd name="connsiteY28" fmla="*/ 19189 h 2523813"/>
              <a:gd name="connsiteX0" fmla="*/ 1235991 w 1271127"/>
              <a:gd name="connsiteY0" fmla="*/ 234260 h 2511099"/>
              <a:gd name="connsiteX1" fmla="*/ 1135807 w 1271127"/>
              <a:gd name="connsiteY1" fmla="*/ 44 h 2511099"/>
              <a:gd name="connsiteX2" fmla="*/ 1169653 w 1271127"/>
              <a:gd name="connsiteY2" fmla="*/ 252537 h 2511099"/>
              <a:gd name="connsiteX3" fmla="*/ 1203499 w 1271127"/>
              <a:gd name="connsiteY3" fmla="*/ 480323 h 2511099"/>
              <a:gd name="connsiteX4" fmla="*/ 1169653 w 1271127"/>
              <a:gd name="connsiteY4" fmla="*/ 708108 h 2511099"/>
              <a:gd name="connsiteX5" fmla="*/ 1149683 w 1271127"/>
              <a:gd name="connsiteY5" fmla="*/ 786970 h 2511099"/>
              <a:gd name="connsiteX6" fmla="*/ 1095191 w 1271127"/>
              <a:gd name="connsiteY6" fmla="*/ 816078 h 2511099"/>
              <a:gd name="connsiteX7" fmla="*/ 734728 w 1271127"/>
              <a:gd name="connsiteY7" fmla="*/ 1191094 h 2511099"/>
              <a:gd name="connsiteX8" fmla="*/ 502204 w 1271127"/>
              <a:gd name="connsiteY8" fmla="*/ 1191094 h 2511099"/>
              <a:gd name="connsiteX9" fmla="*/ 177280 w 1271127"/>
              <a:gd name="connsiteY9" fmla="*/ 1411095 h 2511099"/>
              <a:gd name="connsiteX10" fmla="*/ 8049 w 1271127"/>
              <a:gd name="connsiteY10" fmla="*/ 1811497 h 2511099"/>
              <a:gd name="connsiteX11" fmla="*/ 61864 w 1271127"/>
              <a:gd name="connsiteY11" fmla="*/ 1944513 h 2511099"/>
              <a:gd name="connsiteX12" fmla="*/ 101464 w 1271127"/>
              <a:gd name="connsiteY12" fmla="*/ 1952636 h 2511099"/>
              <a:gd name="connsiteX13" fmla="*/ 194880 w 1271127"/>
              <a:gd name="connsiteY13" fmla="*/ 1891035 h 2511099"/>
              <a:gd name="connsiteX14" fmla="*/ 306573 w 1271127"/>
              <a:gd name="connsiteY14" fmla="*/ 1628727 h 2511099"/>
              <a:gd name="connsiteX15" fmla="*/ 306573 w 1271127"/>
              <a:gd name="connsiteY15" fmla="*/ 2511099 h 2511099"/>
              <a:gd name="connsiteX16" fmla="*/ 509650 w 1271127"/>
              <a:gd name="connsiteY16" fmla="*/ 2511099 h 2511099"/>
              <a:gd name="connsiteX17" fmla="*/ 509650 w 1271127"/>
              <a:gd name="connsiteY17" fmla="*/ 1901866 h 2511099"/>
              <a:gd name="connsiteX18" fmla="*/ 611189 w 1271127"/>
              <a:gd name="connsiteY18" fmla="*/ 1901866 h 2511099"/>
              <a:gd name="connsiteX19" fmla="*/ 611189 w 1271127"/>
              <a:gd name="connsiteY19" fmla="*/ 2511099 h 2511099"/>
              <a:gd name="connsiteX20" fmla="*/ 814267 w 1271127"/>
              <a:gd name="connsiteY20" fmla="*/ 2511099 h 2511099"/>
              <a:gd name="connsiteX21" fmla="*/ 814267 w 1271127"/>
              <a:gd name="connsiteY21" fmla="*/ 1401280 h 2511099"/>
              <a:gd name="connsiteX22" fmla="*/ 1242761 w 1271127"/>
              <a:gd name="connsiteY22" fmla="*/ 956878 h 2511099"/>
              <a:gd name="connsiteX23" fmla="*/ 1240053 w 1271127"/>
              <a:gd name="connsiteY23" fmla="*/ 813370 h 2511099"/>
              <a:gd name="connsiteX24" fmla="*/ 1217714 w 1271127"/>
              <a:gd name="connsiteY24" fmla="*/ 797462 h 2511099"/>
              <a:gd name="connsiteX25" fmla="*/ 1235991 w 1271127"/>
              <a:gd name="connsiteY25" fmla="*/ 726385 h 2511099"/>
              <a:gd name="connsiteX26" fmla="*/ 1269838 w 1271127"/>
              <a:gd name="connsiteY26" fmla="*/ 480323 h 2511099"/>
              <a:gd name="connsiteX27" fmla="*/ 1235991 w 1271127"/>
              <a:gd name="connsiteY27" fmla="*/ 234260 h 2511099"/>
              <a:gd name="connsiteX0" fmla="*/ 1235991 w 1271127"/>
              <a:gd name="connsiteY0" fmla="*/ 21779 h 2298618"/>
              <a:gd name="connsiteX1" fmla="*/ 1169653 w 1271127"/>
              <a:gd name="connsiteY1" fmla="*/ 40056 h 2298618"/>
              <a:gd name="connsiteX2" fmla="*/ 1203499 w 1271127"/>
              <a:gd name="connsiteY2" fmla="*/ 267842 h 2298618"/>
              <a:gd name="connsiteX3" fmla="*/ 1169653 w 1271127"/>
              <a:gd name="connsiteY3" fmla="*/ 495627 h 2298618"/>
              <a:gd name="connsiteX4" fmla="*/ 1149683 w 1271127"/>
              <a:gd name="connsiteY4" fmla="*/ 574489 h 2298618"/>
              <a:gd name="connsiteX5" fmla="*/ 1095191 w 1271127"/>
              <a:gd name="connsiteY5" fmla="*/ 603597 h 2298618"/>
              <a:gd name="connsiteX6" fmla="*/ 734728 w 1271127"/>
              <a:gd name="connsiteY6" fmla="*/ 978613 h 2298618"/>
              <a:gd name="connsiteX7" fmla="*/ 502204 w 1271127"/>
              <a:gd name="connsiteY7" fmla="*/ 978613 h 2298618"/>
              <a:gd name="connsiteX8" fmla="*/ 177280 w 1271127"/>
              <a:gd name="connsiteY8" fmla="*/ 1198614 h 2298618"/>
              <a:gd name="connsiteX9" fmla="*/ 8049 w 1271127"/>
              <a:gd name="connsiteY9" fmla="*/ 1599016 h 2298618"/>
              <a:gd name="connsiteX10" fmla="*/ 61864 w 1271127"/>
              <a:gd name="connsiteY10" fmla="*/ 1732032 h 2298618"/>
              <a:gd name="connsiteX11" fmla="*/ 101464 w 1271127"/>
              <a:gd name="connsiteY11" fmla="*/ 1740155 h 2298618"/>
              <a:gd name="connsiteX12" fmla="*/ 194880 w 1271127"/>
              <a:gd name="connsiteY12" fmla="*/ 1678554 h 2298618"/>
              <a:gd name="connsiteX13" fmla="*/ 306573 w 1271127"/>
              <a:gd name="connsiteY13" fmla="*/ 1416246 h 2298618"/>
              <a:gd name="connsiteX14" fmla="*/ 306573 w 1271127"/>
              <a:gd name="connsiteY14" fmla="*/ 2298618 h 2298618"/>
              <a:gd name="connsiteX15" fmla="*/ 509650 w 1271127"/>
              <a:gd name="connsiteY15" fmla="*/ 2298618 h 2298618"/>
              <a:gd name="connsiteX16" fmla="*/ 509650 w 1271127"/>
              <a:gd name="connsiteY16" fmla="*/ 1689385 h 2298618"/>
              <a:gd name="connsiteX17" fmla="*/ 611189 w 1271127"/>
              <a:gd name="connsiteY17" fmla="*/ 1689385 h 2298618"/>
              <a:gd name="connsiteX18" fmla="*/ 611189 w 1271127"/>
              <a:gd name="connsiteY18" fmla="*/ 2298618 h 2298618"/>
              <a:gd name="connsiteX19" fmla="*/ 814267 w 1271127"/>
              <a:gd name="connsiteY19" fmla="*/ 2298618 h 2298618"/>
              <a:gd name="connsiteX20" fmla="*/ 814267 w 1271127"/>
              <a:gd name="connsiteY20" fmla="*/ 1188799 h 2298618"/>
              <a:gd name="connsiteX21" fmla="*/ 1242761 w 1271127"/>
              <a:gd name="connsiteY21" fmla="*/ 744397 h 2298618"/>
              <a:gd name="connsiteX22" fmla="*/ 1240053 w 1271127"/>
              <a:gd name="connsiteY22" fmla="*/ 600889 h 2298618"/>
              <a:gd name="connsiteX23" fmla="*/ 1217714 w 1271127"/>
              <a:gd name="connsiteY23" fmla="*/ 584981 h 2298618"/>
              <a:gd name="connsiteX24" fmla="*/ 1235991 w 1271127"/>
              <a:gd name="connsiteY24" fmla="*/ 513904 h 2298618"/>
              <a:gd name="connsiteX25" fmla="*/ 1269838 w 1271127"/>
              <a:gd name="connsiteY25" fmla="*/ 267842 h 2298618"/>
              <a:gd name="connsiteX26" fmla="*/ 1235991 w 1271127"/>
              <a:gd name="connsiteY26" fmla="*/ 21779 h 2298618"/>
              <a:gd name="connsiteX0" fmla="*/ 1235991 w 1271127"/>
              <a:gd name="connsiteY0" fmla="*/ 0 h 2276839"/>
              <a:gd name="connsiteX1" fmla="*/ 1203499 w 1271127"/>
              <a:gd name="connsiteY1" fmla="*/ 246063 h 2276839"/>
              <a:gd name="connsiteX2" fmla="*/ 1169653 w 1271127"/>
              <a:gd name="connsiteY2" fmla="*/ 473848 h 2276839"/>
              <a:gd name="connsiteX3" fmla="*/ 1149683 w 1271127"/>
              <a:gd name="connsiteY3" fmla="*/ 552710 h 2276839"/>
              <a:gd name="connsiteX4" fmla="*/ 1095191 w 1271127"/>
              <a:gd name="connsiteY4" fmla="*/ 581818 h 2276839"/>
              <a:gd name="connsiteX5" fmla="*/ 734728 w 1271127"/>
              <a:gd name="connsiteY5" fmla="*/ 956834 h 2276839"/>
              <a:gd name="connsiteX6" fmla="*/ 502204 w 1271127"/>
              <a:gd name="connsiteY6" fmla="*/ 956834 h 2276839"/>
              <a:gd name="connsiteX7" fmla="*/ 177280 w 1271127"/>
              <a:gd name="connsiteY7" fmla="*/ 1176835 h 2276839"/>
              <a:gd name="connsiteX8" fmla="*/ 8049 w 1271127"/>
              <a:gd name="connsiteY8" fmla="*/ 1577237 h 2276839"/>
              <a:gd name="connsiteX9" fmla="*/ 61864 w 1271127"/>
              <a:gd name="connsiteY9" fmla="*/ 1710253 h 2276839"/>
              <a:gd name="connsiteX10" fmla="*/ 101464 w 1271127"/>
              <a:gd name="connsiteY10" fmla="*/ 1718376 h 2276839"/>
              <a:gd name="connsiteX11" fmla="*/ 194880 w 1271127"/>
              <a:gd name="connsiteY11" fmla="*/ 1656775 h 2276839"/>
              <a:gd name="connsiteX12" fmla="*/ 306573 w 1271127"/>
              <a:gd name="connsiteY12" fmla="*/ 1394467 h 2276839"/>
              <a:gd name="connsiteX13" fmla="*/ 306573 w 1271127"/>
              <a:gd name="connsiteY13" fmla="*/ 2276839 h 2276839"/>
              <a:gd name="connsiteX14" fmla="*/ 509650 w 1271127"/>
              <a:gd name="connsiteY14" fmla="*/ 2276839 h 2276839"/>
              <a:gd name="connsiteX15" fmla="*/ 509650 w 1271127"/>
              <a:gd name="connsiteY15" fmla="*/ 1667606 h 2276839"/>
              <a:gd name="connsiteX16" fmla="*/ 611189 w 1271127"/>
              <a:gd name="connsiteY16" fmla="*/ 1667606 h 2276839"/>
              <a:gd name="connsiteX17" fmla="*/ 611189 w 1271127"/>
              <a:gd name="connsiteY17" fmla="*/ 2276839 h 2276839"/>
              <a:gd name="connsiteX18" fmla="*/ 814267 w 1271127"/>
              <a:gd name="connsiteY18" fmla="*/ 2276839 h 2276839"/>
              <a:gd name="connsiteX19" fmla="*/ 814267 w 1271127"/>
              <a:gd name="connsiteY19" fmla="*/ 1167020 h 2276839"/>
              <a:gd name="connsiteX20" fmla="*/ 1242761 w 1271127"/>
              <a:gd name="connsiteY20" fmla="*/ 722618 h 2276839"/>
              <a:gd name="connsiteX21" fmla="*/ 1240053 w 1271127"/>
              <a:gd name="connsiteY21" fmla="*/ 579110 h 2276839"/>
              <a:gd name="connsiteX22" fmla="*/ 1217714 w 1271127"/>
              <a:gd name="connsiteY22" fmla="*/ 563202 h 2276839"/>
              <a:gd name="connsiteX23" fmla="*/ 1235991 w 1271127"/>
              <a:gd name="connsiteY23" fmla="*/ 492125 h 2276839"/>
              <a:gd name="connsiteX24" fmla="*/ 1269838 w 1271127"/>
              <a:gd name="connsiteY24" fmla="*/ 246063 h 2276839"/>
              <a:gd name="connsiteX25" fmla="*/ 1235991 w 1271127"/>
              <a:gd name="connsiteY25" fmla="*/ 0 h 2276839"/>
              <a:gd name="connsiteX0" fmla="*/ 1269838 w 1271127"/>
              <a:gd name="connsiteY0" fmla="*/ 29627 h 2060403"/>
              <a:gd name="connsiteX1" fmla="*/ 1203499 w 1271127"/>
              <a:gd name="connsiteY1" fmla="*/ 29627 h 2060403"/>
              <a:gd name="connsiteX2" fmla="*/ 1169653 w 1271127"/>
              <a:gd name="connsiteY2" fmla="*/ 257412 h 2060403"/>
              <a:gd name="connsiteX3" fmla="*/ 1149683 w 1271127"/>
              <a:gd name="connsiteY3" fmla="*/ 336274 h 2060403"/>
              <a:gd name="connsiteX4" fmla="*/ 1095191 w 1271127"/>
              <a:gd name="connsiteY4" fmla="*/ 365382 h 2060403"/>
              <a:gd name="connsiteX5" fmla="*/ 734728 w 1271127"/>
              <a:gd name="connsiteY5" fmla="*/ 740398 h 2060403"/>
              <a:gd name="connsiteX6" fmla="*/ 502204 w 1271127"/>
              <a:gd name="connsiteY6" fmla="*/ 740398 h 2060403"/>
              <a:gd name="connsiteX7" fmla="*/ 177280 w 1271127"/>
              <a:gd name="connsiteY7" fmla="*/ 960399 h 2060403"/>
              <a:gd name="connsiteX8" fmla="*/ 8049 w 1271127"/>
              <a:gd name="connsiteY8" fmla="*/ 1360801 h 2060403"/>
              <a:gd name="connsiteX9" fmla="*/ 61864 w 1271127"/>
              <a:gd name="connsiteY9" fmla="*/ 1493817 h 2060403"/>
              <a:gd name="connsiteX10" fmla="*/ 101464 w 1271127"/>
              <a:gd name="connsiteY10" fmla="*/ 1501940 h 2060403"/>
              <a:gd name="connsiteX11" fmla="*/ 194880 w 1271127"/>
              <a:gd name="connsiteY11" fmla="*/ 1440339 h 2060403"/>
              <a:gd name="connsiteX12" fmla="*/ 306573 w 1271127"/>
              <a:gd name="connsiteY12" fmla="*/ 1178031 h 2060403"/>
              <a:gd name="connsiteX13" fmla="*/ 306573 w 1271127"/>
              <a:gd name="connsiteY13" fmla="*/ 2060403 h 2060403"/>
              <a:gd name="connsiteX14" fmla="*/ 509650 w 1271127"/>
              <a:gd name="connsiteY14" fmla="*/ 2060403 h 2060403"/>
              <a:gd name="connsiteX15" fmla="*/ 509650 w 1271127"/>
              <a:gd name="connsiteY15" fmla="*/ 1451170 h 2060403"/>
              <a:gd name="connsiteX16" fmla="*/ 611189 w 1271127"/>
              <a:gd name="connsiteY16" fmla="*/ 1451170 h 2060403"/>
              <a:gd name="connsiteX17" fmla="*/ 611189 w 1271127"/>
              <a:gd name="connsiteY17" fmla="*/ 2060403 h 2060403"/>
              <a:gd name="connsiteX18" fmla="*/ 814267 w 1271127"/>
              <a:gd name="connsiteY18" fmla="*/ 2060403 h 2060403"/>
              <a:gd name="connsiteX19" fmla="*/ 814267 w 1271127"/>
              <a:gd name="connsiteY19" fmla="*/ 950584 h 2060403"/>
              <a:gd name="connsiteX20" fmla="*/ 1242761 w 1271127"/>
              <a:gd name="connsiteY20" fmla="*/ 506182 h 2060403"/>
              <a:gd name="connsiteX21" fmla="*/ 1240053 w 1271127"/>
              <a:gd name="connsiteY21" fmla="*/ 362674 h 2060403"/>
              <a:gd name="connsiteX22" fmla="*/ 1217714 w 1271127"/>
              <a:gd name="connsiteY22" fmla="*/ 346766 h 2060403"/>
              <a:gd name="connsiteX23" fmla="*/ 1235991 w 1271127"/>
              <a:gd name="connsiteY23" fmla="*/ 275689 h 2060403"/>
              <a:gd name="connsiteX24" fmla="*/ 1269838 w 1271127"/>
              <a:gd name="connsiteY24" fmla="*/ 29627 h 2060403"/>
              <a:gd name="connsiteX0" fmla="*/ 1235991 w 1271127"/>
              <a:gd name="connsiteY0" fmla="*/ 246062 h 2030776"/>
              <a:gd name="connsiteX1" fmla="*/ 1203499 w 1271127"/>
              <a:gd name="connsiteY1" fmla="*/ 0 h 2030776"/>
              <a:gd name="connsiteX2" fmla="*/ 1169653 w 1271127"/>
              <a:gd name="connsiteY2" fmla="*/ 227785 h 2030776"/>
              <a:gd name="connsiteX3" fmla="*/ 1149683 w 1271127"/>
              <a:gd name="connsiteY3" fmla="*/ 306647 h 2030776"/>
              <a:gd name="connsiteX4" fmla="*/ 1095191 w 1271127"/>
              <a:gd name="connsiteY4" fmla="*/ 335755 h 2030776"/>
              <a:gd name="connsiteX5" fmla="*/ 734728 w 1271127"/>
              <a:gd name="connsiteY5" fmla="*/ 710771 h 2030776"/>
              <a:gd name="connsiteX6" fmla="*/ 502204 w 1271127"/>
              <a:gd name="connsiteY6" fmla="*/ 710771 h 2030776"/>
              <a:gd name="connsiteX7" fmla="*/ 177280 w 1271127"/>
              <a:gd name="connsiteY7" fmla="*/ 930772 h 2030776"/>
              <a:gd name="connsiteX8" fmla="*/ 8049 w 1271127"/>
              <a:gd name="connsiteY8" fmla="*/ 1331174 h 2030776"/>
              <a:gd name="connsiteX9" fmla="*/ 61864 w 1271127"/>
              <a:gd name="connsiteY9" fmla="*/ 1464190 h 2030776"/>
              <a:gd name="connsiteX10" fmla="*/ 101464 w 1271127"/>
              <a:gd name="connsiteY10" fmla="*/ 1472313 h 2030776"/>
              <a:gd name="connsiteX11" fmla="*/ 194880 w 1271127"/>
              <a:gd name="connsiteY11" fmla="*/ 1410712 h 2030776"/>
              <a:gd name="connsiteX12" fmla="*/ 306573 w 1271127"/>
              <a:gd name="connsiteY12" fmla="*/ 1148404 h 2030776"/>
              <a:gd name="connsiteX13" fmla="*/ 306573 w 1271127"/>
              <a:gd name="connsiteY13" fmla="*/ 2030776 h 2030776"/>
              <a:gd name="connsiteX14" fmla="*/ 509650 w 1271127"/>
              <a:gd name="connsiteY14" fmla="*/ 2030776 h 2030776"/>
              <a:gd name="connsiteX15" fmla="*/ 509650 w 1271127"/>
              <a:gd name="connsiteY15" fmla="*/ 1421543 h 2030776"/>
              <a:gd name="connsiteX16" fmla="*/ 611189 w 1271127"/>
              <a:gd name="connsiteY16" fmla="*/ 1421543 h 2030776"/>
              <a:gd name="connsiteX17" fmla="*/ 611189 w 1271127"/>
              <a:gd name="connsiteY17" fmla="*/ 2030776 h 2030776"/>
              <a:gd name="connsiteX18" fmla="*/ 814267 w 1271127"/>
              <a:gd name="connsiteY18" fmla="*/ 2030776 h 2030776"/>
              <a:gd name="connsiteX19" fmla="*/ 814267 w 1271127"/>
              <a:gd name="connsiteY19" fmla="*/ 920957 h 2030776"/>
              <a:gd name="connsiteX20" fmla="*/ 1242761 w 1271127"/>
              <a:gd name="connsiteY20" fmla="*/ 476555 h 2030776"/>
              <a:gd name="connsiteX21" fmla="*/ 1240053 w 1271127"/>
              <a:gd name="connsiteY21" fmla="*/ 333047 h 2030776"/>
              <a:gd name="connsiteX22" fmla="*/ 1217714 w 1271127"/>
              <a:gd name="connsiteY22" fmla="*/ 317139 h 2030776"/>
              <a:gd name="connsiteX23" fmla="*/ 1235991 w 1271127"/>
              <a:gd name="connsiteY23" fmla="*/ 246062 h 2030776"/>
              <a:gd name="connsiteX0" fmla="*/ 1235991 w 1271127"/>
              <a:gd name="connsiteY0" fmla="*/ 21779 h 1806493"/>
              <a:gd name="connsiteX1" fmla="*/ 1169653 w 1271127"/>
              <a:gd name="connsiteY1" fmla="*/ 3502 h 1806493"/>
              <a:gd name="connsiteX2" fmla="*/ 1149683 w 1271127"/>
              <a:gd name="connsiteY2" fmla="*/ 82364 h 1806493"/>
              <a:gd name="connsiteX3" fmla="*/ 1095191 w 1271127"/>
              <a:gd name="connsiteY3" fmla="*/ 111472 h 1806493"/>
              <a:gd name="connsiteX4" fmla="*/ 734728 w 1271127"/>
              <a:gd name="connsiteY4" fmla="*/ 486488 h 1806493"/>
              <a:gd name="connsiteX5" fmla="*/ 502204 w 1271127"/>
              <a:gd name="connsiteY5" fmla="*/ 486488 h 1806493"/>
              <a:gd name="connsiteX6" fmla="*/ 177280 w 1271127"/>
              <a:gd name="connsiteY6" fmla="*/ 706489 h 1806493"/>
              <a:gd name="connsiteX7" fmla="*/ 8049 w 1271127"/>
              <a:gd name="connsiteY7" fmla="*/ 1106891 h 1806493"/>
              <a:gd name="connsiteX8" fmla="*/ 61864 w 1271127"/>
              <a:gd name="connsiteY8" fmla="*/ 1239907 h 1806493"/>
              <a:gd name="connsiteX9" fmla="*/ 101464 w 1271127"/>
              <a:gd name="connsiteY9" fmla="*/ 1248030 h 1806493"/>
              <a:gd name="connsiteX10" fmla="*/ 194880 w 1271127"/>
              <a:gd name="connsiteY10" fmla="*/ 1186429 h 1806493"/>
              <a:gd name="connsiteX11" fmla="*/ 306573 w 1271127"/>
              <a:gd name="connsiteY11" fmla="*/ 924121 h 1806493"/>
              <a:gd name="connsiteX12" fmla="*/ 306573 w 1271127"/>
              <a:gd name="connsiteY12" fmla="*/ 1806493 h 1806493"/>
              <a:gd name="connsiteX13" fmla="*/ 509650 w 1271127"/>
              <a:gd name="connsiteY13" fmla="*/ 1806493 h 1806493"/>
              <a:gd name="connsiteX14" fmla="*/ 509650 w 1271127"/>
              <a:gd name="connsiteY14" fmla="*/ 1197260 h 1806493"/>
              <a:gd name="connsiteX15" fmla="*/ 611189 w 1271127"/>
              <a:gd name="connsiteY15" fmla="*/ 1197260 h 1806493"/>
              <a:gd name="connsiteX16" fmla="*/ 611189 w 1271127"/>
              <a:gd name="connsiteY16" fmla="*/ 1806493 h 1806493"/>
              <a:gd name="connsiteX17" fmla="*/ 814267 w 1271127"/>
              <a:gd name="connsiteY17" fmla="*/ 1806493 h 1806493"/>
              <a:gd name="connsiteX18" fmla="*/ 814267 w 1271127"/>
              <a:gd name="connsiteY18" fmla="*/ 696674 h 1806493"/>
              <a:gd name="connsiteX19" fmla="*/ 1242761 w 1271127"/>
              <a:gd name="connsiteY19" fmla="*/ 252272 h 1806493"/>
              <a:gd name="connsiteX20" fmla="*/ 1240053 w 1271127"/>
              <a:gd name="connsiteY20" fmla="*/ 108764 h 1806493"/>
              <a:gd name="connsiteX21" fmla="*/ 1217714 w 1271127"/>
              <a:gd name="connsiteY21" fmla="*/ 92856 h 1806493"/>
              <a:gd name="connsiteX22" fmla="*/ 1235991 w 1271127"/>
              <a:gd name="connsiteY22" fmla="*/ 21779 h 1806493"/>
              <a:gd name="connsiteX0" fmla="*/ 1235991 w 1271127"/>
              <a:gd name="connsiteY0" fmla="*/ 48 h 1784762"/>
              <a:gd name="connsiteX1" fmla="*/ 1149683 w 1271127"/>
              <a:gd name="connsiteY1" fmla="*/ 60633 h 1784762"/>
              <a:gd name="connsiteX2" fmla="*/ 1095191 w 1271127"/>
              <a:gd name="connsiteY2" fmla="*/ 89741 h 1784762"/>
              <a:gd name="connsiteX3" fmla="*/ 734728 w 1271127"/>
              <a:gd name="connsiteY3" fmla="*/ 464757 h 1784762"/>
              <a:gd name="connsiteX4" fmla="*/ 502204 w 1271127"/>
              <a:gd name="connsiteY4" fmla="*/ 464757 h 1784762"/>
              <a:gd name="connsiteX5" fmla="*/ 177280 w 1271127"/>
              <a:gd name="connsiteY5" fmla="*/ 684758 h 1784762"/>
              <a:gd name="connsiteX6" fmla="*/ 8049 w 1271127"/>
              <a:gd name="connsiteY6" fmla="*/ 1085160 h 1784762"/>
              <a:gd name="connsiteX7" fmla="*/ 61864 w 1271127"/>
              <a:gd name="connsiteY7" fmla="*/ 1218176 h 1784762"/>
              <a:gd name="connsiteX8" fmla="*/ 101464 w 1271127"/>
              <a:gd name="connsiteY8" fmla="*/ 1226299 h 1784762"/>
              <a:gd name="connsiteX9" fmla="*/ 194880 w 1271127"/>
              <a:gd name="connsiteY9" fmla="*/ 1164698 h 1784762"/>
              <a:gd name="connsiteX10" fmla="*/ 306573 w 1271127"/>
              <a:gd name="connsiteY10" fmla="*/ 902390 h 1784762"/>
              <a:gd name="connsiteX11" fmla="*/ 306573 w 1271127"/>
              <a:gd name="connsiteY11" fmla="*/ 1784762 h 1784762"/>
              <a:gd name="connsiteX12" fmla="*/ 509650 w 1271127"/>
              <a:gd name="connsiteY12" fmla="*/ 1784762 h 1784762"/>
              <a:gd name="connsiteX13" fmla="*/ 509650 w 1271127"/>
              <a:gd name="connsiteY13" fmla="*/ 1175529 h 1784762"/>
              <a:gd name="connsiteX14" fmla="*/ 611189 w 1271127"/>
              <a:gd name="connsiteY14" fmla="*/ 1175529 h 1784762"/>
              <a:gd name="connsiteX15" fmla="*/ 611189 w 1271127"/>
              <a:gd name="connsiteY15" fmla="*/ 1784762 h 1784762"/>
              <a:gd name="connsiteX16" fmla="*/ 814267 w 1271127"/>
              <a:gd name="connsiteY16" fmla="*/ 1784762 h 1784762"/>
              <a:gd name="connsiteX17" fmla="*/ 814267 w 1271127"/>
              <a:gd name="connsiteY17" fmla="*/ 674943 h 1784762"/>
              <a:gd name="connsiteX18" fmla="*/ 1242761 w 1271127"/>
              <a:gd name="connsiteY18" fmla="*/ 230541 h 1784762"/>
              <a:gd name="connsiteX19" fmla="*/ 1240053 w 1271127"/>
              <a:gd name="connsiteY19" fmla="*/ 87033 h 1784762"/>
              <a:gd name="connsiteX20" fmla="*/ 1217714 w 1271127"/>
              <a:gd name="connsiteY20" fmla="*/ 71125 h 1784762"/>
              <a:gd name="connsiteX21" fmla="*/ 1235991 w 1271127"/>
              <a:gd name="connsiteY21" fmla="*/ 48 h 1784762"/>
              <a:gd name="connsiteX0" fmla="*/ 1217714 w 1271127"/>
              <a:gd name="connsiteY0" fmla="*/ 11120 h 1724757"/>
              <a:gd name="connsiteX1" fmla="*/ 1149683 w 1271127"/>
              <a:gd name="connsiteY1" fmla="*/ 628 h 1724757"/>
              <a:gd name="connsiteX2" fmla="*/ 1095191 w 1271127"/>
              <a:gd name="connsiteY2" fmla="*/ 29736 h 1724757"/>
              <a:gd name="connsiteX3" fmla="*/ 734728 w 1271127"/>
              <a:gd name="connsiteY3" fmla="*/ 404752 h 1724757"/>
              <a:gd name="connsiteX4" fmla="*/ 502204 w 1271127"/>
              <a:gd name="connsiteY4" fmla="*/ 404752 h 1724757"/>
              <a:gd name="connsiteX5" fmla="*/ 177280 w 1271127"/>
              <a:gd name="connsiteY5" fmla="*/ 624753 h 1724757"/>
              <a:gd name="connsiteX6" fmla="*/ 8049 w 1271127"/>
              <a:gd name="connsiteY6" fmla="*/ 1025155 h 1724757"/>
              <a:gd name="connsiteX7" fmla="*/ 61864 w 1271127"/>
              <a:gd name="connsiteY7" fmla="*/ 1158171 h 1724757"/>
              <a:gd name="connsiteX8" fmla="*/ 101464 w 1271127"/>
              <a:gd name="connsiteY8" fmla="*/ 1166294 h 1724757"/>
              <a:gd name="connsiteX9" fmla="*/ 194880 w 1271127"/>
              <a:gd name="connsiteY9" fmla="*/ 1104693 h 1724757"/>
              <a:gd name="connsiteX10" fmla="*/ 306573 w 1271127"/>
              <a:gd name="connsiteY10" fmla="*/ 842385 h 1724757"/>
              <a:gd name="connsiteX11" fmla="*/ 306573 w 1271127"/>
              <a:gd name="connsiteY11" fmla="*/ 1724757 h 1724757"/>
              <a:gd name="connsiteX12" fmla="*/ 509650 w 1271127"/>
              <a:gd name="connsiteY12" fmla="*/ 1724757 h 1724757"/>
              <a:gd name="connsiteX13" fmla="*/ 509650 w 1271127"/>
              <a:gd name="connsiteY13" fmla="*/ 1115524 h 1724757"/>
              <a:gd name="connsiteX14" fmla="*/ 611189 w 1271127"/>
              <a:gd name="connsiteY14" fmla="*/ 1115524 h 1724757"/>
              <a:gd name="connsiteX15" fmla="*/ 611189 w 1271127"/>
              <a:gd name="connsiteY15" fmla="*/ 1724757 h 1724757"/>
              <a:gd name="connsiteX16" fmla="*/ 814267 w 1271127"/>
              <a:gd name="connsiteY16" fmla="*/ 1724757 h 1724757"/>
              <a:gd name="connsiteX17" fmla="*/ 814267 w 1271127"/>
              <a:gd name="connsiteY17" fmla="*/ 614938 h 1724757"/>
              <a:gd name="connsiteX18" fmla="*/ 1242761 w 1271127"/>
              <a:gd name="connsiteY18" fmla="*/ 170536 h 1724757"/>
              <a:gd name="connsiteX19" fmla="*/ 1240053 w 1271127"/>
              <a:gd name="connsiteY19" fmla="*/ 27028 h 1724757"/>
              <a:gd name="connsiteX20" fmla="*/ 1217714 w 1271127"/>
              <a:gd name="connsiteY20" fmla="*/ 11120 h 1724757"/>
              <a:gd name="connsiteX0" fmla="*/ 1240053 w 1271127"/>
              <a:gd name="connsiteY0" fmla="*/ 26569 h 1724298"/>
              <a:gd name="connsiteX1" fmla="*/ 1149683 w 1271127"/>
              <a:gd name="connsiteY1" fmla="*/ 169 h 1724298"/>
              <a:gd name="connsiteX2" fmla="*/ 1095191 w 1271127"/>
              <a:gd name="connsiteY2" fmla="*/ 29277 h 1724298"/>
              <a:gd name="connsiteX3" fmla="*/ 734728 w 1271127"/>
              <a:gd name="connsiteY3" fmla="*/ 404293 h 1724298"/>
              <a:gd name="connsiteX4" fmla="*/ 502204 w 1271127"/>
              <a:gd name="connsiteY4" fmla="*/ 404293 h 1724298"/>
              <a:gd name="connsiteX5" fmla="*/ 177280 w 1271127"/>
              <a:gd name="connsiteY5" fmla="*/ 624294 h 1724298"/>
              <a:gd name="connsiteX6" fmla="*/ 8049 w 1271127"/>
              <a:gd name="connsiteY6" fmla="*/ 1024696 h 1724298"/>
              <a:gd name="connsiteX7" fmla="*/ 61864 w 1271127"/>
              <a:gd name="connsiteY7" fmla="*/ 1157712 h 1724298"/>
              <a:gd name="connsiteX8" fmla="*/ 101464 w 1271127"/>
              <a:gd name="connsiteY8" fmla="*/ 1165835 h 1724298"/>
              <a:gd name="connsiteX9" fmla="*/ 194880 w 1271127"/>
              <a:gd name="connsiteY9" fmla="*/ 1104234 h 1724298"/>
              <a:gd name="connsiteX10" fmla="*/ 306573 w 1271127"/>
              <a:gd name="connsiteY10" fmla="*/ 841926 h 1724298"/>
              <a:gd name="connsiteX11" fmla="*/ 306573 w 1271127"/>
              <a:gd name="connsiteY11" fmla="*/ 1724298 h 1724298"/>
              <a:gd name="connsiteX12" fmla="*/ 509650 w 1271127"/>
              <a:gd name="connsiteY12" fmla="*/ 1724298 h 1724298"/>
              <a:gd name="connsiteX13" fmla="*/ 509650 w 1271127"/>
              <a:gd name="connsiteY13" fmla="*/ 1115065 h 1724298"/>
              <a:gd name="connsiteX14" fmla="*/ 611189 w 1271127"/>
              <a:gd name="connsiteY14" fmla="*/ 1115065 h 1724298"/>
              <a:gd name="connsiteX15" fmla="*/ 611189 w 1271127"/>
              <a:gd name="connsiteY15" fmla="*/ 1724298 h 1724298"/>
              <a:gd name="connsiteX16" fmla="*/ 814267 w 1271127"/>
              <a:gd name="connsiteY16" fmla="*/ 1724298 h 1724298"/>
              <a:gd name="connsiteX17" fmla="*/ 814267 w 1271127"/>
              <a:gd name="connsiteY17" fmla="*/ 614479 h 1724298"/>
              <a:gd name="connsiteX18" fmla="*/ 1242761 w 1271127"/>
              <a:gd name="connsiteY18" fmla="*/ 170077 h 1724298"/>
              <a:gd name="connsiteX19" fmla="*/ 1240053 w 1271127"/>
              <a:gd name="connsiteY19" fmla="*/ 26569 h 1724298"/>
              <a:gd name="connsiteX0" fmla="*/ 1240053 w 1267560"/>
              <a:gd name="connsiteY0" fmla="*/ 26569 h 1724298"/>
              <a:gd name="connsiteX1" fmla="*/ 1149683 w 1267560"/>
              <a:gd name="connsiteY1" fmla="*/ 169 h 1724298"/>
              <a:gd name="connsiteX2" fmla="*/ 1095191 w 1267560"/>
              <a:gd name="connsiteY2" fmla="*/ 29277 h 1724298"/>
              <a:gd name="connsiteX3" fmla="*/ 734728 w 1267560"/>
              <a:gd name="connsiteY3" fmla="*/ 404293 h 1724298"/>
              <a:gd name="connsiteX4" fmla="*/ 502204 w 1267560"/>
              <a:gd name="connsiteY4" fmla="*/ 404293 h 1724298"/>
              <a:gd name="connsiteX5" fmla="*/ 177280 w 1267560"/>
              <a:gd name="connsiteY5" fmla="*/ 624294 h 1724298"/>
              <a:gd name="connsiteX6" fmla="*/ 8049 w 1267560"/>
              <a:gd name="connsiteY6" fmla="*/ 1024696 h 1724298"/>
              <a:gd name="connsiteX7" fmla="*/ 61864 w 1267560"/>
              <a:gd name="connsiteY7" fmla="*/ 1157712 h 1724298"/>
              <a:gd name="connsiteX8" fmla="*/ 101464 w 1267560"/>
              <a:gd name="connsiteY8" fmla="*/ 1165835 h 1724298"/>
              <a:gd name="connsiteX9" fmla="*/ 194880 w 1267560"/>
              <a:gd name="connsiteY9" fmla="*/ 1104234 h 1724298"/>
              <a:gd name="connsiteX10" fmla="*/ 306573 w 1267560"/>
              <a:gd name="connsiteY10" fmla="*/ 841926 h 1724298"/>
              <a:gd name="connsiteX11" fmla="*/ 306573 w 1267560"/>
              <a:gd name="connsiteY11" fmla="*/ 1724298 h 1724298"/>
              <a:gd name="connsiteX12" fmla="*/ 509650 w 1267560"/>
              <a:gd name="connsiteY12" fmla="*/ 1724298 h 1724298"/>
              <a:gd name="connsiteX13" fmla="*/ 509650 w 1267560"/>
              <a:gd name="connsiteY13" fmla="*/ 1115065 h 1724298"/>
              <a:gd name="connsiteX14" fmla="*/ 611189 w 1267560"/>
              <a:gd name="connsiteY14" fmla="*/ 1115065 h 1724298"/>
              <a:gd name="connsiteX15" fmla="*/ 611189 w 1267560"/>
              <a:gd name="connsiteY15" fmla="*/ 1724298 h 1724298"/>
              <a:gd name="connsiteX16" fmla="*/ 814267 w 1267560"/>
              <a:gd name="connsiteY16" fmla="*/ 1724298 h 1724298"/>
              <a:gd name="connsiteX17" fmla="*/ 814267 w 1267560"/>
              <a:gd name="connsiteY17" fmla="*/ 614479 h 1724298"/>
              <a:gd name="connsiteX18" fmla="*/ 1235387 w 1267560"/>
              <a:gd name="connsiteY18" fmla="*/ 347058 h 1724298"/>
              <a:gd name="connsiteX19" fmla="*/ 1240053 w 1267560"/>
              <a:gd name="connsiteY19" fmla="*/ 26569 h 1724298"/>
              <a:gd name="connsiteX0" fmla="*/ 1240053 w 1267560"/>
              <a:gd name="connsiteY0" fmla="*/ 26569 h 1724298"/>
              <a:gd name="connsiteX1" fmla="*/ 1149683 w 1267560"/>
              <a:gd name="connsiteY1" fmla="*/ 169 h 1724298"/>
              <a:gd name="connsiteX2" fmla="*/ 1117314 w 1267560"/>
              <a:gd name="connsiteY2" fmla="*/ 147264 h 1724298"/>
              <a:gd name="connsiteX3" fmla="*/ 734728 w 1267560"/>
              <a:gd name="connsiteY3" fmla="*/ 404293 h 1724298"/>
              <a:gd name="connsiteX4" fmla="*/ 502204 w 1267560"/>
              <a:gd name="connsiteY4" fmla="*/ 404293 h 1724298"/>
              <a:gd name="connsiteX5" fmla="*/ 177280 w 1267560"/>
              <a:gd name="connsiteY5" fmla="*/ 624294 h 1724298"/>
              <a:gd name="connsiteX6" fmla="*/ 8049 w 1267560"/>
              <a:gd name="connsiteY6" fmla="*/ 1024696 h 1724298"/>
              <a:gd name="connsiteX7" fmla="*/ 61864 w 1267560"/>
              <a:gd name="connsiteY7" fmla="*/ 1157712 h 1724298"/>
              <a:gd name="connsiteX8" fmla="*/ 101464 w 1267560"/>
              <a:gd name="connsiteY8" fmla="*/ 1165835 h 1724298"/>
              <a:gd name="connsiteX9" fmla="*/ 194880 w 1267560"/>
              <a:gd name="connsiteY9" fmla="*/ 1104234 h 1724298"/>
              <a:gd name="connsiteX10" fmla="*/ 306573 w 1267560"/>
              <a:gd name="connsiteY10" fmla="*/ 841926 h 1724298"/>
              <a:gd name="connsiteX11" fmla="*/ 306573 w 1267560"/>
              <a:gd name="connsiteY11" fmla="*/ 1724298 h 1724298"/>
              <a:gd name="connsiteX12" fmla="*/ 509650 w 1267560"/>
              <a:gd name="connsiteY12" fmla="*/ 1724298 h 1724298"/>
              <a:gd name="connsiteX13" fmla="*/ 509650 w 1267560"/>
              <a:gd name="connsiteY13" fmla="*/ 1115065 h 1724298"/>
              <a:gd name="connsiteX14" fmla="*/ 611189 w 1267560"/>
              <a:gd name="connsiteY14" fmla="*/ 1115065 h 1724298"/>
              <a:gd name="connsiteX15" fmla="*/ 611189 w 1267560"/>
              <a:gd name="connsiteY15" fmla="*/ 1724298 h 1724298"/>
              <a:gd name="connsiteX16" fmla="*/ 814267 w 1267560"/>
              <a:gd name="connsiteY16" fmla="*/ 1724298 h 1724298"/>
              <a:gd name="connsiteX17" fmla="*/ 814267 w 1267560"/>
              <a:gd name="connsiteY17" fmla="*/ 614479 h 1724298"/>
              <a:gd name="connsiteX18" fmla="*/ 1235387 w 1267560"/>
              <a:gd name="connsiteY18" fmla="*/ 347058 h 1724298"/>
              <a:gd name="connsiteX19" fmla="*/ 1240053 w 1267560"/>
              <a:gd name="connsiteY19" fmla="*/ 26569 h 1724298"/>
              <a:gd name="connsiteX0" fmla="*/ 1235387 w 1249928"/>
              <a:gd name="connsiteY0" fmla="*/ 346889 h 1724129"/>
              <a:gd name="connsiteX1" fmla="*/ 1149683 w 1249928"/>
              <a:gd name="connsiteY1" fmla="*/ 0 h 1724129"/>
              <a:gd name="connsiteX2" fmla="*/ 1117314 w 1249928"/>
              <a:gd name="connsiteY2" fmla="*/ 147095 h 1724129"/>
              <a:gd name="connsiteX3" fmla="*/ 734728 w 1249928"/>
              <a:gd name="connsiteY3" fmla="*/ 404124 h 1724129"/>
              <a:gd name="connsiteX4" fmla="*/ 502204 w 1249928"/>
              <a:gd name="connsiteY4" fmla="*/ 404124 h 1724129"/>
              <a:gd name="connsiteX5" fmla="*/ 177280 w 1249928"/>
              <a:gd name="connsiteY5" fmla="*/ 624125 h 1724129"/>
              <a:gd name="connsiteX6" fmla="*/ 8049 w 1249928"/>
              <a:gd name="connsiteY6" fmla="*/ 1024527 h 1724129"/>
              <a:gd name="connsiteX7" fmla="*/ 61864 w 1249928"/>
              <a:gd name="connsiteY7" fmla="*/ 1157543 h 1724129"/>
              <a:gd name="connsiteX8" fmla="*/ 101464 w 1249928"/>
              <a:gd name="connsiteY8" fmla="*/ 1165666 h 1724129"/>
              <a:gd name="connsiteX9" fmla="*/ 194880 w 1249928"/>
              <a:gd name="connsiteY9" fmla="*/ 1104065 h 1724129"/>
              <a:gd name="connsiteX10" fmla="*/ 306573 w 1249928"/>
              <a:gd name="connsiteY10" fmla="*/ 841757 h 1724129"/>
              <a:gd name="connsiteX11" fmla="*/ 306573 w 1249928"/>
              <a:gd name="connsiteY11" fmla="*/ 1724129 h 1724129"/>
              <a:gd name="connsiteX12" fmla="*/ 509650 w 1249928"/>
              <a:gd name="connsiteY12" fmla="*/ 1724129 h 1724129"/>
              <a:gd name="connsiteX13" fmla="*/ 509650 w 1249928"/>
              <a:gd name="connsiteY13" fmla="*/ 1114896 h 1724129"/>
              <a:gd name="connsiteX14" fmla="*/ 611189 w 1249928"/>
              <a:gd name="connsiteY14" fmla="*/ 1114896 h 1724129"/>
              <a:gd name="connsiteX15" fmla="*/ 611189 w 1249928"/>
              <a:gd name="connsiteY15" fmla="*/ 1724129 h 1724129"/>
              <a:gd name="connsiteX16" fmla="*/ 814267 w 1249928"/>
              <a:gd name="connsiteY16" fmla="*/ 1724129 h 1724129"/>
              <a:gd name="connsiteX17" fmla="*/ 814267 w 1249928"/>
              <a:gd name="connsiteY17" fmla="*/ 614310 h 1724129"/>
              <a:gd name="connsiteX18" fmla="*/ 1235387 w 1249928"/>
              <a:gd name="connsiteY18" fmla="*/ 346889 h 1724129"/>
              <a:gd name="connsiteX0" fmla="*/ 1235387 w 1250534"/>
              <a:gd name="connsiteY0" fmla="*/ 200286 h 1577526"/>
              <a:gd name="connsiteX1" fmla="*/ 1117314 w 1250534"/>
              <a:gd name="connsiteY1" fmla="*/ 492 h 1577526"/>
              <a:gd name="connsiteX2" fmla="*/ 734728 w 1250534"/>
              <a:gd name="connsiteY2" fmla="*/ 257521 h 1577526"/>
              <a:gd name="connsiteX3" fmla="*/ 502204 w 1250534"/>
              <a:gd name="connsiteY3" fmla="*/ 257521 h 1577526"/>
              <a:gd name="connsiteX4" fmla="*/ 177280 w 1250534"/>
              <a:gd name="connsiteY4" fmla="*/ 477522 h 1577526"/>
              <a:gd name="connsiteX5" fmla="*/ 8049 w 1250534"/>
              <a:gd name="connsiteY5" fmla="*/ 877924 h 1577526"/>
              <a:gd name="connsiteX6" fmla="*/ 61864 w 1250534"/>
              <a:gd name="connsiteY6" fmla="*/ 1010940 h 1577526"/>
              <a:gd name="connsiteX7" fmla="*/ 101464 w 1250534"/>
              <a:gd name="connsiteY7" fmla="*/ 1019063 h 1577526"/>
              <a:gd name="connsiteX8" fmla="*/ 194880 w 1250534"/>
              <a:gd name="connsiteY8" fmla="*/ 957462 h 1577526"/>
              <a:gd name="connsiteX9" fmla="*/ 306573 w 1250534"/>
              <a:gd name="connsiteY9" fmla="*/ 695154 h 1577526"/>
              <a:gd name="connsiteX10" fmla="*/ 306573 w 1250534"/>
              <a:gd name="connsiteY10" fmla="*/ 1577526 h 1577526"/>
              <a:gd name="connsiteX11" fmla="*/ 509650 w 1250534"/>
              <a:gd name="connsiteY11" fmla="*/ 1577526 h 1577526"/>
              <a:gd name="connsiteX12" fmla="*/ 509650 w 1250534"/>
              <a:gd name="connsiteY12" fmla="*/ 968293 h 1577526"/>
              <a:gd name="connsiteX13" fmla="*/ 611189 w 1250534"/>
              <a:gd name="connsiteY13" fmla="*/ 968293 h 1577526"/>
              <a:gd name="connsiteX14" fmla="*/ 611189 w 1250534"/>
              <a:gd name="connsiteY14" fmla="*/ 1577526 h 1577526"/>
              <a:gd name="connsiteX15" fmla="*/ 814267 w 1250534"/>
              <a:gd name="connsiteY15" fmla="*/ 1577526 h 1577526"/>
              <a:gd name="connsiteX16" fmla="*/ 814267 w 1250534"/>
              <a:gd name="connsiteY16" fmla="*/ 467707 h 1577526"/>
              <a:gd name="connsiteX17" fmla="*/ 1235387 w 1250534"/>
              <a:gd name="connsiteY17" fmla="*/ 200286 h 157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50534" h="1577526">
                <a:moveTo>
                  <a:pt x="1235387" y="200286"/>
                </a:moveTo>
                <a:cubicBezTo>
                  <a:pt x="1285895" y="122417"/>
                  <a:pt x="1200757" y="-9047"/>
                  <a:pt x="1117314" y="492"/>
                </a:cubicBezTo>
                <a:lnTo>
                  <a:pt x="734728" y="257521"/>
                </a:lnTo>
                <a:lnTo>
                  <a:pt x="502204" y="257521"/>
                </a:lnTo>
                <a:cubicBezTo>
                  <a:pt x="343465" y="269368"/>
                  <a:pt x="209434" y="395276"/>
                  <a:pt x="177280" y="477522"/>
                </a:cubicBezTo>
                <a:cubicBezTo>
                  <a:pt x="169157" y="498845"/>
                  <a:pt x="71680" y="728662"/>
                  <a:pt x="8049" y="877924"/>
                </a:cubicBezTo>
                <a:cubicBezTo>
                  <a:pt x="-13775" y="929516"/>
                  <a:pt x="10306" y="989038"/>
                  <a:pt x="61864" y="1010940"/>
                </a:cubicBezTo>
                <a:cubicBezTo>
                  <a:pt x="74343" y="1016412"/>
                  <a:pt x="87838" y="1019181"/>
                  <a:pt x="101464" y="1019063"/>
                </a:cubicBezTo>
                <a:cubicBezTo>
                  <a:pt x="142127" y="1019086"/>
                  <a:pt x="178884" y="994849"/>
                  <a:pt x="194880" y="957462"/>
                </a:cubicBezTo>
                <a:lnTo>
                  <a:pt x="306573" y="695154"/>
                </a:lnTo>
                <a:lnTo>
                  <a:pt x="306573" y="1577526"/>
                </a:lnTo>
                <a:lnTo>
                  <a:pt x="509650" y="1577526"/>
                </a:lnTo>
                <a:lnTo>
                  <a:pt x="509650" y="968293"/>
                </a:lnTo>
                <a:lnTo>
                  <a:pt x="611189" y="968293"/>
                </a:lnTo>
                <a:lnTo>
                  <a:pt x="611189" y="1577526"/>
                </a:lnTo>
                <a:lnTo>
                  <a:pt x="814267" y="1577526"/>
                </a:lnTo>
                <a:lnTo>
                  <a:pt x="814267" y="467707"/>
                </a:lnTo>
                <a:lnTo>
                  <a:pt x="1235387" y="200286"/>
                </a:lnTo>
                <a:close/>
              </a:path>
            </a:pathLst>
          </a:custGeom>
          <a:solidFill>
            <a:srgbClr val="FF6600"/>
          </a:solidFill>
          <a:ln w="338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C6924E6-12A9-487C-B8F1-B58693EA45F7}"/>
              </a:ext>
            </a:extLst>
          </p:cNvPr>
          <p:cNvSpPr/>
          <p:nvPr/>
        </p:nvSpPr>
        <p:spPr>
          <a:xfrm flipH="1">
            <a:off x="8797111" y="3878358"/>
            <a:ext cx="220408" cy="299984"/>
          </a:xfrm>
          <a:custGeom>
            <a:avLst/>
            <a:gdLst>
              <a:gd name="connsiteX0" fmla="*/ 885544 w 885543"/>
              <a:gd name="connsiteY0" fmla="*/ 170498 h 1960722"/>
              <a:gd name="connsiteX1" fmla="*/ 736358 w 885543"/>
              <a:gd name="connsiteY1" fmla="*/ 0 h 1960722"/>
              <a:gd name="connsiteX2" fmla="*/ 587173 w 885543"/>
              <a:gd name="connsiteY2" fmla="*/ 170498 h 1960722"/>
              <a:gd name="connsiteX3" fmla="*/ 715835 w 885543"/>
              <a:gd name="connsiteY3" fmla="*/ 379655 h 1960722"/>
              <a:gd name="connsiteX4" fmla="*/ 715046 w 885543"/>
              <a:gd name="connsiteY4" fmla="*/ 383620 h 1960722"/>
              <a:gd name="connsiteX5" fmla="*/ 737168 w 885543"/>
              <a:gd name="connsiteY5" fmla="*/ 538645 h 1960722"/>
              <a:gd name="connsiteX6" fmla="*/ 757670 w 885543"/>
              <a:gd name="connsiteY6" fmla="*/ 681990 h 1960722"/>
              <a:gd name="connsiteX7" fmla="*/ 737168 w 885543"/>
              <a:gd name="connsiteY7" fmla="*/ 825336 h 1960722"/>
              <a:gd name="connsiteX8" fmla="*/ 724551 w 885543"/>
              <a:gd name="connsiteY8" fmla="*/ 875015 h 1960722"/>
              <a:gd name="connsiteX9" fmla="*/ 690452 w 885543"/>
              <a:gd name="connsiteY9" fmla="*/ 893365 h 1960722"/>
              <a:gd name="connsiteX10" fmla="*/ 462582 w 885543"/>
              <a:gd name="connsiteY10" fmla="*/ 1129547 h 1960722"/>
              <a:gd name="connsiteX11" fmla="*/ 320770 w 885543"/>
              <a:gd name="connsiteY11" fmla="*/ 1129547 h 1960722"/>
              <a:gd name="connsiteX12" fmla="*/ 316039 w 885543"/>
              <a:gd name="connsiteY12" fmla="*/ 1129717 h 1960722"/>
              <a:gd name="connsiteX13" fmla="*/ 111570 w 885543"/>
              <a:gd name="connsiteY13" fmla="*/ 1268374 h 1960722"/>
              <a:gd name="connsiteX14" fmla="*/ 5115 w 885543"/>
              <a:gd name="connsiteY14" fmla="*/ 1520370 h 1960722"/>
              <a:gd name="connsiteX15" fmla="*/ 38938 w 885543"/>
              <a:gd name="connsiteY15" fmla="*/ 1604233 h 1960722"/>
              <a:gd name="connsiteX16" fmla="*/ 122801 w 885543"/>
              <a:gd name="connsiteY16" fmla="*/ 1570411 h 1960722"/>
              <a:gd name="connsiteX17" fmla="*/ 192897 w 885543"/>
              <a:gd name="connsiteY17" fmla="*/ 1405092 h 1960722"/>
              <a:gd name="connsiteX18" fmla="*/ 192897 w 885543"/>
              <a:gd name="connsiteY18" fmla="*/ 1524867 h 1960722"/>
              <a:gd name="connsiteX19" fmla="*/ 106561 w 885543"/>
              <a:gd name="connsiteY19" fmla="*/ 1726288 h 1960722"/>
              <a:gd name="connsiteX20" fmla="*/ 192897 w 885543"/>
              <a:gd name="connsiteY20" fmla="*/ 1726288 h 1960722"/>
              <a:gd name="connsiteX21" fmla="*/ 192897 w 885543"/>
              <a:gd name="connsiteY21" fmla="*/ 1960722 h 1960722"/>
              <a:gd name="connsiteX22" fmla="*/ 320770 w 885543"/>
              <a:gd name="connsiteY22" fmla="*/ 1960722 h 1960722"/>
              <a:gd name="connsiteX23" fmla="*/ 320770 w 885543"/>
              <a:gd name="connsiteY23" fmla="*/ 1726288 h 1960722"/>
              <a:gd name="connsiteX24" fmla="*/ 384707 w 885543"/>
              <a:gd name="connsiteY24" fmla="*/ 1726288 h 1960722"/>
              <a:gd name="connsiteX25" fmla="*/ 384707 w 885543"/>
              <a:gd name="connsiteY25" fmla="*/ 1960722 h 1960722"/>
              <a:gd name="connsiteX26" fmla="*/ 512580 w 885543"/>
              <a:gd name="connsiteY26" fmla="*/ 1960722 h 1960722"/>
              <a:gd name="connsiteX27" fmla="*/ 512580 w 885543"/>
              <a:gd name="connsiteY27" fmla="*/ 1726288 h 1960722"/>
              <a:gd name="connsiteX28" fmla="*/ 596742 w 885543"/>
              <a:gd name="connsiteY28" fmla="*/ 1726288 h 1960722"/>
              <a:gd name="connsiteX29" fmla="*/ 512580 w 885543"/>
              <a:gd name="connsiteY29" fmla="*/ 1529875 h 1960722"/>
              <a:gd name="connsiteX30" fmla="*/ 512580 w 885543"/>
              <a:gd name="connsiteY30" fmla="*/ 1261895 h 1960722"/>
              <a:gd name="connsiteX31" fmla="*/ 782371 w 885543"/>
              <a:gd name="connsiteY31" fmla="*/ 982109 h 1960722"/>
              <a:gd name="connsiteX32" fmla="*/ 780688 w 885543"/>
              <a:gd name="connsiteY32" fmla="*/ 891724 h 1960722"/>
              <a:gd name="connsiteX33" fmla="*/ 766600 w 885543"/>
              <a:gd name="connsiteY33" fmla="*/ 881750 h 1960722"/>
              <a:gd name="connsiteX34" fmla="*/ 778130 w 885543"/>
              <a:gd name="connsiteY34" fmla="*/ 836994 h 1960722"/>
              <a:gd name="connsiteX35" fmla="*/ 800295 w 885543"/>
              <a:gd name="connsiteY35" fmla="*/ 681990 h 1960722"/>
              <a:gd name="connsiteX36" fmla="*/ 778173 w 885543"/>
              <a:gd name="connsiteY36" fmla="*/ 526965 h 1960722"/>
              <a:gd name="connsiteX37" fmla="*/ 757670 w 885543"/>
              <a:gd name="connsiteY37" fmla="*/ 383620 h 1960722"/>
              <a:gd name="connsiteX38" fmla="*/ 756861 w 885543"/>
              <a:gd name="connsiteY38" fmla="*/ 379655 h 1960722"/>
              <a:gd name="connsiteX39" fmla="*/ 885544 w 885543"/>
              <a:gd name="connsiteY39" fmla="*/ 170498 h 1960722"/>
              <a:gd name="connsiteX0" fmla="*/ 885544 w 885544"/>
              <a:gd name="connsiteY0" fmla="*/ 26145 h 1816369"/>
              <a:gd name="connsiteX1" fmla="*/ 587173 w 885544"/>
              <a:gd name="connsiteY1" fmla="*/ 26145 h 1816369"/>
              <a:gd name="connsiteX2" fmla="*/ 715835 w 885544"/>
              <a:gd name="connsiteY2" fmla="*/ 235302 h 1816369"/>
              <a:gd name="connsiteX3" fmla="*/ 715046 w 885544"/>
              <a:gd name="connsiteY3" fmla="*/ 239267 h 1816369"/>
              <a:gd name="connsiteX4" fmla="*/ 737168 w 885544"/>
              <a:gd name="connsiteY4" fmla="*/ 394292 h 1816369"/>
              <a:gd name="connsiteX5" fmla="*/ 757670 w 885544"/>
              <a:gd name="connsiteY5" fmla="*/ 537637 h 1816369"/>
              <a:gd name="connsiteX6" fmla="*/ 737168 w 885544"/>
              <a:gd name="connsiteY6" fmla="*/ 680983 h 1816369"/>
              <a:gd name="connsiteX7" fmla="*/ 724551 w 885544"/>
              <a:gd name="connsiteY7" fmla="*/ 730662 h 1816369"/>
              <a:gd name="connsiteX8" fmla="*/ 690452 w 885544"/>
              <a:gd name="connsiteY8" fmla="*/ 749012 h 1816369"/>
              <a:gd name="connsiteX9" fmla="*/ 462582 w 885544"/>
              <a:gd name="connsiteY9" fmla="*/ 985194 h 1816369"/>
              <a:gd name="connsiteX10" fmla="*/ 320770 w 885544"/>
              <a:gd name="connsiteY10" fmla="*/ 985194 h 1816369"/>
              <a:gd name="connsiteX11" fmla="*/ 316039 w 885544"/>
              <a:gd name="connsiteY11" fmla="*/ 985364 h 1816369"/>
              <a:gd name="connsiteX12" fmla="*/ 111570 w 885544"/>
              <a:gd name="connsiteY12" fmla="*/ 1124021 h 1816369"/>
              <a:gd name="connsiteX13" fmla="*/ 5115 w 885544"/>
              <a:gd name="connsiteY13" fmla="*/ 1376017 h 1816369"/>
              <a:gd name="connsiteX14" fmla="*/ 38938 w 885544"/>
              <a:gd name="connsiteY14" fmla="*/ 1459880 h 1816369"/>
              <a:gd name="connsiteX15" fmla="*/ 122801 w 885544"/>
              <a:gd name="connsiteY15" fmla="*/ 1426058 h 1816369"/>
              <a:gd name="connsiteX16" fmla="*/ 192897 w 885544"/>
              <a:gd name="connsiteY16" fmla="*/ 1260739 h 1816369"/>
              <a:gd name="connsiteX17" fmla="*/ 192897 w 885544"/>
              <a:gd name="connsiteY17" fmla="*/ 1380514 h 1816369"/>
              <a:gd name="connsiteX18" fmla="*/ 106561 w 885544"/>
              <a:gd name="connsiteY18" fmla="*/ 1581935 h 1816369"/>
              <a:gd name="connsiteX19" fmla="*/ 192897 w 885544"/>
              <a:gd name="connsiteY19" fmla="*/ 1581935 h 1816369"/>
              <a:gd name="connsiteX20" fmla="*/ 192897 w 885544"/>
              <a:gd name="connsiteY20" fmla="*/ 1816369 h 1816369"/>
              <a:gd name="connsiteX21" fmla="*/ 320770 w 885544"/>
              <a:gd name="connsiteY21" fmla="*/ 1816369 h 1816369"/>
              <a:gd name="connsiteX22" fmla="*/ 320770 w 885544"/>
              <a:gd name="connsiteY22" fmla="*/ 1581935 h 1816369"/>
              <a:gd name="connsiteX23" fmla="*/ 384707 w 885544"/>
              <a:gd name="connsiteY23" fmla="*/ 1581935 h 1816369"/>
              <a:gd name="connsiteX24" fmla="*/ 384707 w 885544"/>
              <a:gd name="connsiteY24" fmla="*/ 1816369 h 1816369"/>
              <a:gd name="connsiteX25" fmla="*/ 512580 w 885544"/>
              <a:gd name="connsiteY25" fmla="*/ 1816369 h 1816369"/>
              <a:gd name="connsiteX26" fmla="*/ 512580 w 885544"/>
              <a:gd name="connsiteY26" fmla="*/ 1581935 h 1816369"/>
              <a:gd name="connsiteX27" fmla="*/ 596742 w 885544"/>
              <a:gd name="connsiteY27" fmla="*/ 1581935 h 1816369"/>
              <a:gd name="connsiteX28" fmla="*/ 512580 w 885544"/>
              <a:gd name="connsiteY28" fmla="*/ 1385522 h 1816369"/>
              <a:gd name="connsiteX29" fmla="*/ 512580 w 885544"/>
              <a:gd name="connsiteY29" fmla="*/ 1117542 h 1816369"/>
              <a:gd name="connsiteX30" fmla="*/ 782371 w 885544"/>
              <a:gd name="connsiteY30" fmla="*/ 837756 h 1816369"/>
              <a:gd name="connsiteX31" fmla="*/ 780688 w 885544"/>
              <a:gd name="connsiteY31" fmla="*/ 747371 h 1816369"/>
              <a:gd name="connsiteX32" fmla="*/ 766600 w 885544"/>
              <a:gd name="connsiteY32" fmla="*/ 737397 h 1816369"/>
              <a:gd name="connsiteX33" fmla="*/ 778130 w 885544"/>
              <a:gd name="connsiteY33" fmla="*/ 692641 h 1816369"/>
              <a:gd name="connsiteX34" fmla="*/ 800295 w 885544"/>
              <a:gd name="connsiteY34" fmla="*/ 537637 h 1816369"/>
              <a:gd name="connsiteX35" fmla="*/ 778173 w 885544"/>
              <a:gd name="connsiteY35" fmla="*/ 382612 h 1816369"/>
              <a:gd name="connsiteX36" fmla="*/ 757670 w 885544"/>
              <a:gd name="connsiteY36" fmla="*/ 239267 h 1816369"/>
              <a:gd name="connsiteX37" fmla="*/ 756861 w 885544"/>
              <a:gd name="connsiteY37" fmla="*/ 235302 h 1816369"/>
              <a:gd name="connsiteX38" fmla="*/ 885544 w 885544"/>
              <a:gd name="connsiteY38" fmla="*/ 26145 h 1816369"/>
              <a:gd name="connsiteX0" fmla="*/ 885544 w 885544"/>
              <a:gd name="connsiteY0" fmla="*/ 0 h 1790224"/>
              <a:gd name="connsiteX1" fmla="*/ 715835 w 885544"/>
              <a:gd name="connsiteY1" fmla="*/ 209157 h 1790224"/>
              <a:gd name="connsiteX2" fmla="*/ 715046 w 885544"/>
              <a:gd name="connsiteY2" fmla="*/ 213122 h 1790224"/>
              <a:gd name="connsiteX3" fmla="*/ 737168 w 885544"/>
              <a:gd name="connsiteY3" fmla="*/ 368147 h 1790224"/>
              <a:gd name="connsiteX4" fmla="*/ 757670 w 885544"/>
              <a:gd name="connsiteY4" fmla="*/ 511492 h 1790224"/>
              <a:gd name="connsiteX5" fmla="*/ 737168 w 885544"/>
              <a:gd name="connsiteY5" fmla="*/ 654838 h 1790224"/>
              <a:gd name="connsiteX6" fmla="*/ 724551 w 885544"/>
              <a:gd name="connsiteY6" fmla="*/ 704517 h 1790224"/>
              <a:gd name="connsiteX7" fmla="*/ 690452 w 885544"/>
              <a:gd name="connsiteY7" fmla="*/ 722867 h 1790224"/>
              <a:gd name="connsiteX8" fmla="*/ 462582 w 885544"/>
              <a:gd name="connsiteY8" fmla="*/ 959049 h 1790224"/>
              <a:gd name="connsiteX9" fmla="*/ 320770 w 885544"/>
              <a:gd name="connsiteY9" fmla="*/ 959049 h 1790224"/>
              <a:gd name="connsiteX10" fmla="*/ 316039 w 885544"/>
              <a:gd name="connsiteY10" fmla="*/ 959219 h 1790224"/>
              <a:gd name="connsiteX11" fmla="*/ 111570 w 885544"/>
              <a:gd name="connsiteY11" fmla="*/ 1097876 h 1790224"/>
              <a:gd name="connsiteX12" fmla="*/ 5115 w 885544"/>
              <a:gd name="connsiteY12" fmla="*/ 1349872 h 1790224"/>
              <a:gd name="connsiteX13" fmla="*/ 38938 w 885544"/>
              <a:gd name="connsiteY13" fmla="*/ 1433735 h 1790224"/>
              <a:gd name="connsiteX14" fmla="*/ 122801 w 885544"/>
              <a:gd name="connsiteY14" fmla="*/ 1399913 h 1790224"/>
              <a:gd name="connsiteX15" fmla="*/ 192897 w 885544"/>
              <a:gd name="connsiteY15" fmla="*/ 1234594 h 1790224"/>
              <a:gd name="connsiteX16" fmla="*/ 192897 w 885544"/>
              <a:gd name="connsiteY16" fmla="*/ 1354369 h 1790224"/>
              <a:gd name="connsiteX17" fmla="*/ 106561 w 885544"/>
              <a:gd name="connsiteY17" fmla="*/ 1555790 h 1790224"/>
              <a:gd name="connsiteX18" fmla="*/ 192897 w 885544"/>
              <a:gd name="connsiteY18" fmla="*/ 1555790 h 1790224"/>
              <a:gd name="connsiteX19" fmla="*/ 192897 w 885544"/>
              <a:gd name="connsiteY19" fmla="*/ 1790224 h 1790224"/>
              <a:gd name="connsiteX20" fmla="*/ 320770 w 885544"/>
              <a:gd name="connsiteY20" fmla="*/ 1790224 h 1790224"/>
              <a:gd name="connsiteX21" fmla="*/ 320770 w 885544"/>
              <a:gd name="connsiteY21" fmla="*/ 1555790 h 1790224"/>
              <a:gd name="connsiteX22" fmla="*/ 384707 w 885544"/>
              <a:gd name="connsiteY22" fmla="*/ 1555790 h 1790224"/>
              <a:gd name="connsiteX23" fmla="*/ 384707 w 885544"/>
              <a:gd name="connsiteY23" fmla="*/ 1790224 h 1790224"/>
              <a:gd name="connsiteX24" fmla="*/ 512580 w 885544"/>
              <a:gd name="connsiteY24" fmla="*/ 1790224 h 1790224"/>
              <a:gd name="connsiteX25" fmla="*/ 512580 w 885544"/>
              <a:gd name="connsiteY25" fmla="*/ 1555790 h 1790224"/>
              <a:gd name="connsiteX26" fmla="*/ 596742 w 885544"/>
              <a:gd name="connsiteY26" fmla="*/ 1555790 h 1790224"/>
              <a:gd name="connsiteX27" fmla="*/ 512580 w 885544"/>
              <a:gd name="connsiteY27" fmla="*/ 1359377 h 1790224"/>
              <a:gd name="connsiteX28" fmla="*/ 512580 w 885544"/>
              <a:gd name="connsiteY28" fmla="*/ 1091397 h 1790224"/>
              <a:gd name="connsiteX29" fmla="*/ 782371 w 885544"/>
              <a:gd name="connsiteY29" fmla="*/ 811611 h 1790224"/>
              <a:gd name="connsiteX30" fmla="*/ 780688 w 885544"/>
              <a:gd name="connsiteY30" fmla="*/ 721226 h 1790224"/>
              <a:gd name="connsiteX31" fmla="*/ 766600 w 885544"/>
              <a:gd name="connsiteY31" fmla="*/ 711252 h 1790224"/>
              <a:gd name="connsiteX32" fmla="*/ 778130 w 885544"/>
              <a:gd name="connsiteY32" fmla="*/ 666496 h 1790224"/>
              <a:gd name="connsiteX33" fmla="*/ 800295 w 885544"/>
              <a:gd name="connsiteY33" fmla="*/ 511492 h 1790224"/>
              <a:gd name="connsiteX34" fmla="*/ 778173 w 885544"/>
              <a:gd name="connsiteY34" fmla="*/ 356467 h 1790224"/>
              <a:gd name="connsiteX35" fmla="*/ 757670 w 885544"/>
              <a:gd name="connsiteY35" fmla="*/ 213122 h 1790224"/>
              <a:gd name="connsiteX36" fmla="*/ 756861 w 885544"/>
              <a:gd name="connsiteY36" fmla="*/ 209157 h 1790224"/>
              <a:gd name="connsiteX37" fmla="*/ 885544 w 885544"/>
              <a:gd name="connsiteY37" fmla="*/ 0 h 1790224"/>
              <a:gd name="connsiteX0" fmla="*/ 756861 w 800388"/>
              <a:gd name="connsiteY0" fmla="*/ 496 h 1581563"/>
              <a:gd name="connsiteX1" fmla="*/ 715835 w 800388"/>
              <a:gd name="connsiteY1" fmla="*/ 496 h 1581563"/>
              <a:gd name="connsiteX2" fmla="*/ 715046 w 800388"/>
              <a:gd name="connsiteY2" fmla="*/ 4461 h 1581563"/>
              <a:gd name="connsiteX3" fmla="*/ 737168 w 800388"/>
              <a:gd name="connsiteY3" fmla="*/ 159486 h 1581563"/>
              <a:gd name="connsiteX4" fmla="*/ 757670 w 800388"/>
              <a:gd name="connsiteY4" fmla="*/ 302831 h 1581563"/>
              <a:gd name="connsiteX5" fmla="*/ 737168 w 800388"/>
              <a:gd name="connsiteY5" fmla="*/ 446177 h 1581563"/>
              <a:gd name="connsiteX6" fmla="*/ 724551 w 800388"/>
              <a:gd name="connsiteY6" fmla="*/ 495856 h 1581563"/>
              <a:gd name="connsiteX7" fmla="*/ 690452 w 800388"/>
              <a:gd name="connsiteY7" fmla="*/ 514206 h 1581563"/>
              <a:gd name="connsiteX8" fmla="*/ 462582 w 800388"/>
              <a:gd name="connsiteY8" fmla="*/ 750388 h 1581563"/>
              <a:gd name="connsiteX9" fmla="*/ 320770 w 800388"/>
              <a:gd name="connsiteY9" fmla="*/ 750388 h 1581563"/>
              <a:gd name="connsiteX10" fmla="*/ 316039 w 800388"/>
              <a:gd name="connsiteY10" fmla="*/ 750558 h 1581563"/>
              <a:gd name="connsiteX11" fmla="*/ 111570 w 800388"/>
              <a:gd name="connsiteY11" fmla="*/ 889215 h 1581563"/>
              <a:gd name="connsiteX12" fmla="*/ 5115 w 800388"/>
              <a:gd name="connsiteY12" fmla="*/ 1141211 h 1581563"/>
              <a:gd name="connsiteX13" fmla="*/ 38938 w 800388"/>
              <a:gd name="connsiteY13" fmla="*/ 1225074 h 1581563"/>
              <a:gd name="connsiteX14" fmla="*/ 122801 w 800388"/>
              <a:gd name="connsiteY14" fmla="*/ 1191252 h 1581563"/>
              <a:gd name="connsiteX15" fmla="*/ 192897 w 800388"/>
              <a:gd name="connsiteY15" fmla="*/ 1025933 h 1581563"/>
              <a:gd name="connsiteX16" fmla="*/ 192897 w 800388"/>
              <a:gd name="connsiteY16" fmla="*/ 1145708 h 1581563"/>
              <a:gd name="connsiteX17" fmla="*/ 106561 w 800388"/>
              <a:gd name="connsiteY17" fmla="*/ 1347129 h 1581563"/>
              <a:gd name="connsiteX18" fmla="*/ 192897 w 800388"/>
              <a:gd name="connsiteY18" fmla="*/ 1347129 h 1581563"/>
              <a:gd name="connsiteX19" fmla="*/ 192897 w 800388"/>
              <a:gd name="connsiteY19" fmla="*/ 1581563 h 1581563"/>
              <a:gd name="connsiteX20" fmla="*/ 320770 w 800388"/>
              <a:gd name="connsiteY20" fmla="*/ 1581563 h 1581563"/>
              <a:gd name="connsiteX21" fmla="*/ 320770 w 800388"/>
              <a:gd name="connsiteY21" fmla="*/ 1347129 h 1581563"/>
              <a:gd name="connsiteX22" fmla="*/ 384707 w 800388"/>
              <a:gd name="connsiteY22" fmla="*/ 1347129 h 1581563"/>
              <a:gd name="connsiteX23" fmla="*/ 384707 w 800388"/>
              <a:gd name="connsiteY23" fmla="*/ 1581563 h 1581563"/>
              <a:gd name="connsiteX24" fmla="*/ 512580 w 800388"/>
              <a:gd name="connsiteY24" fmla="*/ 1581563 h 1581563"/>
              <a:gd name="connsiteX25" fmla="*/ 512580 w 800388"/>
              <a:gd name="connsiteY25" fmla="*/ 1347129 h 1581563"/>
              <a:gd name="connsiteX26" fmla="*/ 596742 w 800388"/>
              <a:gd name="connsiteY26" fmla="*/ 1347129 h 1581563"/>
              <a:gd name="connsiteX27" fmla="*/ 512580 w 800388"/>
              <a:gd name="connsiteY27" fmla="*/ 1150716 h 1581563"/>
              <a:gd name="connsiteX28" fmla="*/ 512580 w 800388"/>
              <a:gd name="connsiteY28" fmla="*/ 882736 h 1581563"/>
              <a:gd name="connsiteX29" fmla="*/ 782371 w 800388"/>
              <a:gd name="connsiteY29" fmla="*/ 602950 h 1581563"/>
              <a:gd name="connsiteX30" fmla="*/ 780688 w 800388"/>
              <a:gd name="connsiteY30" fmla="*/ 512565 h 1581563"/>
              <a:gd name="connsiteX31" fmla="*/ 766600 w 800388"/>
              <a:gd name="connsiteY31" fmla="*/ 502591 h 1581563"/>
              <a:gd name="connsiteX32" fmla="*/ 778130 w 800388"/>
              <a:gd name="connsiteY32" fmla="*/ 457835 h 1581563"/>
              <a:gd name="connsiteX33" fmla="*/ 800295 w 800388"/>
              <a:gd name="connsiteY33" fmla="*/ 302831 h 1581563"/>
              <a:gd name="connsiteX34" fmla="*/ 778173 w 800388"/>
              <a:gd name="connsiteY34" fmla="*/ 147806 h 1581563"/>
              <a:gd name="connsiteX35" fmla="*/ 757670 w 800388"/>
              <a:gd name="connsiteY35" fmla="*/ 4461 h 1581563"/>
              <a:gd name="connsiteX36" fmla="*/ 756861 w 800388"/>
              <a:gd name="connsiteY36" fmla="*/ 496 h 1581563"/>
              <a:gd name="connsiteX0" fmla="*/ 757670 w 800388"/>
              <a:gd name="connsiteY0" fmla="*/ 12044 h 1589146"/>
              <a:gd name="connsiteX1" fmla="*/ 715835 w 800388"/>
              <a:gd name="connsiteY1" fmla="*/ 8079 h 1589146"/>
              <a:gd name="connsiteX2" fmla="*/ 715046 w 800388"/>
              <a:gd name="connsiteY2" fmla="*/ 12044 h 1589146"/>
              <a:gd name="connsiteX3" fmla="*/ 737168 w 800388"/>
              <a:gd name="connsiteY3" fmla="*/ 167069 h 1589146"/>
              <a:gd name="connsiteX4" fmla="*/ 757670 w 800388"/>
              <a:gd name="connsiteY4" fmla="*/ 310414 h 1589146"/>
              <a:gd name="connsiteX5" fmla="*/ 737168 w 800388"/>
              <a:gd name="connsiteY5" fmla="*/ 453760 h 1589146"/>
              <a:gd name="connsiteX6" fmla="*/ 724551 w 800388"/>
              <a:gd name="connsiteY6" fmla="*/ 503439 h 1589146"/>
              <a:gd name="connsiteX7" fmla="*/ 690452 w 800388"/>
              <a:gd name="connsiteY7" fmla="*/ 521789 h 1589146"/>
              <a:gd name="connsiteX8" fmla="*/ 462582 w 800388"/>
              <a:gd name="connsiteY8" fmla="*/ 757971 h 1589146"/>
              <a:gd name="connsiteX9" fmla="*/ 320770 w 800388"/>
              <a:gd name="connsiteY9" fmla="*/ 757971 h 1589146"/>
              <a:gd name="connsiteX10" fmla="*/ 316039 w 800388"/>
              <a:gd name="connsiteY10" fmla="*/ 758141 h 1589146"/>
              <a:gd name="connsiteX11" fmla="*/ 111570 w 800388"/>
              <a:gd name="connsiteY11" fmla="*/ 896798 h 1589146"/>
              <a:gd name="connsiteX12" fmla="*/ 5115 w 800388"/>
              <a:gd name="connsiteY12" fmla="*/ 1148794 h 1589146"/>
              <a:gd name="connsiteX13" fmla="*/ 38938 w 800388"/>
              <a:gd name="connsiteY13" fmla="*/ 1232657 h 1589146"/>
              <a:gd name="connsiteX14" fmla="*/ 122801 w 800388"/>
              <a:gd name="connsiteY14" fmla="*/ 1198835 h 1589146"/>
              <a:gd name="connsiteX15" fmla="*/ 192897 w 800388"/>
              <a:gd name="connsiteY15" fmla="*/ 1033516 h 1589146"/>
              <a:gd name="connsiteX16" fmla="*/ 192897 w 800388"/>
              <a:gd name="connsiteY16" fmla="*/ 1153291 h 1589146"/>
              <a:gd name="connsiteX17" fmla="*/ 106561 w 800388"/>
              <a:gd name="connsiteY17" fmla="*/ 1354712 h 1589146"/>
              <a:gd name="connsiteX18" fmla="*/ 192897 w 800388"/>
              <a:gd name="connsiteY18" fmla="*/ 1354712 h 1589146"/>
              <a:gd name="connsiteX19" fmla="*/ 192897 w 800388"/>
              <a:gd name="connsiteY19" fmla="*/ 1589146 h 1589146"/>
              <a:gd name="connsiteX20" fmla="*/ 320770 w 800388"/>
              <a:gd name="connsiteY20" fmla="*/ 1589146 h 1589146"/>
              <a:gd name="connsiteX21" fmla="*/ 320770 w 800388"/>
              <a:gd name="connsiteY21" fmla="*/ 1354712 h 1589146"/>
              <a:gd name="connsiteX22" fmla="*/ 384707 w 800388"/>
              <a:gd name="connsiteY22" fmla="*/ 1354712 h 1589146"/>
              <a:gd name="connsiteX23" fmla="*/ 384707 w 800388"/>
              <a:gd name="connsiteY23" fmla="*/ 1589146 h 1589146"/>
              <a:gd name="connsiteX24" fmla="*/ 512580 w 800388"/>
              <a:gd name="connsiteY24" fmla="*/ 1589146 h 1589146"/>
              <a:gd name="connsiteX25" fmla="*/ 512580 w 800388"/>
              <a:gd name="connsiteY25" fmla="*/ 1354712 h 1589146"/>
              <a:gd name="connsiteX26" fmla="*/ 596742 w 800388"/>
              <a:gd name="connsiteY26" fmla="*/ 1354712 h 1589146"/>
              <a:gd name="connsiteX27" fmla="*/ 512580 w 800388"/>
              <a:gd name="connsiteY27" fmla="*/ 1158299 h 1589146"/>
              <a:gd name="connsiteX28" fmla="*/ 512580 w 800388"/>
              <a:gd name="connsiteY28" fmla="*/ 890319 h 1589146"/>
              <a:gd name="connsiteX29" fmla="*/ 782371 w 800388"/>
              <a:gd name="connsiteY29" fmla="*/ 610533 h 1589146"/>
              <a:gd name="connsiteX30" fmla="*/ 780688 w 800388"/>
              <a:gd name="connsiteY30" fmla="*/ 520148 h 1589146"/>
              <a:gd name="connsiteX31" fmla="*/ 766600 w 800388"/>
              <a:gd name="connsiteY31" fmla="*/ 510174 h 1589146"/>
              <a:gd name="connsiteX32" fmla="*/ 778130 w 800388"/>
              <a:gd name="connsiteY32" fmla="*/ 465418 h 1589146"/>
              <a:gd name="connsiteX33" fmla="*/ 800295 w 800388"/>
              <a:gd name="connsiteY33" fmla="*/ 310414 h 1589146"/>
              <a:gd name="connsiteX34" fmla="*/ 778173 w 800388"/>
              <a:gd name="connsiteY34" fmla="*/ 155389 h 1589146"/>
              <a:gd name="connsiteX35" fmla="*/ 757670 w 800388"/>
              <a:gd name="connsiteY35" fmla="*/ 12044 h 1589146"/>
              <a:gd name="connsiteX0" fmla="*/ 757670 w 800388"/>
              <a:gd name="connsiteY0" fmla="*/ 12044 h 1589146"/>
              <a:gd name="connsiteX1" fmla="*/ 715835 w 800388"/>
              <a:gd name="connsiteY1" fmla="*/ 8079 h 1589146"/>
              <a:gd name="connsiteX2" fmla="*/ 737168 w 800388"/>
              <a:gd name="connsiteY2" fmla="*/ 167069 h 1589146"/>
              <a:gd name="connsiteX3" fmla="*/ 757670 w 800388"/>
              <a:gd name="connsiteY3" fmla="*/ 310414 h 1589146"/>
              <a:gd name="connsiteX4" fmla="*/ 737168 w 800388"/>
              <a:gd name="connsiteY4" fmla="*/ 453760 h 1589146"/>
              <a:gd name="connsiteX5" fmla="*/ 724551 w 800388"/>
              <a:gd name="connsiteY5" fmla="*/ 503439 h 1589146"/>
              <a:gd name="connsiteX6" fmla="*/ 690452 w 800388"/>
              <a:gd name="connsiteY6" fmla="*/ 521789 h 1589146"/>
              <a:gd name="connsiteX7" fmla="*/ 462582 w 800388"/>
              <a:gd name="connsiteY7" fmla="*/ 757971 h 1589146"/>
              <a:gd name="connsiteX8" fmla="*/ 320770 w 800388"/>
              <a:gd name="connsiteY8" fmla="*/ 757971 h 1589146"/>
              <a:gd name="connsiteX9" fmla="*/ 316039 w 800388"/>
              <a:gd name="connsiteY9" fmla="*/ 758141 h 1589146"/>
              <a:gd name="connsiteX10" fmla="*/ 111570 w 800388"/>
              <a:gd name="connsiteY10" fmla="*/ 896798 h 1589146"/>
              <a:gd name="connsiteX11" fmla="*/ 5115 w 800388"/>
              <a:gd name="connsiteY11" fmla="*/ 1148794 h 1589146"/>
              <a:gd name="connsiteX12" fmla="*/ 38938 w 800388"/>
              <a:gd name="connsiteY12" fmla="*/ 1232657 h 1589146"/>
              <a:gd name="connsiteX13" fmla="*/ 122801 w 800388"/>
              <a:gd name="connsiteY13" fmla="*/ 1198835 h 1589146"/>
              <a:gd name="connsiteX14" fmla="*/ 192897 w 800388"/>
              <a:gd name="connsiteY14" fmla="*/ 1033516 h 1589146"/>
              <a:gd name="connsiteX15" fmla="*/ 192897 w 800388"/>
              <a:gd name="connsiteY15" fmla="*/ 1153291 h 1589146"/>
              <a:gd name="connsiteX16" fmla="*/ 106561 w 800388"/>
              <a:gd name="connsiteY16" fmla="*/ 1354712 h 1589146"/>
              <a:gd name="connsiteX17" fmla="*/ 192897 w 800388"/>
              <a:gd name="connsiteY17" fmla="*/ 1354712 h 1589146"/>
              <a:gd name="connsiteX18" fmla="*/ 192897 w 800388"/>
              <a:gd name="connsiteY18" fmla="*/ 1589146 h 1589146"/>
              <a:gd name="connsiteX19" fmla="*/ 320770 w 800388"/>
              <a:gd name="connsiteY19" fmla="*/ 1589146 h 1589146"/>
              <a:gd name="connsiteX20" fmla="*/ 320770 w 800388"/>
              <a:gd name="connsiteY20" fmla="*/ 1354712 h 1589146"/>
              <a:gd name="connsiteX21" fmla="*/ 384707 w 800388"/>
              <a:gd name="connsiteY21" fmla="*/ 1354712 h 1589146"/>
              <a:gd name="connsiteX22" fmla="*/ 384707 w 800388"/>
              <a:gd name="connsiteY22" fmla="*/ 1589146 h 1589146"/>
              <a:gd name="connsiteX23" fmla="*/ 512580 w 800388"/>
              <a:gd name="connsiteY23" fmla="*/ 1589146 h 1589146"/>
              <a:gd name="connsiteX24" fmla="*/ 512580 w 800388"/>
              <a:gd name="connsiteY24" fmla="*/ 1354712 h 1589146"/>
              <a:gd name="connsiteX25" fmla="*/ 596742 w 800388"/>
              <a:gd name="connsiteY25" fmla="*/ 1354712 h 1589146"/>
              <a:gd name="connsiteX26" fmla="*/ 512580 w 800388"/>
              <a:gd name="connsiteY26" fmla="*/ 1158299 h 1589146"/>
              <a:gd name="connsiteX27" fmla="*/ 512580 w 800388"/>
              <a:gd name="connsiteY27" fmla="*/ 890319 h 1589146"/>
              <a:gd name="connsiteX28" fmla="*/ 782371 w 800388"/>
              <a:gd name="connsiteY28" fmla="*/ 610533 h 1589146"/>
              <a:gd name="connsiteX29" fmla="*/ 780688 w 800388"/>
              <a:gd name="connsiteY29" fmla="*/ 520148 h 1589146"/>
              <a:gd name="connsiteX30" fmla="*/ 766600 w 800388"/>
              <a:gd name="connsiteY30" fmla="*/ 510174 h 1589146"/>
              <a:gd name="connsiteX31" fmla="*/ 778130 w 800388"/>
              <a:gd name="connsiteY31" fmla="*/ 465418 h 1589146"/>
              <a:gd name="connsiteX32" fmla="*/ 800295 w 800388"/>
              <a:gd name="connsiteY32" fmla="*/ 310414 h 1589146"/>
              <a:gd name="connsiteX33" fmla="*/ 778173 w 800388"/>
              <a:gd name="connsiteY33" fmla="*/ 155389 h 1589146"/>
              <a:gd name="connsiteX34" fmla="*/ 757670 w 800388"/>
              <a:gd name="connsiteY34" fmla="*/ 12044 h 1589146"/>
              <a:gd name="connsiteX0" fmla="*/ 778173 w 800388"/>
              <a:gd name="connsiteY0" fmla="*/ 147339 h 1581096"/>
              <a:gd name="connsiteX1" fmla="*/ 715835 w 800388"/>
              <a:gd name="connsiteY1" fmla="*/ 29 h 1581096"/>
              <a:gd name="connsiteX2" fmla="*/ 737168 w 800388"/>
              <a:gd name="connsiteY2" fmla="*/ 159019 h 1581096"/>
              <a:gd name="connsiteX3" fmla="*/ 757670 w 800388"/>
              <a:gd name="connsiteY3" fmla="*/ 302364 h 1581096"/>
              <a:gd name="connsiteX4" fmla="*/ 737168 w 800388"/>
              <a:gd name="connsiteY4" fmla="*/ 445710 h 1581096"/>
              <a:gd name="connsiteX5" fmla="*/ 724551 w 800388"/>
              <a:gd name="connsiteY5" fmla="*/ 495389 h 1581096"/>
              <a:gd name="connsiteX6" fmla="*/ 690452 w 800388"/>
              <a:gd name="connsiteY6" fmla="*/ 513739 h 1581096"/>
              <a:gd name="connsiteX7" fmla="*/ 462582 w 800388"/>
              <a:gd name="connsiteY7" fmla="*/ 749921 h 1581096"/>
              <a:gd name="connsiteX8" fmla="*/ 320770 w 800388"/>
              <a:gd name="connsiteY8" fmla="*/ 749921 h 1581096"/>
              <a:gd name="connsiteX9" fmla="*/ 316039 w 800388"/>
              <a:gd name="connsiteY9" fmla="*/ 750091 h 1581096"/>
              <a:gd name="connsiteX10" fmla="*/ 111570 w 800388"/>
              <a:gd name="connsiteY10" fmla="*/ 888748 h 1581096"/>
              <a:gd name="connsiteX11" fmla="*/ 5115 w 800388"/>
              <a:gd name="connsiteY11" fmla="*/ 1140744 h 1581096"/>
              <a:gd name="connsiteX12" fmla="*/ 38938 w 800388"/>
              <a:gd name="connsiteY12" fmla="*/ 1224607 h 1581096"/>
              <a:gd name="connsiteX13" fmla="*/ 122801 w 800388"/>
              <a:gd name="connsiteY13" fmla="*/ 1190785 h 1581096"/>
              <a:gd name="connsiteX14" fmla="*/ 192897 w 800388"/>
              <a:gd name="connsiteY14" fmla="*/ 1025466 h 1581096"/>
              <a:gd name="connsiteX15" fmla="*/ 192897 w 800388"/>
              <a:gd name="connsiteY15" fmla="*/ 1145241 h 1581096"/>
              <a:gd name="connsiteX16" fmla="*/ 106561 w 800388"/>
              <a:gd name="connsiteY16" fmla="*/ 1346662 h 1581096"/>
              <a:gd name="connsiteX17" fmla="*/ 192897 w 800388"/>
              <a:gd name="connsiteY17" fmla="*/ 1346662 h 1581096"/>
              <a:gd name="connsiteX18" fmla="*/ 192897 w 800388"/>
              <a:gd name="connsiteY18" fmla="*/ 1581096 h 1581096"/>
              <a:gd name="connsiteX19" fmla="*/ 320770 w 800388"/>
              <a:gd name="connsiteY19" fmla="*/ 1581096 h 1581096"/>
              <a:gd name="connsiteX20" fmla="*/ 320770 w 800388"/>
              <a:gd name="connsiteY20" fmla="*/ 1346662 h 1581096"/>
              <a:gd name="connsiteX21" fmla="*/ 384707 w 800388"/>
              <a:gd name="connsiteY21" fmla="*/ 1346662 h 1581096"/>
              <a:gd name="connsiteX22" fmla="*/ 384707 w 800388"/>
              <a:gd name="connsiteY22" fmla="*/ 1581096 h 1581096"/>
              <a:gd name="connsiteX23" fmla="*/ 512580 w 800388"/>
              <a:gd name="connsiteY23" fmla="*/ 1581096 h 1581096"/>
              <a:gd name="connsiteX24" fmla="*/ 512580 w 800388"/>
              <a:gd name="connsiteY24" fmla="*/ 1346662 h 1581096"/>
              <a:gd name="connsiteX25" fmla="*/ 596742 w 800388"/>
              <a:gd name="connsiteY25" fmla="*/ 1346662 h 1581096"/>
              <a:gd name="connsiteX26" fmla="*/ 512580 w 800388"/>
              <a:gd name="connsiteY26" fmla="*/ 1150249 h 1581096"/>
              <a:gd name="connsiteX27" fmla="*/ 512580 w 800388"/>
              <a:gd name="connsiteY27" fmla="*/ 882269 h 1581096"/>
              <a:gd name="connsiteX28" fmla="*/ 782371 w 800388"/>
              <a:gd name="connsiteY28" fmla="*/ 602483 h 1581096"/>
              <a:gd name="connsiteX29" fmla="*/ 780688 w 800388"/>
              <a:gd name="connsiteY29" fmla="*/ 512098 h 1581096"/>
              <a:gd name="connsiteX30" fmla="*/ 766600 w 800388"/>
              <a:gd name="connsiteY30" fmla="*/ 502124 h 1581096"/>
              <a:gd name="connsiteX31" fmla="*/ 778130 w 800388"/>
              <a:gd name="connsiteY31" fmla="*/ 457368 h 1581096"/>
              <a:gd name="connsiteX32" fmla="*/ 800295 w 800388"/>
              <a:gd name="connsiteY32" fmla="*/ 302364 h 1581096"/>
              <a:gd name="connsiteX33" fmla="*/ 778173 w 800388"/>
              <a:gd name="connsiteY33" fmla="*/ 147339 h 1581096"/>
              <a:gd name="connsiteX0" fmla="*/ 778173 w 800388"/>
              <a:gd name="connsiteY0" fmla="*/ 13653 h 1447410"/>
              <a:gd name="connsiteX1" fmla="*/ 737168 w 800388"/>
              <a:gd name="connsiteY1" fmla="*/ 25333 h 1447410"/>
              <a:gd name="connsiteX2" fmla="*/ 757670 w 800388"/>
              <a:gd name="connsiteY2" fmla="*/ 168678 h 1447410"/>
              <a:gd name="connsiteX3" fmla="*/ 737168 w 800388"/>
              <a:gd name="connsiteY3" fmla="*/ 312024 h 1447410"/>
              <a:gd name="connsiteX4" fmla="*/ 724551 w 800388"/>
              <a:gd name="connsiteY4" fmla="*/ 361703 h 1447410"/>
              <a:gd name="connsiteX5" fmla="*/ 690452 w 800388"/>
              <a:gd name="connsiteY5" fmla="*/ 380053 h 1447410"/>
              <a:gd name="connsiteX6" fmla="*/ 462582 w 800388"/>
              <a:gd name="connsiteY6" fmla="*/ 616235 h 1447410"/>
              <a:gd name="connsiteX7" fmla="*/ 320770 w 800388"/>
              <a:gd name="connsiteY7" fmla="*/ 616235 h 1447410"/>
              <a:gd name="connsiteX8" fmla="*/ 316039 w 800388"/>
              <a:gd name="connsiteY8" fmla="*/ 616405 h 1447410"/>
              <a:gd name="connsiteX9" fmla="*/ 111570 w 800388"/>
              <a:gd name="connsiteY9" fmla="*/ 755062 h 1447410"/>
              <a:gd name="connsiteX10" fmla="*/ 5115 w 800388"/>
              <a:gd name="connsiteY10" fmla="*/ 1007058 h 1447410"/>
              <a:gd name="connsiteX11" fmla="*/ 38938 w 800388"/>
              <a:gd name="connsiteY11" fmla="*/ 1090921 h 1447410"/>
              <a:gd name="connsiteX12" fmla="*/ 122801 w 800388"/>
              <a:gd name="connsiteY12" fmla="*/ 1057099 h 1447410"/>
              <a:gd name="connsiteX13" fmla="*/ 192897 w 800388"/>
              <a:gd name="connsiteY13" fmla="*/ 891780 h 1447410"/>
              <a:gd name="connsiteX14" fmla="*/ 192897 w 800388"/>
              <a:gd name="connsiteY14" fmla="*/ 1011555 h 1447410"/>
              <a:gd name="connsiteX15" fmla="*/ 106561 w 800388"/>
              <a:gd name="connsiteY15" fmla="*/ 1212976 h 1447410"/>
              <a:gd name="connsiteX16" fmla="*/ 192897 w 800388"/>
              <a:gd name="connsiteY16" fmla="*/ 1212976 h 1447410"/>
              <a:gd name="connsiteX17" fmla="*/ 192897 w 800388"/>
              <a:gd name="connsiteY17" fmla="*/ 1447410 h 1447410"/>
              <a:gd name="connsiteX18" fmla="*/ 320770 w 800388"/>
              <a:gd name="connsiteY18" fmla="*/ 1447410 h 1447410"/>
              <a:gd name="connsiteX19" fmla="*/ 320770 w 800388"/>
              <a:gd name="connsiteY19" fmla="*/ 1212976 h 1447410"/>
              <a:gd name="connsiteX20" fmla="*/ 384707 w 800388"/>
              <a:gd name="connsiteY20" fmla="*/ 1212976 h 1447410"/>
              <a:gd name="connsiteX21" fmla="*/ 384707 w 800388"/>
              <a:gd name="connsiteY21" fmla="*/ 1447410 h 1447410"/>
              <a:gd name="connsiteX22" fmla="*/ 512580 w 800388"/>
              <a:gd name="connsiteY22" fmla="*/ 1447410 h 1447410"/>
              <a:gd name="connsiteX23" fmla="*/ 512580 w 800388"/>
              <a:gd name="connsiteY23" fmla="*/ 1212976 h 1447410"/>
              <a:gd name="connsiteX24" fmla="*/ 596742 w 800388"/>
              <a:gd name="connsiteY24" fmla="*/ 1212976 h 1447410"/>
              <a:gd name="connsiteX25" fmla="*/ 512580 w 800388"/>
              <a:gd name="connsiteY25" fmla="*/ 1016563 h 1447410"/>
              <a:gd name="connsiteX26" fmla="*/ 512580 w 800388"/>
              <a:gd name="connsiteY26" fmla="*/ 748583 h 1447410"/>
              <a:gd name="connsiteX27" fmla="*/ 782371 w 800388"/>
              <a:gd name="connsiteY27" fmla="*/ 468797 h 1447410"/>
              <a:gd name="connsiteX28" fmla="*/ 780688 w 800388"/>
              <a:gd name="connsiteY28" fmla="*/ 378412 h 1447410"/>
              <a:gd name="connsiteX29" fmla="*/ 766600 w 800388"/>
              <a:gd name="connsiteY29" fmla="*/ 368438 h 1447410"/>
              <a:gd name="connsiteX30" fmla="*/ 778130 w 800388"/>
              <a:gd name="connsiteY30" fmla="*/ 323682 h 1447410"/>
              <a:gd name="connsiteX31" fmla="*/ 800295 w 800388"/>
              <a:gd name="connsiteY31" fmla="*/ 168678 h 1447410"/>
              <a:gd name="connsiteX32" fmla="*/ 778173 w 800388"/>
              <a:gd name="connsiteY32" fmla="*/ 13653 h 1447410"/>
              <a:gd name="connsiteX0" fmla="*/ 800295 w 800386"/>
              <a:gd name="connsiteY0" fmla="*/ 143345 h 1422077"/>
              <a:gd name="connsiteX1" fmla="*/ 737168 w 800386"/>
              <a:gd name="connsiteY1" fmla="*/ 0 h 1422077"/>
              <a:gd name="connsiteX2" fmla="*/ 757670 w 800386"/>
              <a:gd name="connsiteY2" fmla="*/ 143345 h 1422077"/>
              <a:gd name="connsiteX3" fmla="*/ 737168 w 800386"/>
              <a:gd name="connsiteY3" fmla="*/ 286691 h 1422077"/>
              <a:gd name="connsiteX4" fmla="*/ 724551 w 800386"/>
              <a:gd name="connsiteY4" fmla="*/ 336370 h 1422077"/>
              <a:gd name="connsiteX5" fmla="*/ 690452 w 800386"/>
              <a:gd name="connsiteY5" fmla="*/ 354720 h 1422077"/>
              <a:gd name="connsiteX6" fmla="*/ 462582 w 800386"/>
              <a:gd name="connsiteY6" fmla="*/ 590902 h 1422077"/>
              <a:gd name="connsiteX7" fmla="*/ 320770 w 800386"/>
              <a:gd name="connsiteY7" fmla="*/ 590902 h 1422077"/>
              <a:gd name="connsiteX8" fmla="*/ 316039 w 800386"/>
              <a:gd name="connsiteY8" fmla="*/ 591072 h 1422077"/>
              <a:gd name="connsiteX9" fmla="*/ 111570 w 800386"/>
              <a:gd name="connsiteY9" fmla="*/ 729729 h 1422077"/>
              <a:gd name="connsiteX10" fmla="*/ 5115 w 800386"/>
              <a:gd name="connsiteY10" fmla="*/ 981725 h 1422077"/>
              <a:gd name="connsiteX11" fmla="*/ 38938 w 800386"/>
              <a:gd name="connsiteY11" fmla="*/ 1065588 h 1422077"/>
              <a:gd name="connsiteX12" fmla="*/ 122801 w 800386"/>
              <a:gd name="connsiteY12" fmla="*/ 1031766 h 1422077"/>
              <a:gd name="connsiteX13" fmla="*/ 192897 w 800386"/>
              <a:gd name="connsiteY13" fmla="*/ 866447 h 1422077"/>
              <a:gd name="connsiteX14" fmla="*/ 192897 w 800386"/>
              <a:gd name="connsiteY14" fmla="*/ 986222 h 1422077"/>
              <a:gd name="connsiteX15" fmla="*/ 106561 w 800386"/>
              <a:gd name="connsiteY15" fmla="*/ 1187643 h 1422077"/>
              <a:gd name="connsiteX16" fmla="*/ 192897 w 800386"/>
              <a:gd name="connsiteY16" fmla="*/ 1187643 h 1422077"/>
              <a:gd name="connsiteX17" fmla="*/ 192897 w 800386"/>
              <a:gd name="connsiteY17" fmla="*/ 1422077 h 1422077"/>
              <a:gd name="connsiteX18" fmla="*/ 320770 w 800386"/>
              <a:gd name="connsiteY18" fmla="*/ 1422077 h 1422077"/>
              <a:gd name="connsiteX19" fmla="*/ 320770 w 800386"/>
              <a:gd name="connsiteY19" fmla="*/ 1187643 h 1422077"/>
              <a:gd name="connsiteX20" fmla="*/ 384707 w 800386"/>
              <a:gd name="connsiteY20" fmla="*/ 1187643 h 1422077"/>
              <a:gd name="connsiteX21" fmla="*/ 384707 w 800386"/>
              <a:gd name="connsiteY21" fmla="*/ 1422077 h 1422077"/>
              <a:gd name="connsiteX22" fmla="*/ 512580 w 800386"/>
              <a:gd name="connsiteY22" fmla="*/ 1422077 h 1422077"/>
              <a:gd name="connsiteX23" fmla="*/ 512580 w 800386"/>
              <a:gd name="connsiteY23" fmla="*/ 1187643 h 1422077"/>
              <a:gd name="connsiteX24" fmla="*/ 596742 w 800386"/>
              <a:gd name="connsiteY24" fmla="*/ 1187643 h 1422077"/>
              <a:gd name="connsiteX25" fmla="*/ 512580 w 800386"/>
              <a:gd name="connsiteY25" fmla="*/ 991230 h 1422077"/>
              <a:gd name="connsiteX26" fmla="*/ 512580 w 800386"/>
              <a:gd name="connsiteY26" fmla="*/ 723250 h 1422077"/>
              <a:gd name="connsiteX27" fmla="*/ 782371 w 800386"/>
              <a:gd name="connsiteY27" fmla="*/ 443464 h 1422077"/>
              <a:gd name="connsiteX28" fmla="*/ 780688 w 800386"/>
              <a:gd name="connsiteY28" fmla="*/ 353079 h 1422077"/>
              <a:gd name="connsiteX29" fmla="*/ 766600 w 800386"/>
              <a:gd name="connsiteY29" fmla="*/ 343105 h 1422077"/>
              <a:gd name="connsiteX30" fmla="*/ 778130 w 800386"/>
              <a:gd name="connsiteY30" fmla="*/ 298349 h 1422077"/>
              <a:gd name="connsiteX31" fmla="*/ 800295 w 800386"/>
              <a:gd name="connsiteY31" fmla="*/ 143345 h 1422077"/>
              <a:gd name="connsiteX0" fmla="*/ 800295 w 800386"/>
              <a:gd name="connsiteY0" fmla="*/ 18654 h 1297386"/>
              <a:gd name="connsiteX1" fmla="*/ 757670 w 800386"/>
              <a:gd name="connsiteY1" fmla="*/ 18654 h 1297386"/>
              <a:gd name="connsiteX2" fmla="*/ 737168 w 800386"/>
              <a:gd name="connsiteY2" fmla="*/ 162000 h 1297386"/>
              <a:gd name="connsiteX3" fmla="*/ 724551 w 800386"/>
              <a:gd name="connsiteY3" fmla="*/ 211679 h 1297386"/>
              <a:gd name="connsiteX4" fmla="*/ 690452 w 800386"/>
              <a:gd name="connsiteY4" fmla="*/ 230029 h 1297386"/>
              <a:gd name="connsiteX5" fmla="*/ 462582 w 800386"/>
              <a:gd name="connsiteY5" fmla="*/ 466211 h 1297386"/>
              <a:gd name="connsiteX6" fmla="*/ 320770 w 800386"/>
              <a:gd name="connsiteY6" fmla="*/ 466211 h 1297386"/>
              <a:gd name="connsiteX7" fmla="*/ 316039 w 800386"/>
              <a:gd name="connsiteY7" fmla="*/ 466381 h 1297386"/>
              <a:gd name="connsiteX8" fmla="*/ 111570 w 800386"/>
              <a:gd name="connsiteY8" fmla="*/ 605038 h 1297386"/>
              <a:gd name="connsiteX9" fmla="*/ 5115 w 800386"/>
              <a:gd name="connsiteY9" fmla="*/ 857034 h 1297386"/>
              <a:gd name="connsiteX10" fmla="*/ 38938 w 800386"/>
              <a:gd name="connsiteY10" fmla="*/ 940897 h 1297386"/>
              <a:gd name="connsiteX11" fmla="*/ 122801 w 800386"/>
              <a:gd name="connsiteY11" fmla="*/ 907075 h 1297386"/>
              <a:gd name="connsiteX12" fmla="*/ 192897 w 800386"/>
              <a:gd name="connsiteY12" fmla="*/ 741756 h 1297386"/>
              <a:gd name="connsiteX13" fmla="*/ 192897 w 800386"/>
              <a:gd name="connsiteY13" fmla="*/ 861531 h 1297386"/>
              <a:gd name="connsiteX14" fmla="*/ 106561 w 800386"/>
              <a:gd name="connsiteY14" fmla="*/ 1062952 h 1297386"/>
              <a:gd name="connsiteX15" fmla="*/ 192897 w 800386"/>
              <a:gd name="connsiteY15" fmla="*/ 1062952 h 1297386"/>
              <a:gd name="connsiteX16" fmla="*/ 192897 w 800386"/>
              <a:gd name="connsiteY16" fmla="*/ 1297386 h 1297386"/>
              <a:gd name="connsiteX17" fmla="*/ 320770 w 800386"/>
              <a:gd name="connsiteY17" fmla="*/ 1297386 h 1297386"/>
              <a:gd name="connsiteX18" fmla="*/ 320770 w 800386"/>
              <a:gd name="connsiteY18" fmla="*/ 1062952 h 1297386"/>
              <a:gd name="connsiteX19" fmla="*/ 384707 w 800386"/>
              <a:gd name="connsiteY19" fmla="*/ 1062952 h 1297386"/>
              <a:gd name="connsiteX20" fmla="*/ 384707 w 800386"/>
              <a:gd name="connsiteY20" fmla="*/ 1297386 h 1297386"/>
              <a:gd name="connsiteX21" fmla="*/ 512580 w 800386"/>
              <a:gd name="connsiteY21" fmla="*/ 1297386 h 1297386"/>
              <a:gd name="connsiteX22" fmla="*/ 512580 w 800386"/>
              <a:gd name="connsiteY22" fmla="*/ 1062952 h 1297386"/>
              <a:gd name="connsiteX23" fmla="*/ 596742 w 800386"/>
              <a:gd name="connsiteY23" fmla="*/ 1062952 h 1297386"/>
              <a:gd name="connsiteX24" fmla="*/ 512580 w 800386"/>
              <a:gd name="connsiteY24" fmla="*/ 866539 h 1297386"/>
              <a:gd name="connsiteX25" fmla="*/ 512580 w 800386"/>
              <a:gd name="connsiteY25" fmla="*/ 598559 h 1297386"/>
              <a:gd name="connsiteX26" fmla="*/ 782371 w 800386"/>
              <a:gd name="connsiteY26" fmla="*/ 318773 h 1297386"/>
              <a:gd name="connsiteX27" fmla="*/ 780688 w 800386"/>
              <a:gd name="connsiteY27" fmla="*/ 228388 h 1297386"/>
              <a:gd name="connsiteX28" fmla="*/ 766600 w 800386"/>
              <a:gd name="connsiteY28" fmla="*/ 218414 h 1297386"/>
              <a:gd name="connsiteX29" fmla="*/ 778130 w 800386"/>
              <a:gd name="connsiteY29" fmla="*/ 173658 h 1297386"/>
              <a:gd name="connsiteX30" fmla="*/ 800295 w 800386"/>
              <a:gd name="connsiteY30" fmla="*/ 18654 h 1297386"/>
              <a:gd name="connsiteX0" fmla="*/ 778130 w 800254"/>
              <a:gd name="connsiteY0" fmla="*/ 155004 h 1278732"/>
              <a:gd name="connsiteX1" fmla="*/ 757670 w 800254"/>
              <a:gd name="connsiteY1" fmla="*/ 0 h 1278732"/>
              <a:gd name="connsiteX2" fmla="*/ 737168 w 800254"/>
              <a:gd name="connsiteY2" fmla="*/ 143346 h 1278732"/>
              <a:gd name="connsiteX3" fmla="*/ 724551 w 800254"/>
              <a:gd name="connsiteY3" fmla="*/ 193025 h 1278732"/>
              <a:gd name="connsiteX4" fmla="*/ 690452 w 800254"/>
              <a:gd name="connsiteY4" fmla="*/ 211375 h 1278732"/>
              <a:gd name="connsiteX5" fmla="*/ 462582 w 800254"/>
              <a:gd name="connsiteY5" fmla="*/ 447557 h 1278732"/>
              <a:gd name="connsiteX6" fmla="*/ 320770 w 800254"/>
              <a:gd name="connsiteY6" fmla="*/ 447557 h 1278732"/>
              <a:gd name="connsiteX7" fmla="*/ 316039 w 800254"/>
              <a:gd name="connsiteY7" fmla="*/ 447727 h 1278732"/>
              <a:gd name="connsiteX8" fmla="*/ 111570 w 800254"/>
              <a:gd name="connsiteY8" fmla="*/ 586384 h 1278732"/>
              <a:gd name="connsiteX9" fmla="*/ 5115 w 800254"/>
              <a:gd name="connsiteY9" fmla="*/ 838380 h 1278732"/>
              <a:gd name="connsiteX10" fmla="*/ 38938 w 800254"/>
              <a:gd name="connsiteY10" fmla="*/ 922243 h 1278732"/>
              <a:gd name="connsiteX11" fmla="*/ 122801 w 800254"/>
              <a:gd name="connsiteY11" fmla="*/ 888421 h 1278732"/>
              <a:gd name="connsiteX12" fmla="*/ 192897 w 800254"/>
              <a:gd name="connsiteY12" fmla="*/ 723102 h 1278732"/>
              <a:gd name="connsiteX13" fmla="*/ 192897 w 800254"/>
              <a:gd name="connsiteY13" fmla="*/ 842877 h 1278732"/>
              <a:gd name="connsiteX14" fmla="*/ 106561 w 800254"/>
              <a:gd name="connsiteY14" fmla="*/ 1044298 h 1278732"/>
              <a:gd name="connsiteX15" fmla="*/ 192897 w 800254"/>
              <a:gd name="connsiteY15" fmla="*/ 1044298 h 1278732"/>
              <a:gd name="connsiteX16" fmla="*/ 192897 w 800254"/>
              <a:gd name="connsiteY16" fmla="*/ 1278732 h 1278732"/>
              <a:gd name="connsiteX17" fmla="*/ 320770 w 800254"/>
              <a:gd name="connsiteY17" fmla="*/ 1278732 h 1278732"/>
              <a:gd name="connsiteX18" fmla="*/ 320770 w 800254"/>
              <a:gd name="connsiteY18" fmla="*/ 1044298 h 1278732"/>
              <a:gd name="connsiteX19" fmla="*/ 384707 w 800254"/>
              <a:gd name="connsiteY19" fmla="*/ 1044298 h 1278732"/>
              <a:gd name="connsiteX20" fmla="*/ 384707 w 800254"/>
              <a:gd name="connsiteY20" fmla="*/ 1278732 h 1278732"/>
              <a:gd name="connsiteX21" fmla="*/ 512580 w 800254"/>
              <a:gd name="connsiteY21" fmla="*/ 1278732 h 1278732"/>
              <a:gd name="connsiteX22" fmla="*/ 512580 w 800254"/>
              <a:gd name="connsiteY22" fmla="*/ 1044298 h 1278732"/>
              <a:gd name="connsiteX23" fmla="*/ 596742 w 800254"/>
              <a:gd name="connsiteY23" fmla="*/ 1044298 h 1278732"/>
              <a:gd name="connsiteX24" fmla="*/ 512580 w 800254"/>
              <a:gd name="connsiteY24" fmla="*/ 847885 h 1278732"/>
              <a:gd name="connsiteX25" fmla="*/ 512580 w 800254"/>
              <a:gd name="connsiteY25" fmla="*/ 579905 h 1278732"/>
              <a:gd name="connsiteX26" fmla="*/ 782371 w 800254"/>
              <a:gd name="connsiteY26" fmla="*/ 300119 h 1278732"/>
              <a:gd name="connsiteX27" fmla="*/ 780688 w 800254"/>
              <a:gd name="connsiteY27" fmla="*/ 209734 h 1278732"/>
              <a:gd name="connsiteX28" fmla="*/ 766600 w 800254"/>
              <a:gd name="connsiteY28" fmla="*/ 199760 h 1278732"/>
              <a:gd name="connsiteX29" fmla="*/ 778130 w 800254"/>
              <a:gd name="connsiteY29" fmla="*/ 155004 h 1278732"/>
              <a:gd name="connsiteX0" fmla="*/ 778130 w 800254"/>
              <a:gd name="connsiteY0" fmla="*/ 13836 h 1137564"/>
              <a:gd name="connsiteX1" fmla="*/ 737168 w 800254"/>
              <a:gd name="connsiteY1" fmla="*/ 2178 h 1137564"/>
              <a:gd name="connsiteX2" fmla="*/ 724551 w 800254"/>
              <a:gd name="connsiteY2" fmla="*/ 51857 h 1137564"/>
              <a:gd name="connsiteX3" fmla="*/ 690452 w 800254"/>
              <a:gd name="connsiteY3" fmla="*/ 70207 h 1137564"/>
              <a:gd name="connsiteX4" fmla="*/ 462582 w 800254"/>
              <a:gd name="connsiteY4" fmla="*/ 306389 h 1137564"/>
              <a:gd name="connsiteX5" fmla="*/ 320770 w 800254"/>
              <a:gd name="connsiteY5" fmla="*/ 306389 h 1137564"/>
              <a:gd name="connsiteX6" fmla="*/ 316039 w 800254"/>
              <a:gd name="connsiteY6" fmla="*/ 306559 h 1137564"/>
              <a:gd name="connsiteX7" fmla="*/ 111570 w 800254"/>
              <a:gd name="connsiteY7" fmla="*/ 445216 h 1137564"/>
              <a:gd name="connsiteX8" fmla="*/ 5115 w 800254"/>
              <a:gd name="connsiteY8" fmla="*/ 697212 h 1137564"/>
              <a:gd name="connsiteX9" fmla="*/ 38938 w 800254"/>
              <a:gd name="connsiteY9" fmla="*/ 781075 h 1137564"/>
              <a:gd name="connsiteX10" fmla="*/ 122801 w 800254"/>
              <a:gd name="connsiteY10" fmla="*/ 747253 h 1137564"/>
              <a:gd name="connsiteX11" fmla="*/ 192897 w 800254"/>
              <a:gd name="connsiteY11" fmla="*/ 581934 h 1137564"/>
              <a:gd name="connsiteX12" fmla="*/ 192897 w 800254"/>
              <a:gd name="connsiteY12" fmla="*/ 701709 h 1137564"/>
              <a:gd name="connsiteX13" fmla="*/ 106561 w 800254"/>
              <a:gd name="connsiteY13" fmla="*/ 903130 h 1137564"/>
              <a:gd name="connsiteX14" fmla="*/ 192897 w 800254"/>
              <a:gd name="connsiteY14" fmla="*/ 903130 h 1137564"/>
              <a:gd name="connsiteX15" fmla="*/ 192897 w 800254"/>
              <a:gd name="connsiteY15" fmla="*/ 1137564 h 1137564"/>
              <a:gd name="connsiteX16" fmla="*/ 320770 w 800254"/>
              <a:gd name="connsiteY16" fmla="*/ 1137564 h 1137564"/>
              <a:gd name="connsiteX17" fmla="*/ 320770 w 800254"/>
              <a:gd name="connsiteY17" fmla="*/ 903130 h 1137564"/>
              <a:gd name="connsiteX18" fmla="*/ 384707 w 800254"/>
              <a:gd name="connsiteY18" fmla="*/ 903130 h 1137564"/>
              <a:gd name="connsiteX19" fmla="*/ 384707 w 800254"/>
              <a:gd name="connsiteY19" fmla="*/ 1137564 h 1137564"/>
              <a:gd name="connsiteX20" fmla="*/ 512580 w 800254"/>
              <a:gd name="connsiteY20" fmla="*/ 1137564 h 1137564"/>
              <a:gd name="connsiteX21" fmla="*/ 512580 w 800254"/>
              <a:gd name="connsiteY21" fmla="*/ 903130 h 1137564"/>
              <a:gd name="connsiteX22" fmla="*/ 596742 w 800254"/>
              <a:gd name="connsiteY22" fmla="*/ 903130 h 1137564"/>
              <a:gd name="connsiteX23" fmla="*/ 512580 w 800254"/>
              <a:gd name="connsiteY23" fmla="*/ 706717 h 1137564"/>
              <a:gd name="connsiteX24" fmla="*/ 512580 w 800254"/>
              <a:gd name="connsiteY24" fmla="*/ 438737 h 1137564"/>
              <a:gd name="connsiteX25" fmla="*/ 782371 w 800254"/>
              <a:gd name="connsiteY25" fmla="*/ 158951 h 1137564"/>
              <a:gd name="connsiteX26" fmla="*/ 780688 w 800254"/>
              <a:gd name="connsiteY26" fmla="*/ 68566 h 1137564"/>
              <a:gd name="connsiteX27" fmla="*/ 766600 w 800254"/>
              <a:gd name="connsiteY27" fmla="*/ 58592 h 1137564"/>
              <a:gd name="connsiteX28" fmla="*/ 778130 w 800254"/>
              <a:gd name="connsiteY28" fmla="*/ 13836 h 1137564"/>
              <a:gd name="connsiteX0" fmla="*/ 766600 w 800254"/>
              <a:gd name="connsiteY0" fmla="*/ 56414 h 1135386"/>
              <a:gd name="connsiteX1" fmla="*/ 737168 w 800254"/>
              <a:gd name="connsiteY1" fmla="*/ 0 h 1135386"/>
              <a:gd name="connsiteX2" fmla="*/ 724551 w 800254"/>
              <a:gd name="connsiteY2" fmla="*/ 49679 h 1135386"/>
              <a:gd name="connsiteX3" fmla="*/ 690452 w 800254"/>
              <a:gd name="connsiteY3" fmla="*/ 68029 h 1135386"/>
              <a:gd name="connsiteX4" fmla="*/ 462582 w 800254"/>
              <a:gd name="connsiteY4" fmla="*/ 304211 h 1135386"/>
              <a:gd name="connsiteX5" fmla="*/ 320770 w 800254"/>
              <a:gd name="connsiteY5" fmla="*/ 304211 h 1135386"/>
              <a:gd name="connsiteX6" fmla="*/ 316039 w 800254"/>
              <a:gd name="connsiteY6" fmla="*/ 304381 h 1135386"/>
              <a:gd name="connsiteX7" fmla="*/ 111570 w 800254"/>
              <a:gd name="connsiteY7" fmla="*/ 443038 h 1135386"/>
              <a:gd name="connsiteX8" fmla="*/ 5115 w 800254"/>
              <a:gd name="connsiteY8" fmla="*/ 695034 h 1135386"/>
              <a:gd name="connsiteX9" fmla="*/ 38938 w 800254"/>
              <a:gd name="connsiteY9" fmla="*/ 778897 h 1135386"/>
              <a:gd name="connsiteX10" fmla="*/ 122801 w 800254"/>
              <a:gd name="connsiteY10" fmla="*/ 745075 h 1135386"/>
              <a:gd name="connsiteX11" fmla="*/ 192897 w 800254"/>
              <a:gd name="connsiteY11" fmla="*/ 579756 h 1135386"/>
              <a:gd name="connsiteX12" fmla="*/ 192897 w 800254"/>
              <a:gd name="connsiteY12" fmla="*/ 699531 h 1135386"/>
              <a:gd name="connsiteX13" fmla="*/ 106561 w 800254"/>
              <a:gd name="connsiteY13" fmla="*/ 900952 h 1135386"/>
              <a:gd name="connsiteX14" fmla="*/ 192897 w 800254"/>
              <a:gd name="connsiteY14" fmla="*/ 900952 h 1135386"/>
              <a:gd name="connsiteX15" fmla="*/ 192897 w 800254"/>
              <a:gd name="connsiteY15" fmla="*/ 1135386 h 1135386"/>
              <a:gd name="connsiteX16" fmla="*/ 320770 w 800254"/>
              <a:gd name="connsiteY16" fmla="*/ 1135386 h 1135386"/>
              <a:gd name="connsiteX17" fmla="*/ 320770 w 800254"/>
              <a:gd name="connsiteY17" fmla="*/ 900952 h 1135386"/>
              <a:gd name="connsiteX18" fmla="*/ 384707 w 800254"/>
              <a:gd name="connsiteY18" fmla="*/ 900952 h 1135386"/>
              <a:gd name="connsiteX19" fmla="*/ 384707 w 800254"/>
              <a:gd name="connsiteY19" fmla="*/ 1135386 h 1135386"/>
              <a:gd name="connsiteX20" fmla="*/ 512580 w 800254"/>
              <a:gd name="connsiteY20" fmla="*/ 1135386 h 1135386"/>
              <a:gd name="connsiteX21" fmla="*/ 512580 w 800254"/>
              <a:gd name="connsiteY21" fmla="*/ 900952 h 1135386"/>
              <a:gd name="connsiteX22" fmla="*/ 596742 w 800254"/>
              <a:gd name="connsiteY22" fmla="*/ 900952 h 1135386"/>
              <a:gd name="connsiteX23" fmla="*/ 512580 w 800254"/>
              <a:gd name="connsiteY23" fmla="*/ 704539 h 1135386"/>
              <a:gd name="connsiteX24" fmla="*/ 512580 w 800254"/>
              <a:gd name="connsiteY24" fmla="*/ 436559 h 1135386"/>
              <a:gd name="connsiteX25" fmla="*/ 782371 w 800254"/>
              <a:gd name="connsiteY25" fmla="*/ 156773 h 1135386"/>
              <a:gd name="connsiteX26" fmla="*/ 780688 w 800254"/>
              <a:gd name="connsiteY26" fmla="*/ 66388 h 1135386"/>
              <a:gd name="connsiteX27" fmla="*/ 766600 w 800254"/>
              <a:gd name="connsiteY27" fmla="*/ 56414 h 1135386"/>
              <a:gd name="connsiteX0" fmla="*/ 766600 w 800254"/>
              <a:gd name="connsiteY0" fmla="*/ 7119 h 1086091"/>
              <a:gd name="connsiteX1" fmla="*/ 724551 w 800254"/>
              <a:gd name="connsiteY1" fmla="*/ 384 h 1086091"/>
              <a:gd name="connsiteX2" fmla="*/ 690452 w 800254"/>
              <a:gd name="connsiteY2" fmla="*/ 18734 h 1086091"/>
              <a:gd name="connsiteX3" fmla="*/ 462582 w 800254"/>
              <a:gd name="connsiteY3" fmla="*/ 254916 h 1086091"/>
              <a:gd name="connsiteX4" fmla="*/ 320770 w 800254"/>
              <a:gd name="connsiteY4" fmla="*/ 254916 h 1086091"/>
              <a:gd name="connsiteX5" fmla="*/ 316039 w 800254"/>
              <a:gd name="connsiteY5" fmla="*/ 255086 h 1086091"/>
              <a:gd name="connsiteX6" fmla="*/ 111570 w 800254"/>
              <a:gd name="connsiteY6" fmla="*/ 393743 h 1086091"/>
              <a:gd name="connsiteX7" fmla="*/ 5115 w 800254"/>
              <a:gd name="connsiteY7" fmla="*/ 645739 h 1086091"/>
              <a:gd name="connsiteX8" fmla="*/ 38938 w 800254"/>
              <a:gd name="connsiteY8" fmla="*/ 729602 h 1086091"/>
              <a:gd name="connsiteX9" fmla="*/ 122801 w 800254"/>
              <a:gd name="connsiteY9" fmla="*/ 695780 h 1086091"/>
              <a:gd name="connsiteX10" fmla="*/ 192897 w 800254"/>
              <a:gd name="connsiteY10" fmla="*/ 530461 h 1086091"/>
              <a:gd name="connsiteX11" fmla="*/ 192897 w 800254"/>
              <a:gd name="connsiteY11" fmla="*/ 650236 h 1086091"/>
              <a:gd name="connsiteX12" fmla="*/ 106561 w 800254"/>
              <a:gd name="connsiteY12" fmla="*/ 851657 h 1086091"/>
              <a:gd name="connsiteX13" fmla="*/ 192897 w 800254"/>
              <a:gd name="connsiteY13" fmla="*/ 851657 h 1086091"/>
              <a:gd name="connsiteX14" fmla="*/ 192897 w 800254"/>
              <a:gd name="connsiteY14" fmla="*/ 1086091 h 1086091"/>
              <a:gd name="connsiteX15" fmla="*/ 320770 w 800254"/>
              <a:gd name="connsiteY15" fmla="*/ 1086091 h 1086091"/>
              <a:gd name="connsiteX16" fmla="*/ 320770 w 800254"/>
              <a:gd name="connsiteY16" fmla="*/ 851657 h 1086091"/>
              <a:gd name="connsiteX17" fmla="*/ 384707 w 800254"/>
              <a:gd name="connsiteY17" fmla="*/ 851657 h 1086091"/>
              <a:gd name="connsiteX18" fmla="*/ 384707 w 800254"/>
              <a:gd name="connsiteY18" fmla="*/ 1086091 h 1086091"/>
              <a:gd name="connsiteX19" fmla="*/ 512580 w 800254"/>
              <a:gd name="connsiteY19" fmla="*/ 1086091 h 1086091"/>
              <a:gd name="connsiteX20" fmla="*/ 512580 w 800254"/>
              <a:gd name="connsiteY20" fmla="*/ 851657 h 1086091"/>
              <a:gd name="connsiteX21" fmla="*/ 596742 w 800254"/>
              <a:gd name="connsiteY21" fmla="*/ 851657 h 1086091"/>
              <a:gd name="connsiteX22" fmla="*/ 512580 w 800254"/>
              <a:gd name="connsiteY22" fmla="*/ 655244 h 1086091"/>
              <a:gd name="connsiteX23" fmla="*/ 512580 w 800254"/>
              <a:gd name="connsiteY23" fmla="*/ 387264 h 1086091"/>
              <a:gd name="connsiteX24" fmla="*/ 782371 w 800254"/>
              <a:gd name="connsiteY24" fmla="*/ 107478 h 1086091"/>
              <a:gd name="connsiteX25" fmla="*/ 780688 w 800254"/>
              <a:gd name="connsiteY25" fmla="*/ 17093 h 1086091"/>
              <a:gd name="connsiteX26" fmla="*/ 766600 w 800254"/>
              <a:gd name="connsiteY26" fmla="*/ 7119 h 1086091"/>
              <a:gd name="connsiteX0" fmla="*/ 766600 w 800254"/>
              <a:gd name="connsiteY0" fmla="*/ 7119 h 1086091"/>
              <a:gd name="connsiteX1" fmla="*/ 724551 w 800254"/>
              <a:gd name="connsiteY1" fmla="*/ 384 h 1086091"/>
              <a:gd name="connsiteX2" fmla="*/ 462582 w 800254"/>
              <a:gd name="connsiteY2" fmla="*/ 254916 h 1086091"/>
              <a:gd name="connsiteX3" fmla="*/ 320770 w 800254"/>
              <a:gd name="connsiteY3" fmla="*/ 254916 h 1086091"/>
              <a:gd name="connsiteX4" fmla="*/ 316039 w 800254"/>
              <a:gd name="connsiteY4" fmla="*/ 255086 h 1086091"/>
              <a:gd name="connsiteX5" fmla="*/ 111570 w 800254"/>
              <a:gd name="connsiteY5" fmla="*/ 393743 h 1086091"/>
              <a:gd name="connsiteX6" fmla="*/ 5115 w 800254"/>
              <a:gd name="connsiteY6" fmla="*/ 645739 h 1086091"/>
              <a:gd name="connsiteX7" fmla="*/ 38938 w 800254"/>
              <a:gd name="connsiteY7" fmla="*/ 729602 h 1086091"/>
              <a:gd name="connsiteX8" fmla="*/ 122801 w 800254"/>
              <a:gd name="connsiteY8" fmla="*/ 695780 h 1086091"/>
              <a:gd name="connsiteX9" fmla="*/ 192897 w 800254"/>
              <a:gd name="connsiteY9" fmla="*/ 530461 h 1086091"/>
              <a:gd name="connsiteX10" fmla="*/ 192897 w 800254"/>
              <a:gd name="connsiteY10" fmla="*/ 650236 h 1086091"/>
              <a:gd name="connsiteX11" fmla="*/ 106561 w 800254"/>
              <a:gd name="connsiteY11" fmla="*/ 851657 h 1086091"/>
              <a:gd name="connsiteX12" fmla="*/ 192897 w 800254"/>
              <a:gd name="connsiteY12" fmla="*/ 851657 h 1086091"/>
              <a:gd name="connsiteX13" fmla="*/ 192897 w 800254"/>
              <a:gd name="connsiteY13" fmla="*/ 1086091 h 1086091"/>
              <a:gd name="connsiteX14" fmla="*/ 320770 w 800254"/>
              <a:gd name="connsiteY14" fmla="*/ 1086091 h 1086091"/>
              <a:gd name="connsiteX15" fmla="*/ 320770 w 800254"/>
              <a:gd name="connsiteY15" fmla="*/ 851657 h 1086091"/>
              <a:gd name="connsiteX16" fmla="*/ 384707 w 800254"/>
              <a:gd name="connsiteY16" fmla="*/ 851657 h 1086091"/>
              <a:gd name="connsiteX17" fmla="*/ 384707 w 800254"/>
              <a:gd name="connsiteY17" fmla="*/ 1086091 h 1086091"/>
              <a:gd name="connsiteX18" fmla="*/ 512580 w 800254"/>
              <a:gd name="connsiteY18" fmla="*/ 1086091 h 1086091"/>
              <a:gd name="connsiteX19" fmla="*/ 512580 w 800254"/>
              <a:gd name="connsiteY19" fmla="*/ 851657 h 1086091"/>
              <a:gd name="connsiteX20" fmla="*/ 596742 w 800254"/>
              <a:gd name="connsiteY20" fmla="*/ 851657 h 1086091"/>
              <a:gd name="connsiteX21" fmla="*/ 512580 w 800254"/>
              <a:gd name="connsiteY21" fmla="*/ 655244 h 1086091"/>
              <a:gd name="connsiteX22" fmla="*/ 512580 w 800254"/>
              <a:gd name="connsiteY22" fmla="*/ 387264 h 1086091"/>
              <a:gd name="connsiteX23" fmla="*/ 782371 w 800254"/>
              <a:gd name="connsiteY23" fmla="*/ 107478 h 1086091"/>
              <a:gd name="connsiteX24" fmla="*/ 780688 w 800254"/>
              <a:gd name="connsiteY24" fmla="*/ 17093 h 1086091"/>
              <a:gd name="connsiteX25" fmla="*/ 766600 w 800254"/>
              <a:gd name="connsiteY25" fmla="*/ 7119 h 1086091"/>
              <a:gd name="connsiteX0" fmla="*/ 780688 w 800254"/>
              <a:gd name="connsiteY0" fmla="*/ 33995 h 1102993"/>
              <a:gd name="connsiteX1" fmla="*/ 724551 w 800254"/>
              <a:gd name="connsiteY1" fmla="*/ 17286 h 1102993"/>
              <a:gd name="connsiteX2" fmla="*/ 462582 w 800254"/>
              <a:gd name="connsiteY2" fmla="*/ 271818 h 1102993"/>
              <a:gd name="connsiteX3" fmla="*/ 320770 w 800254"/>
              <a:gd name="connsiteY3" fmla="*/ 271818 h 1102993"/>
              <a:gd name="connsiteX4" fmla="*/ 316039 w 800254"/>
              <a:gd name="connsiteY4" fmla="*/ 271988 h 1102993"/>
              <a:gd name="connsiteX5" fmla="*/ 111570 w 800254"/>
              <a:gd name="connsiteY5" fmla="*/ 410645 h 1102993"/>
              <a:gd name="connsiteX6" fmla="*/ 5115 w 800254"/>
              <a:gd name="connsiteY6" fmla="*/ 662641 h 1102993"/>
              <a:gd name="connsiteX7" fmla="*/ 38938 w 800254"/>
              <a:gd name="connsiteY7" fmla="*/ 746504 h 1102993"/>
              <a:gd name="connsiteX8" fmla="*/ 122801 w 800254"/>
              <a:gd name="connsiteY8" fmla="*/ 712682 h 1102993"/>
              <a:gd name="connsiteX9" fmla="*/ 192897 w 800254"/>
              <a:gd name="connsiteY9" fmla="*/ 547363 h 1102993"/>
              <a:gd name="connsiteX10" fmla="*/ 192897 w 800254"/>
              <a:gd name="connsiteY10" fmla="*/ 667138 h 1102993"/>
              <a:gd name="connsiteX11" fmla="*/ 106561 w 800254"/>
              <a:gd name="connsiteY11" fmla="*/ 868559 h 1102993"/>
              <a:gd name="connsiteX12" fmla="*/ 192897 w 800254"/>
              <a:gd name="connsiteY12" fmla="*/ 868559 h 1102993"/>
              <a:gd name="connsiteX13" fmla="*/ 192897 w 800254"/>
              <a:gd name="connsiteY13" fmla="*/ 1102993 h 1102993"/>
              <a:gd name="connsiteX14" fmla="*/ 320770 w 800254"/>
              <a:gd name="connsiteY14" fmla="*/ 1102993 h 1102993"/>
              <a:gd name="connsiteX15" fmla="*/ 320770 w 800254"/>
              <a:gd name="connsiteY15" fmla="*/ 868559 h 1102993"/>
              <a:gd name="connsiteX16" fmla="*/ 384707 w 800254"/>
              <a:gd name="connsiteY16" fmla="*/ 868559 h 1102993"/>
              <a:gd name="connsiteX17" fmla="*/ 384707 w 800254"/>
              <a:gd name="connsiteY17" fmla="*/ 1102993 h 1102993"/>
              <a:gd name="connsiteX18" fmla="*/ 512580 w 800254"/>
              <a:gd name="connsiteY18" fmla="*/ 1102993 h 1102993"/>
              <a:gd name="connsiteX19" fmla="*/ 512580 w 800254"/>
              <a:gd name="connsiteY19" fmla="*/ 868559 h 1102993"/>
              <a:gd name="connsiteX20" fmla="*/ 596742 w 800254"/>
              <a:gd name="connsiteY20" fmla="*/ 868559 h 1102993"/>
              <a:gd name="connsiteX21" fmla="*/ 512580 w 800254"/>
              <a:gd name="connsiteY21" fmla="*/ 672146 h 1102993"/>
              <a:gd name="connsiteX22" fmla="*/ 512580 w 800254"/>
              <a:gd name="connsiteY22" fmla="*/ 404166 h 1102993"/>
              <a:gd name="connsiteX23" fmla="*/ 782371 w 800254"/>
              <a:gd name="connsiteY23" fmla="*/ 124380 h 1102993"/>
              <a:gd name="connsiteX24" fmla="*/ 780688 w 800254"/>
              <a:gd name="connsiteY24" fmla="*/ 33995 h 1102993"/>
              <a:gd name="connsiteX0" fmla="*/ 782371 w 795767"/>
              <a:gd name="connsiteY0" fmla="*/ 112284 h 1090897"/>
              <a:gd name="connsiteX1" fmla="*/ 724551 w 795767"/>
              <a:gd name="connsiteY1" fmla="*/ 5190 h 1090897"/>
              <a:gd name="connsiteX2" fmla="*/ 462582 w 795767"/>
              <a:gd name="connsiteY2" fmla="*/ 259722 h 1090897"/>
              <a:gd name="connsiteX3" fmla="*/ 320770 w 795767"/>
              <a:gd name="connsiteY3" fmla="*/ 259722 h 1090897"/>
              <a:gd name="connsiteX4" fmla="*/ 316039 w 795767"/>
              <a:gd name="connsiteY4" fmla="*/ 259892 h 1090897"/>
              <a:gd name="connsiteX5" fmla="*/ 111570 w 795767"/>
              <a:gd name="connsiteY5" fmla="*/ 398549 h 1090897"/>
              <a:gd name="connsiteX6" fmla="*/ 5115 w 795767"/>
              <a:gd name="connsiteY6" fmla="*/ 650545 h 1090897"/>
              <a:gd name="connsiteX7" fmla="*/ 38938 w 795767"/>
              <a:gd name="connsiteY7" fmla="*/ 734408 h 1090897"/>
              <a:gd name="connsiteX8" fmla="*/ 122801 w 795767"/>
              <a:gd name="connsiteY8" fmla="*/ 700586 h 1090897"/>
              <a:gd name="connsiteX9" fmla="*/ 192897 w 795767"/>
              <a:gd name="connsiteY9" fmla="*/ 535267 h 1090897"/>
              <a:gd name="connsiteX10" fmla="*/ 192897 w 795767"/>
              <a:gd name="connsiteY10" fmla="*/ 655042 h 1090897"/>
              <a:gd name="connsiteX11" fmla="*/ 106561 w 795767"/>
              <a:gd name="connsiteY11" fmla="*/ 856463 h 1090897"/>
              <a:gd name="connsiteX12" fmla="*/ 192897 w 795767"/>
              <a:gd name="connsiteY12" fmla="*/ 856463 h 1090897"/>
              <a:gd name="connsiteX13" fmla="*/ 192897 w 795767"/>
              <a:gd name="connsiteY13" fmla="*/ 1090897 h 1090897"/>
              <a:gd name="connsiteX14" fmla="*/ 320770 w 795767"/>
              <a:gd name="connsiteY14" fmla="*/ 1090897 h 1090897"/>
              <a:gd name="connsiteX15" fmla="*/ 320770 w 795767"/>
              <a:gd name="connsiteY15" fmla="*/ 856463 h 1090897"/>
              <a:gd name="connsiteX16" fmla="*/ 384707 w 795767"/>
              <a:gd name="connsiteY16" fmla="*/ 856463 h 1090897"/>
              <a:gd name="connsiteX17" fmla="*/ 384707 w 795767"/>
              <a:gd name="connsiteY17" fmla="*/ 1090897 h 1090897"/>
              <a:gd name="connsiteX18" fmla="*/ 512580 w 795767"/>
              <a:gd name="connsiteY18" fmla="*/ 1090897 h 1090897"/>
              <a:gd name="connsiteX19" fmla="*/ 512580 w 795767"/>
              <a:gd name="connsiteY19" fmla="*/ 856463 h 1090897"/>
              <a:gd name="connsiteX20" fmla="*/ 596742 w 795767"/>
              <a:gd name="connsiteY20" fmla="*/ 856463 h 1090897"/>
              <a:gd name="connsiteX21" fmla="*/ 512580 w 795767"/>
              <a:gd name="connsiteY21" fmla="*/ 660050 h 1090897"/>
              <a:gd name="connsiteX22" fmla="*/ 512580 w 795767"/>
              <a:gd name="connsiteY22" fmla="*/ 392070 h 1090897"/>
              <a:gd name="connsiteX23" fmla="*/ 782371 w 795767"/>
              <a:gd name="connsiteY23" fmla="*/ 112284 h 1090897"/>
              <a:gd name="connsiteX0" fmla="*/ 707009 w 751746"/>
              <a:gd name="connsiteY0" fmla="*/ 705636 h 1086372"/>
              <a:gd name="connsiteX1" fmla="*/ 724551 w 751746"/>
              <a:gd name="connsiteY1" fmla="*/ 665 h 1086372"/>
              <a:gd name="connsiteX2" fmla="*/ 462582 w 751746"/>
              <a:gd name="connsiteY2" fmla="*/ 255197 h 1086372"/>
              <a:gd name="connsiteX3" fmla="*/ 320770 w 751746"/>
              <a:gd name="connsiteY3" fmla="*/ 255197 h 1086372"/>
              <a:gd name="connsiteX4" fmla="*/ 316039 w 751746"/>
              <a:gd name="connsiteY4" fmla="*/ 255367 h 1086372"/>
              <a:gd name="connsiteX5" fmla="*/ 111570 w 751746"/>
              <a:gd name="connsiteY5" fmla="*/ 394024 h 1086372"/>
              <a:gd name="connsiteX6" fmla="*/ 5115 w 751746"/>
              <a:gd name="connsiteY6" fmla="*/ 646020 h 1086372"/>
              <a:gd name="connsiteX7" fmla="*/ 38938 w 751746"/>
              <a:gd name="connsiteY7" fmla="*/ 729883 h 1086372"/>
              <a:gd name="connsiteX8" fmla="*/ 122801 w 751746"/>
              <a:gd name="connsiteY8" fmla="*/ 696061 h 1086372"/>
              <a:gd name="connsiteX9" fmla="*/ 192897 w 751746"/>
              <a:gd name="connsiteY9" fmla="*/ 530742 h 1086372"/>
              <a:gd name="connsiteX10" fmla="*/ 192897 w 751746"/>
              <a:gd name="connsiteY10" fmla="*/ 650517 h 1086372"/>
              <a:gd name="connsiteX11" fmla="*/ 106561 w 751746"/>
              <a:gd name="connsiteY11" fmla="*/ 851938 h 1086372"/>
              <a:gd name="connsiteX12" fmla="*/ 192897 w 751746"/>
              <a:gd name="connsiteY12" fmla="*/ 851938 h 1086372"/>
              <a:gd name="connsiteX13" fmla="*/ 192897 w 751746"/>
              <a:gd name="connsiteY13" fmla="*/ 1086372 h 1086372"/>
              <a:gd name="connsiteX14" fmla="*/ 320770 w 751746"/>
              <a:gd name="connsiteY14" fmla="*/ 1086372 h 1086372"/>
              <a:gd name="connsiteX15" fmla="*/ 320770 w 751746"/>
              <a:gd name="connsiteY15" fmla="*/ 851938 h 1086372"/>
              <a:gd name="connsiteX16" fmla="*/ 384707 w 751746"/>
              <a:gd name="connsiteY16" fmla="*/ 851938 h 1086372"/>
              <a:gd name="connsiteX17" fmla="*/ 384707 w 751746"/>
              <a:gd name="connsiteY17" fmla="*/ 1086372 h 1086372"/>
              <a:gd name="connsiteX18" fmla="*/ 512580 w 751746"/>
              <a:gd name="connsiteY18" fmla="*/ 1086372 h 1086372"/>
              <a:gd name="connsiteX19" fmla="*/ 512580 w 751746"/>
              <a:gd name="connsiteY19" fmla="*/ 851938 h 1086372"/>
              <a:gd name="connsiteX20" fmla="*/ 596742 w 751746"/>
              <a:gd name="connsiteY20" fmla="*/ 851938 h 1086372"/>
              <a:gd name="connsiteX21" fmla="*/ 512580 w 751746"/>
              <a:gd name="connsiteY21" fmla="*/ 655525 h 1086372"/>
              <a:gd name="connsiteX22" fmla="*/ 512580 w 751746"/>
              <a:gd name="connsiteY22" fmla="*/ 387545 h 1086372"/>
              <a:gd name="connsiteX23" fmla="*/ 707009 w 751746"/>
              <a:gd name="connsiteY23" fmla="*/ 705636 h 1086372"/>
              <a:gd name="connsiteX0" fmla="*/ 707009 w 778952"/>
              <a:gd name="connsiteY0" fmla="*/ 453906 h 834642"/>
              <a:gd name="connsiteX1" fmla="*/ 759721 w 778952"/>
              <a:gd name="connsiteY1" fmla="*/ 281498 h 834642"/>
              <a:gd name="connsiteX2" fmla="*/ 462582 w 778952"/>
              <a:gd name="connsiteY2" fmla="*/ 3467 h 834642"/>
              <a:gd name="connsiteX3" fmla="*/ 320770 w 778952"/>
              <a:gd name="connsiteY3" fmla="*/ 3467 h 834642"/>
              <a:gd name="connsiteX4" fmla="*/ 316039 w 778952"/>
              <a:gd name="connsiteY4" fmla="*/ 3637 h 834642"/>
              <a:gd name="connsiteX5" fmla="*/ 111570 w 778952"/>
              <a:gd name="connsiteY5" fmla="*/ 142294 h 834642"/>
              <a:gd name="connsiteX6" fmla="*/ 5115 w 778952"/>
              <a:gd name="connsiteY6" fmla="*/ 394290 h 834642"/>
              <a:gd name="connsiteX7" fmla="*/ 38938 w 778952"/>
              <a:gd name="connsiteY7" fmla="*/ 478153 h 834642"/>
              <a:gd name="connsiteX8" fmla="*/ 122801 w 778952"/>
              <a:gd name="connsiteY8" fmla="*/ 444331 h 834642"/>
              <a:gd name="connsiteX9" fmla="*/ 192897 w 778952"/>
              <a:gd name="connsiteY9" fmla="*/ 279012 h 834642"/>
              <a:gd name="connsiteX10" fmla="*/ 192897 w 778952"/>
              <a:gd name="connsiteY10" fmla="*/ 398787 h 834642"/>
              <a:gd name="connsiteX11" fmla="*/ 106561 w 778952"/>
              <a:gd name="connsiteY11" fmla="*/ 600208 h 834642"/>
              <a:gd name="connsiteX12" fmla="*/ 192897 w 778952"/>
              <a:gd name="connsiteY12" fmla="*/ 600208 h 834642"/>
              <a:gd name="connsiteX13" fmla="*/ 192897 w 778952"/>
              <a:gd name="connsiteY13" fmla="*/ 834642 h 834642"/>
              <a:gd name="connsiteX14" fmla="*/ 320770 w 778952"/>
              <a:gd name="connsiteY14" fmla="*/ 834642 h 834642"/>
              <a:gd name="connsiteX15" fmla="*/ 320770 w 778952"/>
              <a:gd name="connsiteY15" fmla="*/ 600208 h 834642"/>
              <a:gd name="connsiteX16" fmla="*/ 384707 w 778952"/>
              <a:gd name="connsiteY16" fmla="*/ 600208 h 834642"/>
              <a:gd name="connsiteX17" fmla="*/ 384707 w 778952"/>
              <a:gd name="connsiteY17" fmla="*/ 834642 h 834642"/>
              <a:gd name="connsiteX18" fmla="*/ 512580 w 778952"/>
              <a:gd name="connsiteY18" fmla="*/ 834642 h 834642"/>
              <a:gd name="connsiteX19" fmla="*/ 512580 w 778952"/>
              <a:gd name="connsiteY19" fmla="*/ 600208 h 834642"/>
              <a:gd name="connsiteX20" fmla="*/ 596742 w 778952"/>
              <a:gd name="connsiteY20" fmla="*/ 600208 h 834642"/>
              <a:gd name="connsiteX21" fmla="*/ 512580 w 778952"/>
              <a:gd name="connsiteY21" fmla="*/ 403795 h 834642"/>
              <a:gd name="connsiteX22" fmla="*/ 512580 w 778952"/>
              <a:gd name="connsiteY22" fmla="*/ 135815 h 834642"/>
              <a:gd name="connsiteX23" fmla="*/ 707009 w 778952"/>
              <a:gd name="connsiteY23" fmla="*/ 453906 h 834642"/>
              <a:gd name="connsiteX0" fmla="*/ 707009 w 778952"/>
              <a:gd name="connsiteY0" fmla="*/ 453906 h 834642"/>
              <a:gd name="connsiteX1" fmla="*/ 759721 w 778952"/>
              <a:gd name="connsiteY1" fmla="*/ 281498 h 834642"/>
              <a:gd name="connsiteX2" fmla="*/ 462582 w 778952"/>
              <a:gd name="connsiteY2" fmla="*/ 3467 h 834642"/>
              <a:gd name="connsiteX3" fmla="*/ 320770 w 778952"/>
              <a:gd name="connsiteY3" fmla="*/ 3467 h 834642"/>
              <a:gd name="connsiteX4" fmla="*/ 316039 w 778952"/>
              <a:gd name="connsiteY4" fmla="*/ 3637 h 834642"/>
              <a:gd name="connsiteX5" fmla="*/ 111570 w 778952"/>
              <a:gd name="connsiteY5" fmla="*/ 142294 h 834642"/>
              <a:gd name="connsiteX6" fmla="*/ 5115 w 778952"/>
              <a:gd name="connsiteY6" fmla="*/ 394290 h 834642"/>
              <a:gd name="connsiteX7" fmla="*/ 38938 w 778952"/>
              <a:gd name="connsiteY7" fmla="*/ 478153 h 834642"/>
              <a:gd name="connsiteX8" fmla="*/ 122801 w 778952"/>
              <a:gd name="connsiteY8" fmla="*/ 444331 h 834642"/>
              <a:gd name="connsiteX9" fmla="*/ 192897 w 778952"/>
              <a:gd name="connsiteY9" fmla="*/ 279012 h 834642"/>
              <a:gd name="connsiteX10" fmla="*/ 192897 w 778952"/>
              <a:gd name="connsiteY10" fmla="*/ 398787 h 834642"/>
              <a:gd name="connsiteX11" fmla="*/ 106561 w 778952"/>
              <a:gd name="connsiteY11" fmla="*/ 600208 h 834642"/>
              <a:gd name="connsiteX12" fmla="*/ 192897 w 778952"/>
              <a:gd name="connsiteY12" fmla="*/ 600208 h 834642"/>
              <a:gd name="connsiteX13" fmla="*/ 192897 w 778952"/>
              <a:gd name="connsiteY13" fmla="*/ 834642 h 834642"/>
              <a:gd name="connsiteX14" fmla="*/ 320770 w 778952"/>
              <a:gd name="connsiteY14" fmla="*/ 834642 h 834642"/>
              <a:gd name="connsiteX15" fmla="*/ 320770 w 778952"/>
              <a:gd name="connsiteY15" fmla="*/ 600208 h 834642"/>
              <a:gd name="connsiteX16" fmla="*/ 384707 w 778952"/>
              <a:gd name="connsiteY16" fmla="*/ 600208 h 834642"/>
              <a:gd name="connsiteX17" fmla="*/ 384707 w 778952"/>
              <a:gd name="connsiteY17" fmla="*/ 834642 h 834642"/>
              <a:gd name="connsiteX18" fmla="*/ 512580 w 778952"/>
              <a:gd name="connsiteY18" fmla="*/ 834642 h 834642"/>
              <a:gd name="connsiteX19" fmla="*/ 512580 w 778952"/>
              <a:gd name="connsiteY19" fmla="*/ 600208 h 834642"/>
              <a:gd name="connsiteX20" fmla="*/ 596742 w 778952"/>
              <a:gd name="connsiteY20" fmla="*/ 600208 h 834642"/>
              <a:gd name="connsiteX21" fmla="*/ 512580 w 778952"/>
              <a:gd name="connsiteY21" fmla="*/ 403795 h 834642"/>
              <a:gd name="connsiteX22" fmla="*/ 512580 w 778952"/>
              <a:gd name="connsiteY22" fmla="*/ 221226 h 834642"/>
              <a:gd name="connsiteX23" fmla="*/ 707009 w 778952"/>
              <a:gd name="connsiteY23" fmla="*/ 453906 h 834642"/>
              <a:gd name="connsiteX0" fmla="*/ 707009 w 774791"/>
              <a:gd name="connsiteY0" fmla="*/ 453545 h 834281"/>
              <a:gd name="connsiteX1" fmla="*/ 754697 w 774791"/>
              <a:gd name="connsiteY1" fmla="*/ 326354 h 834281"/>
              <a:gd name="connsiteX2" fmla="*/ 462582 w 774791"/>
              <a:gd name="connsiteY2" fmla="*/ 3106 h 834281"/>
              <a:gd name="connsiteX3" fmla="*/ 320770 w 774791"/>
              <a:gd name="connsiteY3" fmla="*/ 3106 h 834281"/>
              <a:gd name="connsiteX4" fmla="*/ 316039 w 774791"/>
              <a:gd name="connsiteY4" fmla="*/ 3276 h 834281"/>
              <a:gd name="connsiteX5" fmla="*/ 111570 w 774791"/>
              <a:gd name="connsiteY5" fmla="*/ 141933 h 834281"/>
              <a:gd name="connsiteX6" fmla="*/ 5115 w 774791"/>
              <a:gd name="connsiteY6" fmla="*/ 393929 h 834281"/>
              <a:gd name="connsiteX7" fmla="*/ 38938 w 774791"/>
              <a:gd name="connsiteY7" fmla="*/ 477792 h 834281"/>
              <a:gd name="connsiteX8" fmla="*/ 122801 w 774791"/>
              <a:gd name="connsiteY8" fmla="*/ 443970 h 834281"/>
              <a:gd name="connsiteX9" fmla="*/ 192897 w 774791"/>
              <a:gd name="connsiteY9" fmla="*/ 278651 h 834281"/>
              <a:gd name="connsiteX10" fmla="*/ 192897 w 774791"/>
              <a:gd name="connsiteY10" fmla="*/ 398426 h 834281"/>
              <a:gd name="connsiteX11" fmla="*/ 106561 w 774791"/>
              <a:gd name="connsiteY11" fmla="*/ 599847 h 834281"/>
              <a:gd name="connsiteX12" fmla="*/ 192897 w 774791"/>
              <a:gd name="connsiteY12" fmla="*/ 599847 h 834281"/>
              <a:gd name="connsiteX13" fmla="*/ 192897 w 774791"/>
              <a:gd name="connsiteY13" fmla="*/ 834281 h 834281"/>
              <a:gd name="connsiteX14" fmla="*/ 320770 w 774791"/>
              <a:gd name="connsiteY14" fmla="*/ 834281 h 834281"/>
              <a:gd name="connsiteX15" fmla="*/ 320770 w 774791"/>
              <a:gd name="connsiteY15" fmla="*/ 599847 h 834281"/>
              <a:gd name="connsiteX16" fmla="*/ 384707 w 774791"/>
              <a:gd name="connsiteY16" fmla="*/ 599847 h 834281"/>
              <a:gd name="connsiteX17" fmla="*/ 384707 w 774791"/>
              <a:gd name="connsiteY17" fmla="*/ 834281 h 834281"/>
              <a:gd name="connsiteX18" fmla="*/ 512580 w 774791"/>
              <a:gd name="connsiteY18" fmla="*/ 834281 h 834281"/>
              <a:gd name="connsiteX19" fmla="*/ 512580 w 774791"/>
              <a:gd name="connsiteY19" fmla="*/ 599847 h 834281"/>
              <a:gd name="connsiteX20" fmla="*/ 596742 w 774791"/>
              <a:gd name="connsiteY20" fmla="*/ 599847 h 834281"/>
              <a:gd name="connsiteX21" fmla="*/ 512580 w 774791"/>
              <a:gd name="connsiteY21" fmla="*/ 403434 h 834281"/>
              <a:gd name="connsiteX22" fmla="*/ 512580 w 774791"/>
              <a:gd name="connsiteY22" fmla="*/ 220865 h 834281"/>
              <a:gd name="connsiteX23" fmla="*/ 707009 w 774791"/>
              <a:gd name="connsiteY23" fmla="*/ 453545 h 834281"/>
              <a:gd name="connsiteX0" fmla="*/ 707009 w 784777"/>
              <a:gd name="connsiteY0" fmla="*/ 453261 h 833997"/>
              <a:gd name="connsiteX1" fmla="*/ 766624 w 784777"/>
              <a:gd name="connsiteY1" fmla="*/ 369802 h 833997"/>
              <a:gd name="connsiteX2" fmla="*/ 462582 w 784777"/>
              <a:gd name="connsiteY2" fmla="*/ 2822 h 833997"/>
              <a:gd name="connsiteX3" fmla="*/ 320770 w 784777"/>
              <a:gd name="connsiteY3" fmla="*/ 2822 h 833997"/>
              <a:gd name="connsiteX4" fmla="*/ 316039 w 784777"/>
              <a:gd name="connsiteY4" fmla="*/ 2992 h 833997"/>
              <a:gd name="connsiteX5" fmla="*/ 111570 w 784777"/>
              <a:gd name="connsiteY5" fmla="*/ 141649 h 833997"/>
              <a:gd name="connsiteX6" fmla="*/ 5115 w 784777"/>
              <a:gd name="connsiteY6" fmla="*/ 393645 h 833997"/>
              <a:gd name="connsiteX7" fmla="*/ 38938 w 784777"/>
              <a:gd name="connsiteY7" fmla="*/ 477508 h 833997"/>
              <a:gd name="connsiteX8" fmla="*/ 122801 w 784777"/>
              <a:gd name="connsiteY8" fmla="*/ 443686 h 833997"/>
              <a:gd name="connsiteX9" fmla="*/ 192897 w 784777"/>
              <a:gd name="connsiteY9" fmla="*/ 278367 h 833997"/>
              <a:gd name="connsiteX10" fmla="*/ 192897 w 784777"/>
              <a:gd name="connsiteY10" fmla="*/ 398142 h 833997"/>
              <a:gd name="connsiteX11" fmla="*/ 106561 w 784777"/>
              <a:gd name="connsiteY11" fmla="*/ 599563 h 833997"/>
              <a:gd name="connsiteX12" fmla="*/ 192897 w 784777"/>
              <a:gd name="connsiteY12" fmla="*/ 599563 h 833997"/>
              <a:gd name="connsiteX13" fmla="*/ 192897 w 784777"/>
              <a:gd name="connsiteY13" fmla="*/ 833997 h 833997"/>
              <a:gd name="connsiteX14" fmla="*/ 320770 w 784777"/>
              <a:gd name="connsiteY14" fmla="*/ 833997 h 833997"/>
              <a:gd name="connsiteX15" fmla="*/ 320770 w 784777"/>
              <a:gd name="connsiteY15" fmla="*/ 599563 h 833997"/>
              <a:gd name="connsiteX16" fmla="*/ 384707 w 784777"/>
              <a:gd name="connsiteY16" fmla="*/ 599563 h 833997"/>
              <a:gd name="connsiteX17" fmla="*/ 384707 w 784777"/>
              <a:gd name="connsiteY17" fmla="*/ 833997 h 833997"/>
              <a:gd name="connsiteX18" fmla="*/ 512580 w 784777"/>
              <a:gd name="connsiteY18" fmla="*/ 833997 h 833997"/>
              <a:gd name="connsiteX19" fmla="*/ 512580 w 784777"/>
              <a:gd name="connsiteY19" fmla="*/ 599563 h 833997"/>
              <a:gd name="connsiteX20" fmla="*/ 596742 w 784777"/>
              <a:gd name="connsiteY20" fmla="*/ 599563 h 833997"/>
              <a:gd name="connsiteX21" fmla="*/ 512580 w 784777"/>
              <a:gd name="connsiteY21" fmla="*/ 403150 h 833997"/>
              <a:gd name="connsiteX22" fmla="*/ 512580 w 784777"/>
              <a:gd name="connsiteY22" fmla="*/ 220581 h 833997"/>
              <a:gd name="connsiteX23" fmla="*/ 707009 w 784777"/>
              <a:gd name="connsiteY23" fmla="*/ 453261 h 833997"/>
              <a:gd name="connsiteX0" fmla="*/ 707009 w 767300"/>
              <a:gd name="connsiteY0" fmla="*/ 453261 h 833997"/>
              <a:gd name="connsiteX1" fmla="*/ 766624 w 767300"/>
              <a:gd name="connsiteY1" fmla="*/ 369802 h 833997"/>
              <a:gd name="connsiteX2" fmla="*/ 462582 w 767300"/>
              <a:gd name="connsiteY2" fmla="*/ 2822 h 833997"/>
              <a:gd name="connsiteX3" fmla="*/ 320770 w 767300"/>
              <a:gd name="connsiteY3" fmla="*/ 2822 h 833997"/>
              <a:gd name="connsiteX4" fmla="*/ 316039 w 767300"/>
              <a:gd name="connsiteY4" fmla="*/ 2992 h 833997"/>
              <a:gd name="connsiteX5" fmla="*/ 111570 w 767300"/>
              <a:gd name="connsiteY5" fmla="*/ 141649 h 833997"/>
              <a:gd name="connsiteX6" fmla="*/ 5115 w 767300"/>
              <a:gd name="connsiteY6" fmla="*/ 393645 h 833997"/>
              <a:gd name="connsiteX7" fmla="*/ 38938 w 767300"/>
              <a:gd name="connsiteY7" fmla="*/ 477508 h 833997"/>
              <a:gd name="connsiteX8" fmla="*/ 122801 w 767300"/>
              <a:gd name="connsiteY8" fmla="*/ 443686 h 833997"/>
              <a:gd name="connsiteX9" fmla="*/ 192897 w 767300"/>
              <a:gd name="connsiteY9" fmla="*/ 278367 h 833997"/>
              <a:gd name="connsiteX10" fmla="*/ 192897 w 767300"/>
              <a:gd name="connsiteY10" fmla="*/ 398142 h 833997"/>
              <a:gd name="connsiteX11" fmla="*/ 106561 w 767300"/>
              <a:gd name="connsiteY11" fmla="*/ 599563 h 833997"/>
              <a:gd name="connsiteX12" fmla="*/ 192897 w 767300"/>
              <a:gd name="connsiteY12" fmla="*/ 599563 h 833997"/>
              <a:gd name="connsiteX13" fmla="*/ 192897 w 767300"/>
              <a:gd name="connsiteY13" fmla="*/ 833997 h 833997"/>
              <a:gd name="connsiteX14" fmla="*/ 320770 w 767300"/>
              <a:gd name="connsiteY14" fmla="*/ 833997 h 833997"/>
              <a:gd name="connsiteX15" fmla="*/ 320770 w 767300"/>
              <a:gd name="connsiteY15" fmla="*/ 599563 h 833997"/>
              <a:gd name="connsiteX16" fmla="*/ 384707 w 767300"/>
              <a:gd name="connsiteY16" fmla="*/ 599563 h 833997"/>
              <a:gd name="connsiteX17" fmla="*/ 384707 w 767300"/>
              <a:gd name="connsiteY17" fmla="*/ 833997 h 833997"/>
              <a:gd name="connsiteX18" fmla="*/ 512580 w 767300"/>
              <a:gd name="connsiteY18" fmla="*/ 833997 h 833997"/>
              <a:gd name="connsiteX19" fmla="*/ 512580 w 767300"/>
              <a:gd name="connsiteY19" fmla="*/ 599563 h 833997"/>
              <a:gd name="connsiteX20" fmla="*/ 596742 w 767300"/>
              <a:gd name="connsiteY20" fmla="*/ 599563 h 833997"/>
              <a:gd name="connsiteX21" fmla="*/ 512580 w 767300"/>
              <a:gd name="connsiteY21" fmla="*/ 403150 h 833997"/>
              <a:gd name="connsiteX22" fmla="*/ 512580 w 767300"/>
              <a:gd name="connsiteY22" fmla="*/ 220581 h 833997"/>
              <a:gd name="connsiteX23" fmla="*/ 707009 w 767300"/>
              <a:gd name="connsiteY23" fmla="*/ 453261 h 833997"/>
              <a:gd name="connsiteX0" fmla="*/ 707009 w 767300"/>
              <a:gd name="connsiteY0" fmla="*/ 453027 h 833763"/>
              <a:gd name="connsiteX1" fmla="*/ 766624 w 767300"/>
              <a:gd name="connsiteY1" fmla="*/ 369568 h 833763"/>
              <a:gd name="connsiteX2" fmla="*/ 462582 w 767300"/>
              <a:gd name="connsiteY2" fmla="*/ 2588 h 833763"/>
              <a:gd name="connsiteX3" fmla="*/ 320770 w 767300"/>
              <a:gd name="connsiteY3" fmla="*/ 2588 h 833763"/>
              <a:gd name="connsiteX4" fmla="*/ 316039 w 767300"/>
              <a:gd name="connsiteY4" fmla="*/ 2758 h 833763"/>
              <a:gd name="connsiteX5" fmla="*/ 111570 w 767300"/>
              <a:gd name="connsiteY5" fmla="*/ 141415 h 833763"/>
              <a:gd name="connsiteX6" fmla="*/ 5115 w 767300"/>
              <a:gd name="connsiteY6" fmla="*/ 393411 h 833763"/>
              <a:gd name="connsiteX7" fmla="*/ 38938 w 767300"/>
              <a:gd name="connsiteY7" fmla="*/ 477274 h 833763"/>
              <a:gd name="connsiteX8" fmla="*/ 122801 w 767300"/>
              <a:gd name="connsiteY8" fmla="*/ 443452 h 833763"/>
              <a:gd name="connsiteX9" fmla="*/ 192897 w 767300"/>
              <a:gd name="connsiteY9" fmla="*/ 278133 h 833763"/>
              <a:gd name="connsiteX10" fmla="*/ 192897 w 767300"/>
              <a:gd name="connsiteY10" fmla="*/ 397908 h 833763"/>
              <a:gd name="connsiteX11" fmla="*/ 106561 w 767300"/>
              <a:gd name="connsiteY11" fmla="*/ 599329 h 833763"/>
              <a:gd name="connsiteX12" fmla="*/ 192897 w 767300"/>
              <a:gd name="connsiteY12" fmla="*/ 599329 h 833763"/>
              <a:gd name="connsiteX13" fmla="*/ 192897 w 767300"/>
              <a:gd name="connsiteY13" fmla="*/ 833763 h 833763"/>
              <a:gd name="connsiteX14" fmla="*/ 320770 w 767300"/>
              <a:gd name="connsiteY14" fmla="*/ 833763 h 833763"/>
              <a:gd name="connsiteX15" fmla="*/ 320770 w 767300"/>
              <a:gd name="connsiteY15" fmla="*/ 599329 h 833763"/>
              <a:gd name="connsiteX16" fmla="*/ 384707 w 767300"/>
              <a:gd name="connsiteY16" fmla="*/ 599329 h 833763"/>
              <a:gd name="connsiteX17" fmla="*/ 384707 w 767300"/>
              <a:gd name="connsiteY17" fmla="*/ 833763 h 833763"/>
              <a:gd name="connsiteX18" fmla="*/ 512580 w 767300"/>
              <a:gd name="connsiteY18" fmla="*/ 833763 h 833763"/>
              <a:gd name="connsiteX19" fmla="*/ 512580 w 767300"/>
              <a:gd name="connsiteY19" fmla="*/ 599329 h 833763"/>
              <a:gd name="connsiteX20" fmla="*/ 596742 w 767300"/>
              <a:gd name="connsiteY20" fmla="*/ 599329 h 833763"/>
              <a:gd name="connsiteX21" fmla="*/ 512580 w 767300"/>
              <a:gd name="connsiteY21" fmla="*/ 402916 h 833763"/>
              <a:gd name="connsiteX22" fmla="*/ 512580 w 767300"/>
              <a:gd name="connsiteY22" fmla="*/ 220347 h 833763"/>
              <a:gd name="connsiteX23" fmla="*/ 707009 w 767300"/>
              <a:gd name="connsiteY23" fmla="*/ 453027 h 833763"/>
              <a:gd name="connsiteX0" fmla="*/ 707009 w 766624"/>
              <a:gd name="connsiteY0" fmla="*/ 453027 h 833763"/>
              <a:gd name="connsiteX1" fmla="*/ 766624 w 766624"/>
              <a:gd name="connsiteY1" fmla="*/ 369568 h 833763"/>
              <a:gd name="connsiteX2" fmla="*/ 462582 w 766624"/>
              <a:gd name="connsiteY2" fmla="*/ 2588 h 833763"/>
              <a:gd name="connsiteX3" fmla="*/ 320770 w 766624"/>
              <a:gd name="connsiteY3" fmla="*/ 2588 h 833763"/>
              <a:gd name="connsiteX4" fmla="*/ 316039 w 766624"/>
              <a:gd name="connsiteY4" fmla="*/ 2758 h 833763"/>
              <a:gd name="connsiteX5" fmla="*/ 111570 w 766624"/>
              <a:gd name="connsiteY5" fmla="*/ 141415 h 833763"/>
              <a:gd name="connsiteX6" fmla="*/ 5115 w 766624"/>
              <a:gd name="connsiteY6" fmla="*/ 393411 h 833763"/>
              <a:gd name="connsiteX7" fmla="*/ 38938 w 766624"/>
              <a:gd name="connsiteY7" fmla="*/ 477274 h 833763"/>
              <a:gd name="connsiteX8" fmla="*/ 122801 w 766624"/>
              <a:gd name="connsiteY8" fmla="*/ 443452 h 833763"/>
              <a:gd name="connsiteX9" fmla="*/ 192897 w 766624"/>
              <a:gd name="connsiteY9" fmla="*/ 278133 h 833763"/>
              <a:gd name="connsiteX10" fmla="*/ 192897 w 766624"/>
              <a:gd name="connsiteY10" fmla="*/ 397908 h 833763"/>
              <a:gd name="connsiteX11" fmla="*/ 106561 w 766624"/>
              <a:gd name="connsiteY11" fmla="*/ 599329 h 833763"/>
              <a:gd name="connsiteX12" fmla="*/ 192897 w 766624"/>
              <a:gd name="connsiteY12" fmla="*/ 599329 h 833763"/>
              <a:gd name="connsiteX13" fmla="*/ 192897 w 766624"/>
              <a:gd name="connsiteY13" fmla="*/ 833763 h 833763"/>
              <a:gd name="connsiteX14" fmla="*/ 320770 w 766624"/>
              <a:gd name="connsiteY14" fmla="*/ 833763 h 833763"/>
              <a:gd name="connsiteX15" fmla="*/ 320770 w 766624"/>
              <a:gd name="connsiteY15" fmla="*/ 599329 h 833763"/>
              <a:gd name="connsiteX16" fmla="*/ 384707 w 766624"/>
              <a:gd name="connsiteY16" fmla="*/ 599329 h 833763"/>
              <a:gd name="connsiteX17" fmla="*/ 384707 w 766624"/>
              <a:gd name="connsiteY17" fmla="*/ 833763 h 833763"/>
              <a:gd name="connsiteX18" fmla="*/ 512580 w 766624"/>
              <a:gd name="connsiteY18" fmla="*/ 833763 h 833763"/>
              <a:gd name="connsiteX19" fmla="*/ 512580 w 766624"/>
              <a:gd name="connsiteY19" fmla="*/ 599329 h 833763"/>
              <a:gd name="connsiteX20" fmla="*/ 596742 w 766624"/>
              <a:gd name="connsiteY20" fmla="*/ 599329 h 833763"/>
              <a:gd name="connsiteX21" fmla="*/ 512580 w 766624"/>
              <a:gd name="connsiteY21" fmla="*/ 402916 h 833763"/>
              <a:gd name="connsiteX22" fmla="*/ 512580 w 766624"/>
              <a:gd name="connsiteY22" fmla="*/ 220347 h 833763"/>
              <a:gd name="connsiteX23" fmla="*/ 707009 w 766624"/>
              <a:gd name="connsiteY23" fmla="*/ 453027 h 833763"/>
              <a:gd name="connsiteX0" fmla="*/ 707009 w 766624"/>
              <a:gd name="connsiteY0" fmla="*/ 450439 h 831175"/>
              <a:gd name="connsiteX1" fmla="*/ 766624 w 766624"/>
              <a:gd name="connsiteY1" fmla="*/ 366980 h 831175"/>
              <a:gd name="connsiteX2" fmla="*/ 462582 w 766624"/>
              <a:gd name="connsiteY2" fmla="*/ 0 h 831175"/>
              <a:gd name="connsiteX3" fmla="*/ 320770 w 766624"/>
              <a:gd name="connsiteY3" fmla="*/ 0 h 831175"/>
              <a:gd name="connsiteX4" fmla="*/ 316039 w 766624"/>
              <a:gd name="connsiteY4" fmla="*/ 170 h 831175"/>
              <a:gd name="connsiteX5" fmla="*/ 111570 w 766624"/>
              <a:gd name="connsiteY5" fmla="*/ 138827 h 831175"/>
              <a:gd name="connsiteX6" fmla="*/ 5115 w 766624"/>
              <a:gd name="connsiteY6" fmla="*/ 390823 h 831175"/>
              <a:gd name="connsiteX7" fmla="*/ 38938 w 766624"/>
              <a:gd name="connsiteY7" fmla="*/ 474686 h 831175"/>
              <a:gd name="connsiteX8" fmla="*/ 122801 w 766624"/>
              <a:gd name="connsiteY8" fmla="*/ 440864 h 831175"/>
              <a:gd name="connsiteX9" fmla="*/ 192897 w 766624"/>
              <a:gd name="connsiteY9" fmla="*/ 275545 h 831175"/>
              <a:gd name="connsiteX10" fmla="*/ 192897 w 766624"/>
              <a:gd name="connsiteY10" fmla="*/ 395320 h 831175"/>
              <a:gd name="connsiteX11" fmla="*/ 106561 w 766624"/>
              <a:gd name="connsiteY11" fmla="*/ 596741 h 831175"/>
              <a:gd name="connsiteX12" fmla="*/ 192897 w 766624"/>
              <a:gd name="connsiteY12" fmla="*/ 596741 h 831175"/>
              <a:gd name="connsiteX13" fmla="*/ 192897 w 766624"/>
              <a:gd name="connsiteY13" fmla="*/ 831175 h 831175"/>
              <a:gd name="connsiteX14" fmla="*/ 320770 w 766624"/>
              <a:gd name="connsiteY14" fmla="*/ 831175 h 831175"/>
              <a:gd name="connsiteX15" fmla="*/ 320770 w 766624"/>
              <a:gd name="connsiteY15" fmla="*/ 596741 h 831175"/>
              <a:gd name="connsiteX16" fmla="*/ 384707 w 766624"/>
              <a:gd name="connsiteY16" fmla="*/ 596741 h 831175"/>
              <a:gd name="connsiteX17" fmla="*/ 384707 w 766624"/>
              <a:gd name="connsiteY17" fmla="*/ 831175 h 831175"/>
              <a:gd name="connsiteX18" fmla="*/ 512580 w 766624"/>
              <a:gd name="connsiteY18" fmla="*/ 831175 h 831175"/>
              <a:gd name="connsiteX19" fmla="*/ 512580 w 766624"/>
              <a:gd name="connsiteY19" fmla="*/ 596741 h 831175"/>
              <a:gd name="connsiteX20" fmla="*/ 596742 w 766624"/>
              <a:gd name="connsiteY20" fmla="*/ 596741 h 831175"/>
              <a:gd name="connsiteX21" fmla="*/ 512580 w 766624"/>
              <a:gd name="connsiteY21" fmla="*/ 400328 h 831175"/>
              <a:gd name="connsiteX22" fmla="*/ 512580 w 766624"/>
              <a:gd name="connsiteY22" fmla="*/ 217759 h 831175"/>
              <a:gd name="connsiteX23" fmla="*/ 707009 w 766624"/>
              <a:gd name="connsiteY23" fmla="*/ 450439 h 831175"/>
              <a:gd name="connsiteX0" fmla="*/ 707009 w 781005"/>
              <a:gd name="connsiteY0" fmla="*/ 450439 h 831175"/>
              <a:gd name="connsiteX1" fmla="*/ 729277 w 781005"/>
              <a:gd name="connsiteY1" fmla="*/ 422751 h 831175"/>
              <a:gd name="connsiteX2" fmla="*/ 766624 w 781005"/>
              <a:gd name="connsiteY2" fmla="*/ 366980 h 831175"/>
              <a:gd name="connsiteX3" fmla="*/ 462582 w 781005"/>
              <a:gd name="connsiteY3" fmla="*/ 0 h 831175"/>
              <a:gd name="connsiteX4" fmla="*/ 320770 w 781005"/>
              <a:gd name="connsiteY4" fmla="*/ 0 h 831175"/>
              <a:gd name="connsiteX5" fmla="*/ 316039 w 781005"/>
              <a:gd name="connsiteY5" fmla="*/ 170 h 831175"/>
              <a:gd name="connsiteX6" fmla="*/ 111570 w 781005"/>
              <a:gd name="connsiteY6" fmla="*/ 138827 h 831175"/>
              <a:gd name="connsiteX7" fmla="*/ 5115 w 781005"/>
              <a:gd name="connsiteY7" fmla="*/ 390823 h 831175"/>
              <a:gd name="connsiteX8" fmla="*/ 38938 w 781005"/>
              <a:gd name="connsiteY8" fmla="*/ 474686 h 831175"/>
              <a:gd name="connsiteX9" fmla="*/ 122801 w 781005"/>
              <a:gd name="connsiteY9" fmla="*/ 440864 h 831175"/>
              <a:gd name="connsiteX10" fmla="*/ 192897 w 781005"/>
              <a:gd name="connsiteY10" fmla="*/ 275545 h 831175"/>
              <a:gd name="connsiteX11" fmla="*/ 192897 w 781005"/>
              <a:gd name="connsiteY11" fmla="*/ 395320 h 831175"/>
              <a:gd name="connsiteX12" fmla="*/ 106561 w 781005"/>
              <a:gd name="connsiteY12" fmla="*/ 596741 h 831175"/>
              <a:gd name="connsiteX13" fmla="*/ 192897 w 781005"/>
              <a:gd name="connsiteY13" fmla="*/ 596741 h 831175"/>
              <a:gd name="connsiteX14" fmla="*/ 192897 w 781005"/>
              <a:gd name="connsiteY14" fmla="*/ 831175 h 831175"/>
              <a:gd name="connsiteX15" fmla="*/ 320770 w 781005"/>
              <a:gd name="connsiteY15" fmla="*/ 831175 h 831175"/>
              <a:gd name="connsiteX16" fmla="*/ 320770 w 781005"/>
              <a:gd name="connsiteY16" fmla="*/ 596741 h 831175"/>
              <a:gd name="connsiteX17" fmla="*/ 384707 w 781005"/>
              <a:gd name="connsiteY17" fmla="*/ 596741 h 831175"/>
              <a:gd name="connsiteX18" fmla="*/ 384707 w 781005"/>
              <a:gd name="connsiteY18" fmla="*/ 831175 h 831175"/>
              <a:gd name="connsiteX19" fmla="*/ 512580 w 781005"/>
              <a:gd name="connsiteY19" fmla="*/ 831175 h 831175"/>
              <a:gd name="connsiteX20" fmla="*/ 512580 w 781005"/>
              <a:gd name="connsiteY20" fmla="*/ 596741 h 831175"/>
              <a:gd name="connsiteX21" fmla="*/ 596742 w 781005"/>
              <a:gd name="connsiteY21" fmla="*/ 596741 h 831175"/>
              <a:gd name="connsiteX22" fmla="*/ 512580 w 781005"/>
              <a:gd name="connsiteY22" fmla="*/ 400328 h 831175"/>
              <a:gd name="connsiteX23" fmla="*/ 512580 w 781005"/>
              <a:gd name="connsiteY23" fmla="*/ 217759 h 831175"/>
              <a:gd name="connsiteX24" fmla="*/ 707009 w 781005"/>
              <a:gd name="connsiteY24" fmla="*/ 450439 h 831175"/>
              <a:gd name="connsiteX0" fmla="*/ 707009 w 785737"/>
              <a:gd name="connsiteY0" fmla="*/ 450439 h 831175"/>
              <a:gd name="connsiteX1" fmla="*/ 755471 w 785737"/>
              <a:gd name="connsiteY1" fmla="*/ 456088 h 831175"/>
              <a:gd name="connsiteX2" fmla="*/ 766624 w 785737"/>
              <a:gd name="connsiteY2" fmla="*/ 366980 h 831175"/>
              <a:gd name="connsiteX3" fmla="*/ 462582 w 785737"/>
              <a:gd name="connsiteY3" fmla="*/ 0 h 831175"/>
              <a:gd name="connsiteX4" fmla="*/ 320770 w 785737"/>
              <a:gd name="connsiteY4" fmla="*/ 0 h 831175"/>
              <a:gd name="connsiteX5" fmla="*/ 316039 w 785737"/>
              <a:gd name="connsiteY5" fmla="*/ 170 h 831175"/>
              <a:gd name="connsiteX6" fmla="*/ 111570 w 785737"/>
              <a:gd name="connsiteY6" fmla="*/ 138827 h 831175"/>
              <a:gd name="connsiteX7" fmla="*/ 5115 w 785737"/>
              <a:gd name="connsiteY7" fmla="*/ 390823 h 831175"/>
              <a:gd name="connsiteX8" fmla="*/ 38938 w 785737"/>
              <a:gd name="connsiteY8" fmla="*/ 474686 h 831175"/>
              <a:gd name="connsiteX9" fmla="*/ 122801 w 785737"/>
              <a:gd name="connsiteY9" fmla="*/ 440864 h 831175"/>
              <a:gd name="connsiteX10" fmla="*/ 192897 w 785737"/>
              <a:gd name="connsiteY10" fmla="*/ 275545 h 831175"/>
              <a:gd name="connsiteX11" fmla="*/ 192897 w 785737"/>
              <a:gd name="connsiteY11" fmla="*/ 395320 h 831175"/>
              <a:gd name="connsiteX12" fmla="*/ 106561 w 785737"/>
              <a:gd name="connsiteY12" fmla="*/ 596741 h 831175"/>
              <a:gd name="connsiteX13" fmla="*/ 192897 w 785737"/>
              <a:gd name="connsiteY13" fmla="*/ 596741 h 831175"/>
              <a:gd name="connsiteX14" fmla="*/ 192897 w 785737"/>
              <a:gd name="connsiteY14" fmla="*/ 831175 h 831175"/>
              <a:gd name="connsiteX15" fmla="*/ 320770 w 785737"/>
              <a:gd name="connsiteY15" fmla="*/ 831175 h 831175"/>
              <a:gd name="connsiteX16" fmla="*/ 320770 w 785737"/>
              <a:gd name="connsiteY16" fmla="*/ 596741 h 831175"/>
              <a:gd name="connsiteX17" fmla="*/ 384707 w 785737"/>
              <a:gd name="connsiteY17" fmla="*/ 596741 h 831175"/>
              <a:gd name="connsiteX18" fmla="*/ 384707 w 785737"/>
              <a:gd name="connsiteY18" fmla="*/ 831175 h 831175"/>
              <a:gd name="connsiteX19" fmla="*/ 512580 w 785737"/>
              <a:gd name="connsiteY19" fmla="*/ 831175 h 831175"/>
              <a:gd name="connsiteX20" fmla="*/ 512580 w 785737"/>
              <a:gd name="connsiteY20" fmla="*/ 596741 h 831175"/>
              <a:gd name="connsiteX21" fmla="*/ 596742 w 785737"/>
              <a:gd name="connsiteY21" fmla="*/ 596741 h 831175"/>
              <a:gd name="connsiteX22" fmla="*/ 512580 w 785737"/>
              <a:gd name="connsiteY22" fmla="*/ 400328 h 831175"/>
              <a:gd name="connsiteX23" fmla="*/ 512580 w 785737"/>
              <a:gd name="connsiteY23" fmla="*/ 217759 h 831175"/>
              <a:gd name="connsiteX24" fmla="*/ 707009 w 785737"/>
              <a:gd name="connsiteY24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462582 w 770170"/>
              <a:gd name="connsiteY2" fmla="*/ 0 h 831175"/>
              <a:gd name="connsiteX3" fmla="*/ 320770 w 770170"/>
              <a:gd name="connsiteY3" fmla="*/ 0 h 831175"/>
              <a:gd name="connsiteX4" fmla="*/ 316039 w 770170"/>
              <a:gd name="connsiteY4" fmla="*/ 170 h 831175"/>
              <a:gd name="connsiteX5" fmla="*/ 111570 w 770170"/>
              <a:gd name="connsiteY5" fmla="*/ 138827 h 831175"/>
              <a:gd name="connsiteX6" fmla="*/ 5115 w 770170"/>
              <a:gd name="connsiteY6" fmla="*/ 390823 h 831175"/>
              <a:gd name="connsiteX7" fmla="*/ 38938 w 770170"/>
              <a:gd name="connsiteY7" fmla="*/ 474686 h 831175"/>
              <a:gd name="connsiteX8" fmla="*/ 122801 w 770170"/>
              <a:gd name="connsiteY8" fmla="*/ 440864 h 831175"/>
              <a:gd name="connsiteX9" fmla="*/ 192897 w 770170"/>
              <a:gd name="connsiteY9" fmla="*/ 275545 h 831175"/>
              <a:gd name="connsiteX10" fmla="*/ 192897 w 770170"/>
              <a:gd name="connsiteY10" fmla="*/ 395320 h 831175"/>
              <a:gd name="connsiteX11" fmla="*/ 106561 w 770170"/>
              <a:gd name="connsiteY11" fmla="*/ 596741 h 831175"/>
              <a:gd name="connsiteX12" fmla="*/ 192897 w 770170"/>
              <a:gd name="connsiteY12" fmla="*/ 596741 h 831175"/>
              <a:gd name="connsiteX13" fmla="*/ 192897 w 770170"/>
              <a:gd name="connsiteY13" fmla="*/ 831175 h 831175"/>
              <a:gd name="connsiteX14" fmla="*/ 320770 w 770170"/>
              <a:gd name="connsiteY14" fmla="*/ 831175 h 831175"/>
              <a:gd name="connsiteX15" fmla="*/ 320770 w 770170"/>
              <a:gd name="connsiteY15" fmla="*/ 596741 h 831175"/>
              <a:gd name="connsiteX16" fmla="*/ 384707 w 770170"/>
              <a:gd name="connsiteY16" fmla="*/ 596741 h 831175"/>
              <a:gd name="connsiteX17" fmla="*/ 384707 w 770170"/>
              <a:gd name="connsiteY17" fmla="*/ 831175 h 831175"/>
              <a:gd name="connsiteX18" fmla="*/ 512580 w 770170"/>
              <a:gd name="connsiteY18" fmla="*/ 831175 h 831175"/>
              <a:gd name="connsiteX19" fmla="*/ 512580 w 770170"/>
              <a:gd name="connsiteY19" fmla="*/ 596741 h 831175"/>
              <a:gd name="connsiteX20" fmla="*/ 596742 w 770170"/>
              <a:gd name="connsiteY20" fmla="*/ 596741 h 831175"/>
              <a:gd name="connsiteX21" fmla="*/ 512580 w 770170"/>
              <a:gd name="connsiteY21" fmla="*/ 400328 h 831175"/>
              <a:gd name="connsiteX22" fmla="*/ 512580 w 770170"/>
              <a:gd name="connsiteY22" fmla="*/ 217759 h 831175"/>
              <a:gd name="connsiteX23" fmla="*/ 707009 w 770170"/>
              <a:gd name="connsiteY23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714989 w 770170"/>
              <a:gd name="connsiteY2" fmla="*/ 384651 h 831175"/>
              <a:gd name="connsiteX3" fmla="*/ 462582 w 770170"/>
              <a:gd name="connsiteY3" fmla="*/ 0 h 831175"/>
              <a:gd name="connsiteX4" fmla="*/ 320770 w 770170"/>
              <a:gd name="connsiteY4" fmla="*/ 0 h 831175"/>
              <a:gd name="connsiteX5" fmla="*/ 316039 w 770170"/>
              <a:gd name="connsiteY5" fmla="*/ 170 h 831175"/>
              <a:gd name="connsiteX6" fmla="*/ 111570 w 770170"/>
              <a:gd name="connsiteY6" fmla="*/ 138827 h 831175"/>
              <a:gd name="connsiteX7" fmla="*/ 5115 w 770170"/>
              <a:gd name="connsiteY7" fmla="*/ 390823 h 831175"/>
              <a:gd name="connsiteX8" fmla="*/ 38938 w 770170"/>
              <a:gd name="connsiteY8" fmla="*/ 474686 h 831175"/>
              <a:gd name="connsiteX9" fmla="*/ 122801 w 770170"/>
              <a:gd name="connsiteY9" fmla="*/ 440864 h 831175"/>
              <a:gd name="connsiteX10" fmla="*/ 192897 w 770170"/>
              <a:gd name="connsiteY10" fmla="*/ 275545 h 831175"/>
              <a:gd name="connsiteX11" fmla="*/ 192897 w 770170"/>
              <a:gd name="connsiteY11" fmla="*/ 395320 h 831175"/>
              <a:gd name="connsiteX12" fmla="*/ 106561 w 770170"/>
              <a:gd name="connsiteY12" fmla="*/ 596741 h 831175"/>
              <a:gd name="connsiteX13" fmla="*/ 192897 w 770170"/>
              <a:gd name="connsiteY13" fmla="*/ 596741 h 831175"/>
              <a:gd name="connsiteX14" fmla="*/ 192897 w 770170"/>
              <a:gd name="connsiteY14" fmla="*/ 831175 h 831175"/>
              <a:gd name="connsiteX15" fmla="*/ 320770 w 770170"/>
              <a:gd name="connsiteY15" fmla="*/ 831175 h 831175"/>
              <a:gd name="connsiteX16" fmla="*/ 320770 w 770170"/>
              <a:gd name="connsiteY16" fmla="*/ 596741 h 831175"/>
              <a:gd name="connsiteX17" fmla="*/ 384707 w 770170"/>
              <a:gd name="connsiteY17" fmla="*/ 596741 h 831175"/>
              <a:gd name="connsiteX18" fmla="*/ 384707 w 770170"/>
              <a:gd name="connsiteY18" fmla="*/ 831175 h 831175"/>
              <a:gd name="connsiteX19" fmla="*/ 512580 w 770170"/>
              <a:gd name="connsiteY19" fmla="*/ 831175 h 831175"/>
              <a:gd name="connsiteX20" fmla="*/ 512580 w 770170"/>
              <a:gd name="connsiteY20" fmla="*/ 596741 h 831175"/>
              <a:gd name="connsiteX21" fmla="*/ 596742 w 770170"/>
              <a:gd name="connsiteY21" fmla="*/ 596741 h 831175"/>
              <a:gd name="connsiteX22" fmla="*/ 512580 w 770170"/>
              <a:gd name="connsiteY22" fmla="*/ 400328 h 831175"/>
              <a:gd name="connsiteX23" fmla="*/ 512580 w 770170"/>
              <a:gd name="connsiteY23" fmla="*/ 217759 h 831175"/>
              <a:gd name="connsiteX24" fmla="*/ 707009 w 770170"/>
              <a:gd name="connsiteY24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743564 w 770170"/>
              <a:gd name="connsiteY2" fmla="*/ 363220 h 831175"/>
              <a:gd name="connsiteX3" fmla="*/ 462582 w 770170"/>
              <a:gd name="connsiteY3" fmla="*/ 0 h 831175"/>
              <a:gd name="connsiteX4" fmla="*/ 320770 w 770170"/>
              <a:gd name="connsiteY4" fmla="*/ 0 h 831175"/>
              <a:gd name="connsiteX5" fmla="*/ 316039 w 770170"/>
              <a:gd name="connsiteY5" fmla="*/ 170 h 831175"/>
              <a:gd name="connsiteX6" fmla="*/ 111570 w 770170"/>
              <a:gd name="connsiteY6" fmla="*/ 138827 h 831175"/>
              <a:gd name="connsiteX7" fmla="*/ 5115 w 770170"/>
              <a:gd name="connsiteY7" fmla="*/ 390823 h 831175"/>
              <a:gd name="connsiteX8" fmla="*/ 38938 w 770170"/>
              <a:gd name="connsiteY8" fmla="*/ 474686 h 831175"/>
              <a:gd name="connsiteX9" fmla="*/ 122801 w 770170"/>
              <a:gd name="connsiteY9" fmla="*/ 440864 h 831175"/>
              <a:gd name="connsiteX10" fmla="*/ 192897 w 770170"/>
              <a:gd name="connsiteY10" fmla="*/ 275545 h 831175"/>
              <a:gd name="connsiteX11" fmla="*/ 192897 w 770170"/>
              <a:gd name="connsiteY11" fmla="*/ 395320 h 831175"/>
              <a:gd name="connsiteX12" fmla="*/ 106561 w 770170"/>
              <a:gd name="connsiteY12" fmla="*/ 596741 h 831175"/>
              <a:gd name="connsiteX13" fmla="*/ 192897 w 770170"/>
              <a:gd name="connsiteY13" fmla="*/ 596741 h 831175"/>
              <a:gd name="connsiteX14" fmla="*/ 192897 w 770170"/>
              <a:gd name="connsiteY14" fmla="*/ 831175 h 831175"/>
              <a:gd name="connsiteX15" fmla="*/ 320770 w 770170"/>
              <a:gd name="connsiteY15" fmla="*/ 831175 h 831175"/>
              <a:gd name="connsiteX16" fmla="*/ 320770 w 770170"/>
              <a:gd name="connsiteY16" fmla="*/ 596741 h 831175"/>
              <a:gd name="connsiteX17" fmla="*/ 384707 w 770170"/>
              <a:gd name="connsiteY17" fmla="*/ 596741 h 831175"/>
              <a:gd name="connsiteX18" fmla="*/ 384707 w 770170"/>
              <a:gd name="connsiteY18" fmla="*/ 831175 h 831175"/>
              <a:gd name="connsiteX19" fmla="*/ 512580 w 770170"/>
              <a:gd name="connsiteY19" fmla="*/ 831175 h 831175"/>
              <a:gd name="connsiteX20" fmla="*/ 512580 w 770170"/>
              <a:gd name="connsiteY20" fmla="*/ 596741 h 831175"/>
              <a:gd name="connsiteX21" fmla="*/ 596742 w 770170"/>
              <a:gd name="connsiteY21" fmla="*/ 596741 h 831175"/>
              <a:gd name="connsiteX22" fmla="*/ 512580 w 770170"/>
              <a:gd name="connsiteY22" fmla="*/ 400328 h 831175"/>
              <a:gd name="connsiteX23" fmla="*/ 512580 w 770170"/>
              <a:gd name="connsiteY23" fmla="*/ 217759 h 831175"/>
              <a:gd name="connsiteX24" fmla="*/ 707009 w 770170"/>
              <a:gd name="connsiteY24" fmla="*/ 450439 h 831175"/>
              <a:gd name="connsiteX0" fmla="*/ 587947 w 769228"/>
              <a:gd name="connsiteY0" fmla="*/ 417101 h 831175"/>
              <a:gd name="connsiteX1" fmla="*/ 755471 w 769228"/>
              <a:gd name="connsiteY1" fmla="*/ 456088 h 831175"/>
              <a:gd name="connsiteX2" fmla="*/ 743564 w 769228"/>
              <a:gd name="connsiteY2" fmla="*/ 363220 h 831175"/>
              <a:gd name="connsiteX3" fmla="*/ 462582 w 769228"/>
              <a:gd name="connsiteY3" fmla="*/ 0 h 831175"/>
              <a:gd name="connsiteX4" fmla="*/ 320770 w 769228"/>
              <a:gd name="connsiteY4" fmla="*/ 0 h 831175"/>
              <a:gd name="connsiteX5" fmla="*/ 316039 w 769228"/>
              <a:gd name="connsiteY5" fmla="*/ 170 h 831175"/>
              <a:gd name="connsiteX6" fmla="*/ 111570 w 769228"/>
              <a:gd name="connsiteY6" fmla="*/ 138827 h 831175"/>
              <a:gd name="connsiteX7" fmla="*/ 5115 w 769228"/>
              <a:gd name="connsiteY7" fmla="*/ 390823 h 831175"/>
              <a:gd name="connsiteX8" fmla="*/ 38938 w 769228"/>
              <a:gd name="connsiteY8" fmla="*/ 474686 h 831175"/>
              <a:gd name="connsiteX9" fmla="*/ 122801 w 769228"/>
              <a:gd name="connsiteY9" fmla="*/ 440864 h 831175"/>
              <a:gd name="connsiteX10" fmla="*/ 192897 w 769228"/>
              <a:gd name="connsiteY10" fmla="*/ 275545 h 831175"/>
              <a:gd name="connsiteX11" fmla="*/ 192897 w 769228"/>
              <a:gd name="connsiteY11" fmla="*/ 395320 h 831175"/>
              <a:gd name="connsiteX12" fmla="*/ 106561 w 769228"/>
              <a:gd name="connsiteY12" fmla="*/ 596741 h 831175"/>
              <a:gd name="connsiteX13" fmla="*/ 192897 w 769228"/>
              <a:gd name="connsiteY13" fmla="*/ 596741 h 831175"/>
              <a:gd name="connsiteX14" fmla="*/ 192897 w 769228"/>
              <a:gd name="connsiteY14" fmla="*/ 831175 h 831175"/>
              <a:gd name="connsiteX15" fmla="*/ 320770 w 769228"/>
              <a:gd name="connsiteY15" fmla="*/ 831175 h 831175"/>
              <a:gd name="connsiteX16" fmla="*/ 320770 w 769228"/>
              <a:gd name="connsiteY16" fmla="*/ 596741 h 831175"/>
              <a:gd name="connsiteX17" fmla="*/ 384707 w 769228"/>
              <a:gd name="connsiteY17" fmla="*/ 596741 h 831175"/>
              <a:gd name="connsiteX18" fmla="*/ 384707 w 769228"/>
              <a:gd name="connsiteY18" fmla="*/ 831175 h 831175"/>
              <a:gd name="connsiteX19" fmla="*/ 512580 w 769228"/>
              <a:gd name="connsiteY19" fmla="*/ 831175 h 831175"/>
              <a:gd name="connsiteX20" fmla="*/ 512580 w 769228"/>
              <a:gd name="connsiteY20" fmla="*/ 596741 h 831175"/>
              <a:gd name="connsiteX21" fmla="*/ 596742 w 769228"/>
              <a:gd name="connsiteY21" fmla="*/ 596741 h 831175"/>
              <a:gd name="connsiteX22" fmla="*/ 512580 w 769228"/>
              <a:gd name="connsiteY22" fmla="*/ 400328 h 831175"/>
              <a:gd name="connsiteX23" fmla="*/ 512580 w 769228"/>
              <a:gd name="connsiteY23" fmla="*/ 217759 h 831175"/>
              <a:gd name="connsiteX24" fmla="*/ 587947 w 769228"/>
              <a:gd name="connsiteY24" fmla="*/ 417101 h 831175"/>
              <a:gd name="connsiteX0" fmla="*/ 587947 w 769228"/>
              <a:gd name="connsiteY0" fmla="*/ 417101 h 831175"/>
              <a:gd name="connsiteX1" fmla="*/ 755471 w 769228"/>
              <a:gd name="connsiteY1" fmla="*/ 456088 h 831175"/>
              <a:gd name="connsiteX2" fmla="*/ 743564 w 769228"/>
              <a:gd name="connsiteY2" fmla="*/ 363220 h 831175"/>
              <a:gd name="connsiteX3" fmla="*/ 462582 w 769228"/>
              <a:gd name="connsiteY3" fmla="*/ 0 h 831175"/>
              <a:gd name="connsiteX4" fmla="*/ 320770 w 769228"/>
              <a:gd name="connsiteY4" fmla="*/ 0 h 831175"/>
              <a:gd name="connsiteX5" fmla="*/ 316039 w 769228"/>
              <a:gd name="connsiteY5" fmla="*/ 170 h 831175"/>
              <a:gd name="connsiteX6" fmla="*/ 111570 w 769228"/>
              <a:gd name="connsiteY6" fmla="*/ 138827 h 831175"/>
              <a:gd name="connsiteX7" fmla="*/ 5115 w 769228"/>
              <a:gd name="connsiteY7" fmla="*/ 390823 h 831175"/>
              <a:gd name="connsiteX8" fmla="*/ 38938 w 769228"/>
              <a:gd name="connsiteY8" fmla="*/ 474686 h 831175"/>
              <a:gd name="connsiteX9" fmla="*/ 122801 w 769228"/>
              <a:gd name="connsiteY9" fmla="*/ 440864 h 831175"/>
              <a:gd name="connsiteX10" fmla="*/ 192897 w 769228"/>
              <a:gd name="connsiteY10" fmla="*/ 275545 h 831175"/>
              <a:gd name="connsiteX11" fmla="*/ 192897 w 769228"/>
              <a:gd name="connsiteY11" fmla="*/ 395320 h 831175"/>
              <a:gd name="connsiteX12" fmla="*/ 106561 w 769228"/>
              <a:gd name="connsiteY12" fmla="*/ 596741 h 831175"/>
              <a:gd name="connsiteX13" fmla="*/ 192897 w 769228"/>
              <a:gd name="connsiteY13" fmla="*/ 596741 h 831175"/>
              <a:gd name="connsiteX14" fmla="*/ 192897 w 769228"/>
              <a:gd name="connsiteY14" fmla="*/ 831175 h 831175"/>
              <a:gd name="connsiteX15" fmla="*/ 320770 w 769228"/>
              <a:gd name="connsiteY15" fmla="*/ 831175 h 831175"/>
              <a:gd name="connsiteX16" fmla="*/ 320770 w 769228"/>
              <a:gd name="connsiteY16" fmla="*/ 596741 h 831175"/>
              <a:gd name="connsiteX17" fmla="*/ 384707 w 769228"/>
              <a:gd name="connsiteY17" fmla="*/ 596741 h 831175"/>
              <a:gd name="connsiteX18" fmla="*/ 384707 w 769228"/>
              <a:gd name="connsiteY18" fmla="*/ 831175 h 831175"/>
              <a:gd name="connsiteX19" fmla="*/ 512580 w 769228"/>
              <a:gd name="connsiteY19" fmla="*/ 831175 h 831175"/>
              <a:gd name="connsiteX20" fmla="*/ 512580 w 769228"/>
              <a:gd name="connsiteY20" fmla="*/ 596741 h 831175"/>
              <a:gd name="connsiteX21" fmla="*/ 596742 w 769228"/>
              <a:gd name="connsiteY21" fmla="*/ 596741 h 831175"/>
              <a:gd name="connsiteX22" fmla="*/ 512580 w 769228"/>
              <a:gd name="connsiteY22" fmla="*/ 400328 h 831175"/>
              <a:gd name="connsiteX23" fmla="*/ 512580 w 769228"/>
              <a:gd name="connsiteY23" fmla="*/ 217759 h 831175"/>
              <a:gd name="connsiteX24" fmla="*/ 587947 w 769228"/>
              <a:gd name="connsiteY24" fmla="*/ 417101 h 831175"/>
              <a:gd name="connsiteX0" fmla="*/ 587947 w 758595"/>
              <a:gd name="connsiteY0" fmla="*/ 417101 h 831175"/>
              <a:gd name="connsiteX1" fmla="*/ 705465 w 758595"/>
              <a:gd name="connsiteY1" fmla="*/ 472757 h 831175"/>
              <a:gd name="connsiteX2" fmla="*/ 743564 w 758595"/>
              <a:gd name="connsiteY2" fmla="*/ 363220 h 831175"/>
              <a:gd name="connsiteX3" fmla="*/ 462582 w 758595"/>
              <a:gd name="connsiteY3" fmla="*/ 0 h 831175"/>
              <a:gd name="connsiteX4" fmla="*/ 320770 w 758595"/>
              <a:gd name="connsiteY4" fmla="*/ 0 h 831175"/>
              <a:gd name="connsiteX5" fmla="*/ 316039 w 758595"/>
              <a:gd name="connsiteY5" fmla="*/ 170 h 831175"/>
              <a:gd name="connsiteX6" fmla="*/ 111570 w 758595"/>
              <a:gd name="connsiteY6" fmla="*/ 138827 h 831175"/>
              <a:gd name="connsiteX7" fmla="*/ 5115 w 758595"/>
              <a:gd name="connsiteY7" fmla="*/ 390823 h 831175"/>
              <a:gd name="connsiteX8" fmla="*/ 38938 w 758595"/>
              <a:gd name="connsiteY8" fmla="*/ 474686 h 831175"/>
              <a:gd name="connsiteX9" fmla="*/ 122801 w 758595"/>
              <a:gd name="connsiteY9" fmla="*/ 440864 h 831175"/>
              <a:gd name="connsiteX10" fmla="*/ 192897 w 758595"/>
              <a:gd name="connsiteY10" fmla="*/ 275545 h 831175"/>
              <a:gd name="connsiteX11" fmla="*/ 192897 w 758595"/>
              <a:gd name="connsiteY11" fmla="*/ 395320 h 831175"/>
              <a:gd name="connsiteX12" fmla="*/ 106561 w 758595"/>
              <a:gd name="connsiteY12" fmla="*/ 596741 h 831175"/>
              <a:gd name="connsiteX13" fmla="*/ 192897 w 758595"/>
              <a:gd name="connsiteY13" fmla="*/ 596741 h 831175"/>
              <a:gd name="connsiteX14" fmla="*/ 192897 w 758595"/>
              <a:gd name="connsiteY14" fmla="*/ 831175 h 831175"/>
              <a:gd name="connsiteX15" fmla="*/ 320770 w 758595"/>
              <a:gd name="connsiteY15" fmla="*/ 831175 h 831175"/>
              <a:gd name="connsiteX16" fmla="*/ 320770 w 758595"/>
              <a:gd name="connsiteY16" fmla="*/ 596741 h 831175"/>
              <a:gd name="connsiteX17" fmla="*/ 384707 w 758595"/>
              <a:gd name="connsiteY17" fmla="*/ 596741 h 831175"/>
              <a:gd name="connsiteX18" fmla="*/ 384707 w 758595"/>
              <a:gd name="connsiteY18" fmla="*/ 831175 h 831175"/>
              <a:gd name="connsiteX19" fmla="*/ 512580 w 758595"/>
              <a:gd name="connsiteY19" fmla="*/ 831175 h 831175"/>
              <a:gd name="connsiteX20" fmla="*/ 512580 w 758595"/>
              <a:gd name="connsiteY20" fmla="*/ 596741 h 831175"/>
              <a:gd name="connsiteX21" fmla="*/ 596742 w 758595"/>
              <a:gd name="connsiteY21" fmla="*/ 596741 h 831175"/>
              <a:gd name="connsiteX22" fmla="*/ 512580 w 758595"/>
              <a:gd name="connsiteY22" fmla="*/ 400328 h 831175"/>
              <a:gd name="connsiteX23" fmla="*/ 512580 w 758595"/>
              <a:gd name="connsiteY23" fmla="*/ 217759 h 831175"/>
              <a:gd name="connsiteX24" fmla="*/ 587947 w 758595"/>
              <a:gd name="connsiteY24" fmla="*/ 417101 h 831175"/>
              <a:gd name="connsiteX0" fmla="*/ 587947 w 758595"/>
              <a:gd name="connsiteY0" fmla="*/ 417101 h 831175"/>
              <a:gd name="connsiteX1" fmla="*/ 705465 w 758595"/>
              <a:gd name="connsiteY1" fmla="*/ 472757 h 831175"/>
              <a:gd name="connsiteX2" fmla="*/ 743564 w 758595"/>
              <a:gd name="connsiteY2" fmla="*/ 363220 h 831175"/>
              <a:gd name="connsiteX3" fmla="*/ 462582 w 758595"/>
              <a:gd name="connsiteY3" fmla="*/ 0 h 831175"/>
              <a:gd name="connsiteX4" fmla="*/ 320770 w 758595"/>
              <a:gd name="connsiteY4" fmla="*/ 0 h 831175"/>
              <a:gd name="connsiteX5" fmla="*/ 316039 w 758595"/>
              <a:gd name="connsiteY5" fmla="*/ 170 h 831175"/>
              <a:gd name="connsiteX6" fmla="*/ 111570 w 758595"/>
              <a:gd name="connsiteY6" fmla="*/ 138827 h 831175"/>
              <a:gd name="connsiteX7" fmla="*/ 5115 w 758595"/>
              <a:gd name="connsiteY7" fmla="*/ 390823 h 831175"/>
              <a:gd name="connsiteX8" fmla="*/ 38938 w 758595"/>
              <a:gd name="connsiteY8" fmla="*/ 474686 h 831175"/>
              <a:gd name="connsiteX9" fmla="*/ 122801 w 758595"/>
              <a:gd name="connsiteY9" fmla="*/ 440864 h 831175"/>
              <a:gd name="connsiteX10" fmla="*/ 192897 w 758595"/>
              <a:gd name="connsiteY10" fmla="*/ 275545 h 831175"/>
              <a:gd name="connsiteX11" fmla="*/ 192897 w 758595"/>
              <a:gd name="connsiteY11" fmla="*/ 395320 h 831175"/>
              <a:gd name="connsiteX12" fmla="*/ 106561 w 758595"/>
              <a:gd name="connsiteY12" fmla="*/ 596741 h 831175"/>
              <a:gd name="connsiteX13" fmla="*/ 192897 w 758595"/>
              <a:gd name="connsiteY13" fmla="*/ 596741 h 831175"/>
              <a:gd name="connsiteX14" fmla="*/ 192897 w 758595"/>
              <a:gd name="connsiteY14" fmla="*/ 831175 h 831175"/>
              <a:gd name="connsiteX15" fmla="*/ 320770 w 758595"/>
              <a:gd name="connsiteY15" fmla="*/ 831175 h 831175"/>
              <a:gd name="connsiteX16" fmla="*/ 320770 w 758595"/>
              <a:gd name="connsiteY16" fmla="*/ 596741 h 831175"/>
              <a:gd name="connsiteX17" fmla="*/ 384707 w 758595"/>
              <a:gd name="connsiteY17" fmla="*/ 596741 h 831175"/>
              <a:gd name="connsiteX18" fmla="*/ 384707 w 758595"/>
              <a:gd name="connsiteY18" fmla="*/ 831175 h 831175"/>
              <a:gd name="connsiteX19" fmla="*/ 512580 w 758595"/>
              <a:gd name="connsiteY19" fmla="*/ 831175 h 831175"/>
              <a:gd name="connsiteX20" fmla="*/ 512580 w 758595"/>
              <a:gd name="connsiteY20" fmla="*/ 596741 h 831175"/>
              <a:gd name="connsiteX21" fmla="*/ 596742 w 758595"/>
              <a:gd name="connsiteY21" fmla="*/ 596741 h 831175"/>
              <a:gd name="connsiteX22" fmla="*/ 512580 w 758595"/>
              <a:gd name="connsiteY22" fmla="*/ 400328 h 831175"/>
              <a:gd name="connsiteX23" fmla="*/ 512580 w 758595"/>
              <a:gd name="connsiteY23" fmla="*/ 217759 h 831175"/>
              <a:gd name="connsiteX24" fmla="*/ 587947 w 758595"/>
              <a:gd name="connsiteY24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462582 w 732853"/>
              <a:gd name="connsiteY3" fmla="*/ 0 h 831175"/>
              <a:gd name="connsiteX4" fmla="*/ 320770 w 732853"/>
              <a:gd name="connsiteY4" fmla="*/ 0 h 831175"/>
              <a:gd name="connsiteX5" fmla="*/ 316039 w 732853"/>
              <a:gd name="connsiteY5" fmla="*/ 170 h 831175"/>
              <a:gd name="connsiteX6" fmla="*/ 111570 w 732853"/>
              <a:gd name="connsiteY6" fmla="*/ 138827 h 831175"/>
              <a:gd name="connsiteX7" fmla="*/ 5115 w 732853"/>
              <a:gd name="connsiteY7" fmla="*/ 390823 h 831175"/>
              <a:gd name="connsiteX8" fmla="*/ 38938 w 732853"/>
              <a:gd name="connsiteY8" fmla="*/ 474686 h 831175"/>
              <a:gd name="connsiteX9" fmla="*/ 122801 w 732853"/>
              <a:gd name="connsiteY9" fmla="*/ 440864 h 831175"/>
              <a:gd name="connsiteX10" fmla="*/ 192897 w 732853"/>
              <a:gd name="connsiteY10" fmla="*/ 275545 h 831175"/>
              <a:gd name="connsiteX11" fmla="*/ 192897 w 732853"/>
              <a:gd name="connsiteY11" fmla="*/ 395320 h 831175"/>
              <a:gd name="connsiteX12" fmla="*/ 106561 w 732853"/>
              <a:gd name="connsiteY12" fmla="*/ 596741 h 831175"/>
              <a:gd name="connsiteX13" fmla="*/ 192897 w 732853"/>
              <a:gd name="connsiteY13" fmla="*/ 596741 h 831175"/>
              <a:gd name="connsiteX14" fmla="*/ 192897 w 732853"/>
              <a:gd name="connsiteY14" fmla="*/ 831175 h 831175"/>
              <a:gd name="connsiteX15" fmla="*/ 320770 w 732853"/>
              <a:gd name="connsiteY15" fmla="*/ 831175 h 831175"/>
              <a:gd name="connsiteX16" fmla="*/ 320770 w 732853"/>
              <a:gd name="connsiteY16" fmla="*/ 596741 h 831175"/>
              <a:gd name="connsiteX17" fmla="*/ 384707 w 732853"/>
              <a:gd name="connsiteY17" fmla="*/ 596741 h 831175"/>
              <a:gd name="connsiteX18" fmla="*/ 384707 w 732853"/>
              <a:gd name="connsiteY18" fmla="*/ 831175 h 831175"/>
              <a:gd name="connsiteX19" fmla="*/ 512580 w 732853"/>
              <a:gd name="connsiteY19" fmla="*/ 831175 h 831175"/>
              <a:gd name="connsiteX20" fmla="*/ 512580 w 732853"/>
              <a:gd name="connsiteY20" fmla="*/ 596741 h 831175"/>
              <a:gd name="connsiteX21" fmla="*/ 596742 w 732853"/>
              <a:gd name="connsiteY21" fmla="*/ 596741 h 831175"/>
              <a:gd name="connsiteX22" fmla="*/ 512580 w 732853"/>
              <a:gd name="connsiteY22" fmla="*/ 400328 h 831175"/>
              <a:gd name="connsiteX23" fmla="*/ 512580 w 732853"/>
              <a:gd name="connsiteY23" fmla="*/ 217759 h 831175"/>
              <a:gd name="connsiteX24" fmla="*/ 587947 w 732853"/>
              <a:gd name="connsiteY24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45922 w 732853"/>
              <a:gd name="connsiteY3" fmla="*/ 103663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90328 w 732853"/>
              <a:gd name="connsiteY0" fmla="*/ 395670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90328 w 732853"/>
              <a:gd name="connsiteY25" fmla="*/ 395670 h 831175"/>
              <a:gd name="connsiteX0" fmla="*/ 590328 w 730065"/>
              <a:gd name="connsiteY0" fmla="*/ 395670 h 831175"/>
              <a:gd name="connsiteX1" fmla="*/ 691177 w 730065"/>
              <a:gd name="connsiteY1" fmla="*/ 472757 h 831175"/>
              <a:gd name="connsiteX2" fmla="*/ 712608 w 730065"/>
              <a:gd name="connsiteY2" fmla="*/ 372745 h 831175"/>
              <a:gd name="connsiteX3" fmla="*/ 591165 w 730065"/>
              <a:gd name="connsiteY3" fmla="*/ 125094 h 831175"/>
              <a:gd name="connsiteX4" fmla="*/ 462582 w 730065"/>
              <a:gd name="connsiteY4" fmla="*/ 0 h 831175"/>
              <a:gd name="connsiteX5" fmla="*/ 320770 w 730065"/>
              <a:gd name="connsiteY5" fmla="*/ 0 h 831175"/>
              <a:gd name="connsiteX6" fmla="*/ 316039 w 730065"/>
              <a:gd name="connsiteY6" fmla="*/ 170 h 831175"/>
              <a:gd name="connsiteX7" fmla="*/ 111570 w 730065"/>
              <a:gd name="connsiteY7" fmla="*/ 138827 h 831175"/>
              <a:gd name="connsiteX8" fmla="*/ 5115 w 730065"/>
              <a:gd name="connsiteY8" fmla="*/ 390823 h 831175"/>
              <a:gd name="connsiteX9" fmla="*/ 38938 w 730065"/>
              <a:gd name="connsiteY9" fmla="*/ 474686 h 831175"/>
              <a:gd name="connsiteX10" fmla="*/ 122801 w 730065"/>
              <a:gd name="connsiteY10" fmla="*/ 440864 h 831175"/>
              <a:gd name="connsiteX11" fmla="*/ 192897 w 730065"/>
              <a:gd name="connsiteY11" fmla="*/ 275545 h 831175"/>
              <a:gd name="connsiteX12" fmla="*/ 192897 w 730065"/>
              <a:gd name="connsiteY12" fmla="*/ 395320 h 831175"/>
              <a:gd name="connsiteX13" fmla="*/ 106561 w 730065"/>
              <a:gd name="connsiteY13" fmla="*/ 596741 h 831175"/>
              <a:gd name="connsiteX14" fmla="*/ 192897 w 730065"/>
              <a:gd name="connsiteY14" fmla="*/ 596741 h 831175"/>
              <a:gd name="connsiteX15" fmla="*/ 192897 w 730065"/>
              <a:gd name="connsiteY15" fmla="*/ 831175 h 831175"/>
              <a:gd name="connsiteX16" fmla="*/ 320770 w 730065"/>
              <a:gd name="connsiteY16" fmla="*/ 831175 h 831175"/>
              <a:gd name="connsiteX17" fmla="*/ 320770 w 730065"/>
              <a:gd name="connsiteY17" fmla="*/ 596741 h 831175"/>
              <a:gd name="connsiteX18" fmla="*/ 384707 w 730065"/>
              <a:gd name="connsiteY18" fmla="*/ 596741 h 831175"/>
              <a:gd name="connsiteX19" fmla="*/ 384707 w 730065"/>
              <a:gd name="connsiteY19" fmla="*/ 831175 h 831175"/>
              <a:gd name="connsiteX20" fmla="*/ 512580 w 730065"/>
              <a:gd name="connsiteY20" fmla="*/ 831175 h 831175"/>
              <a:gd name="connsiteX21" fmla="*/ 512580 w 730065"/>
              <a:gd name="connsiteY21" fmla="*/ 596741 h 831175"/>
              <a:gd name="connsiteX22" fmla="*/ 596742 w 730065"/>
              <a:gd name="connsiteY22" fmla="*/ 596741 h 831175"/>
              <a:gd name="connsiteX23" fmla="*/ 512580 w 730065"/>
              <a:gd name="connsiteY23" fmla="*/ 400328 h 831175"/>
              <a:gd name="connsiteX24" fmla="*/ 512580 w 730065"/>
              <a:gd name="connsiteY24" fmla="*/ 217759 h 831175"/>
              <a:gd name="connsiteX25" fmla="*/ 590328 w 730065"/>
              <a:gd name="connsiteY25" fmla="*/ 395670 h 831175"/>
              <a:gd name="connsiteX0" fmla="*/ 590328 w 730065"/>
              <a:gd name="connsiteY0" fmla="*/ 395670 h 831175"/>
              <a:gd name="connsiteX1" fmla="*/ 691177 w 730065"/>
              <a:gd name="connsiteY1" fmla="*/ 472757 h 831175"/>
              <a:gd name="connsiteX2" fmla="*/ 712608 w 730065"/>
              <a:gd name="connsiteY2" fmla="*/ 372745 h 831175"/>
              <a:gd name="connsiteX3" fmla="*/ 591165 w 730065"/>
              <a:gd name="connsiteY3" fmla="*/ 125094 h 831175"/>
              <a:gd name="connsiteX4" fmla="*/ 462582 w 730065"/>
              <a:gd name="connsiteY4" fmla="*/ 0 h 831175"/>
              <a:gd name="connsiteX5" fmla="*/ 320770 w 730065"/>
              <a:gd name="connsiteY5" fmla="*/ 0 h 831175"/>
              <a:gd name="connsiteX6" fmla="*/ 316039 w 730065"/>
              <a:gd name="connsiteY6" fmla="*/ 170 h 831175"/>
              <a:gd name="connsiteX7" fmla="*/ 111570 w 730065"/>
              <a:gd name="connsiteY7" fmla="*/ 138827 h 831175"/>
              <a:gd name="connsiteX8" fmla="*/ 5115 w 730065"/>
              <a:gd name="connsiteY8" fmla="*/ 390823 h 831175"/>
              <a:gd name="connsiteX9" fmla="*/ 38938 w 730065"/>
              <a:gd name="connsiteY9" fmla="*/ 474686 h 831175"/>
              <a:gd name="connsiteX10" fmla="*/ 122801 w 730065"/>
              <a:gd name="connsiteY10" fmla="*/ 440864 h 831175"/>
              <a:gd name="connsiteX11" fmla="*/ 192897 w 730065"/>
              <a:gd name="connsiteY11" fmla="*/ 275545 h 831175"/>
              <a:gd name="connsiteX12" fmla="*/ 192897 w 730065"/>
              <a:gd name="connsiteY12" fmla="*/ 395320 h 831175"/>
              <a:gd name="connsiteX13" fmla="*/ 106561 w 730065"/>
              <a:gd name="connsiteY13" fmla="*/ 596741 h 831175"/>
              <a:gd name="connsiteX14" fmla="*/ 192897 w 730065"/>
              <a:gd name="connsiteY14" fmla="*/ 596741 h 831175"/>
              <a:gd name="connsiteX15" fmla="*/ 192897 w 730065"/>
              <a:gd name="connsiteY15" fmla="*/ 831175 h 831175"/>
              <a:gd name="connsiteX16" fmla="*/ 320770 w 730065"/>
              <a:gd name="connsiteY16" fmla="*/ 831175 h 831175"/>
              <a:gd name="connsiteX17" fmla="*/ 320770 w 730065"/>
              <a:gd name="connsiteY17" fmla="*/ 596741 h 831175"/>
              <a:gd name="connsiteX18" fmla="*/ 384707 w 730065"/>
              <a:gd name="connsiteY18" fmla="*/ 596741 h 831175"/>
              <a:gd name="connsiteX19" fmla="*/ 384707 w 730065"/>
              <a:gd name="connsiteY19" fmla="*/ 831175 h 831175"/>
              <a:gd name="connsiteX20" fmla="*/ 512580 w 730065"/>
              <a:gd name="connsiteY20" fmla="*/ 831175 h 831175"/>
              <a:gd name="connsiteX21" fmla="*/ 512580 w 730065"/>
              <a:gd name="connsiteY21" fmla="*/ 596741 h 831175"/>
              <a:gd name="connsiteX22" fmla="*/ 596742 w 730065"/>
              <a:gd name="connsiteY22" fmla="*/ 596741 h 831175"/>
              <a:gd name="connsiteX23" fmla="*/ 512580 w 730065"/>
              <a:gd name="connsiteY23" fmla="*/ 400328 h 831175"/>
              <a:gd name="connsiteX24" fmla="*/ 512580 w 730065"/>
              <a:gd name="connsiteY24" fmla="*/ 217759 h 831175"/>
              <a:gd name="connsiteX25" fmla="*/ 590328 w 730065"/>
              <a:gd name="connsiteY25" fmla="*/ 395670 h 831175"/>
              <a:gd name="connsiteX0" fmla="*/ 590328 w 735395"/>
              <a:gd name="connsiteY0" fmla="*/ 395670 h 831175"/>
              <a:gd name="connsiteX1" fmla="*/ 691177 w 735395"/>
              <a:gd name="connsiteY1" fmla="*/ 472757 h 831175"/>
              <a:gd name="connsiteX2" fmla="*/ 712608 w 735395"/>
              <a:gd name="connsiteY2" fmla="*/ 372745 h 831175"/>
              <a:gd name="connsiteX3" fmla="*/ 591165 w 735395"/>
              <a:gd name="connsiteY3" fmla="*/ 125094 h 831175"/>
              <a:gd name="connsiteX4" fmla="*/ 462582 w 735395"/>
              <a:gd name="connsiteY4" fmla="*/ 0 h 831175"/>
              <a:gd name="connsiteX5" fmla="*/ 320770 w 735395"/>
              <a:gd name="connsiteY5" fmla="*/ 0 h 831175"/>
              <a:gd name="connsiteX6" fmla="*/ 316039 w 735395"/>
              <a:gd name="connsiteY6" fmla="*/ 170 h 831175"/>
              <a:gd name="connsiteX7" fmla="*/ 111570 w 735395"/>
              <a:gd name="connsiteY7" fmla="*/ 138827 h 831175"/>
              <a:gd name="connsiteX8" fmla="*/ 5115 w 735395"/>
              <a:gd name="connsiteY8" fmla="*/ 390823 h 831175"/>
              <a:gd name="connsiteX9" fmla="*/ 38938 w 735395"/>
              <a:gd name="connsiteY9" fmla="*/ 474686 h 831175"/>
              <a:gd name="connsiteX10" fmla="*/ 122801 w 735395"/>
              <a:gd name="connsiteY10" fmla="*/ 440864 h 831175"/>
              <a:gd name="connsiteX11" fmla="*/ 192897 w 735395"/>
              <a:gd name="connsiteY11" fmla="*/ 275545 h 831175"/>
              <a:gd name="connsiteX12" fmla="*/ 192897 w 735395"/>
              <a:gd name="connsiteY12" fmla="*/ 395320 h 831175"/>
              <a:gd name="connsiteX13" fmla="*/ 106561 w 735395"/>
              <a:gd name="connsiteY13" fmla="*/ 596741 h 831175"/>
              <a:gd name="connsiteX14" fmla="*/ 192897 w 735395"/>
              <a:gd name="connsiteY14" fmla="*/ 596741 h 831175"/>
              <a:gd name="connsiteX15" fmla="*/ 192897 w 735395"/>
              <a:gd name="connsiteY15" fmla="*/ 831175 h 831175"/>
              <a:gd name="connsiteX16" fmla="*/ 320770 w 735395"/>
              <a:gd name="connsiteY16" fmla="*/ 831175 h 831175"/>
              <a:gd name="connsiteX17" fmla="*/ 320770 w 735395"/>
              <a:gd name="connsiteY17" fmla="*/ 596741 h 831175"/>
              <a:gd name="connsiteX18" fmla="*/ 384707 w 735395"/>
              <a:gd name="connsiteY18" fmla="*/ 596741 h 831175"/>
              <a:gd name="connsiteX19" fmla="*/ 384707 w 735395"/>
              <a:gd name="connsiteY19" fmla="*/ 831175 h 831175"/>
              <a:gd name="connsiteX20" fmla="*/ 512580 w 735395"/>
              <a:gd name="connsiteY20" fmla="*/ 831175 h 831175"/>
              <a:gd name="connsiteX21" fmla="*/ 512580 w 735395"/>
              <a:gd name="connsiteY21" fmla="*/ 596741 h 831175"/>
              <a:gd name="connsiteX22" fmla="*/ 596742 w 735395"/>
              <a:gd name="connsiteY22" fmla="*/ 596741 h 831175"/>
              <a:gd name="connsiteX23" fmla="*/ 512580 w 735395"/>
              <a:gd name="connsiteY23" fmla="*/ 400328 h 831175"/>
              <a:gd name="connsiteX24" fmla="*/ 512580 w 735395"/>
              <a:gd name="connsiteY24" fmla="*/ 217759 h 831175"/>
              <a:gd name="connsiteX25" fmla="*/ 590328 w 735395"/>
              <a:gd name="connsiteY25" fmla="*/ 395670 h 831175"/>
              <a:gd name="connsiteX0" fmla="*/ 590328 w 730361"/>
              <a:gd name="connsiteY0" fmla="*/ 395670 h 831175"/>
              <a:gd name="connsiteX1" fmla="*/ 667365 w 730361"/>
              <a:gd name="connsiteY1" fmla="*/ 472757 h 831175"/>
              <a:gd name="connsiteX2" fmla="*/ 712608 w 730361"/>
              <a:gd name="connsiteY2" fmla="*/ 372745 h 831175"/>
              <a:gd name="connsiteX3" fmla="*/ 591165 w 730361"/>
              <a:gd name="connsiteY3" fmla="*/ 125094 h 831175"/>
              <a:gd name="connsiteX4" fmla="*/ 462582 w 730361"/>
              <a:gd name="connsiteY4" fmla="*/ 0 h 831175"/>
              <a:gd name="connsiteX5" fmla="*/ 320770 w 730361"/>
              <a:gd name="connsiteY5" fmla="*/ 0 h 831175"/>
              <a:gd name="connsiteX6" fmla="*/ 316039 w 730361"/>
              <a:gd name="connsiteY6" fmla="*/ 170 h 831175"/>
              <a:gd name="connsiteX7" fmla="*/ 111570 w 730361"/>
              <a:gd name="connsiteY7" fmla="*/ 138827 h 831175"/>
              <a:gd name="connsiteX8" fmla="*/ 5115 w 730361"/>
              <a:gd name="connsiteY8" fmla="*/ 390823 h 831175"/>
              <a:gd name="connsiteX9" fmla="*/ 38938 w 730361"/>
              <a:gd name="connsiteY9" fmla="*/ 474686 h 831175"/>
              <a:gd name="connsiteX10" fmla="*/ 122801 w 730361"/>
              <a:gd name="connsiteY10" fmla="*/ 440864 h 831175"/>
              <a:gd name="connsiteX11" fmla="*/ 192897 w 730361"/>
              <a:gd name="connsiteY11" fmla="*/ 275545 h 831175"/>
              <a:gd name="connsiteX12" fmla="*/ 192897 w 730361"/>
              <a:gd name="connsiteY12" fmla="*/ 395320 h 831175"/>
              <a:gd name="connsiteX13" fmla="*/ 106561 w 730361"/>
              <a:gd name="connsiteY13" fmla="*/ 596741 h 831175"/>
              <a:gd name="connsiteX14" fmla="*/ 192897 w 730361"/>
              <a:gd name="connsiteY14" fmla="*/ 596741 h 831175"/>
              <a:gd name="connsiteX15" fmla="*/ 192897 w 730361"/>
              <a:gd name="connsiteY15" fmla="*/ 831175 h 831175"/>
              <a:gd name="connsiteX16" fmla="*/ 320770 w 730361"/>
              <a:gd name="connsiteY16" fmla="*/ 831175 h 831175"/>
              <a:gd name="connsiteX17" fmla="*/ 320770 w 730361"/>
              <a:gd name="connsiteY17" fmla="*/ 596741 h 831175"/>
              <a:gd name="connsiteX18" fmla="*/ 384707 w 730361"/>
              <a:gd name="connsiteY18" fmla="*/ 596741 h 831175"/>
              <a:gd name="connsiteX19" fmla="*/ 384707 w 730361"/>
              <a:gd name="connsiteY19" fmla="*/ 831175 h 831175"/>
              <a:gd name="connsiteX20" fmla="*/ 512580 w 730361"/>
              <a:gd name="connsiteY20" fmla="*/ 831175 h 831175"/>
              <a:gd name="connsiteX21" fmla="*/ 512580 w 730361"/>
              <a:gd name="connsiteY21" fmla="*/ 596741 h 831175"/>
              <a:gd name="connsiteX22" fmla="*/ 596742 w 730361"/>
              <a:gd name="connsiteY22" fmla="*/ 596741 h 831175"/>
              <a:gd name="connsiteX23" fmla="*/ 512580 w 730361"/>
              <a:gd name="connsiteY23" fmla="*/ 400328 h 831175"/>
              <a:gd name="connsiteX24" fmla="*/ 512580 w 730361"/>
              <a:gd name="connsiteY24" fmla="*/ 217759 h 831175"/>
              <a:gd name="connsiteX25" fmla="*/ 590328 w 730361"/>
              <a:gd name="connsiteY25" fmla="*/ 395670 h 831175"/>
              <a:gd name="connsiteX0" fmla="*/ 590328 w 732300"/>
              <a:gd name="connsiteY0" fmla="*/ 395670 h 831175"/>
              <a:gd name="connsiteX1" fmla="*/ 667365 w 732300"/>
              <a:gd name="connsiteY1" fmla="*/ 472757 h 831175"/>
              <a:gd name="connsiteX2" fmla="*/ 712608 w 732300"/>
              <a:gd name="connsiteY2" fmla="*/ 372745 h 831175"/>
              <a:gd name="connsiteX3" fmla="*/ 591165 w 732300"/>
              <a:gd name="connsiteY3" fmla="*/ 125094 h 831175"/>
              <a:gd name="connsiteX4" fmla="*/ 462582 w 732300"/>
              <a:gd name="connsiteY4" fmla="*/ 0 h 831175"/>
              <a:gd name="connsiteX5" fmla="*/ 320770 w 732300"/>
              <a:gd name="connsiteY5" fmla="*/ 0 h 831175"/>
              <a:gd name="connsiteX6" fmla="*/ 316039 w 732300"/>
              <a:gd name="connsiteY6" fmla="*/ 170 h 831175"/>
              <a:gd name="connsiteX7" fmla="*/ 111570 w 732300"/>
              <a:gd name="connsiteY7" fmla="*/ 138827 h 831175"/>
              <a:gd name="connsiteX8" fmla="*/ 5115 w 732300"/>
              <a:gd name="connsiteY8" fmla="*/ 390823 h 831175"/>
              <a:gd name="connsiteX9" fmla="*/ 38938 w 732300"/>
              <a:gd name="connsiteY9" fmla="*/ 474686 h 831175"/>
              <a:gd name="connsiteX10" fmla="*/ 122801 w 732300"/>
              <a:gd name="connsiteY10" fmla="*/ 440864 h 831175"/>
              <a:gd name="connsiteX11" fmla="*/ 192897 w 732300"/>
              <a:gd name="connsiteY11" fmla="*/ 275545 h 831175"/>
              <a:gd name="connsiteX12" fmla="*/ 192897 w 732300"/>
              <a:gd name="connsiteY12" fmla="*/ 395320 h 831175"/>
              <a:gd name="connsiteX13" fmla="*/ 106561 w 732300"/>
              <a:gd name="connsiteY13" fmla="*/ 596741 h 831175"/>
              <a:gd name="connsiteX14" fmla="*/ 192897 w 732300"/>
              <a:gd name="connsiteY14" fmla="*/ 596741 h 831175"/>
              <a:gd name="connsiteX15" fmla="*/ 192897 w 732300"/>
              <a:gd name="connsiteY15" fmla="*/ 831175 h 831175"/>
              <a:gd name="connsiteX16" fmla="*/ 320770 w 732300"/>
              <a:gd name="connsiteY16" fmla="*/ 831175 h 831175"/>
              <a:gd name="connsiteX17" fmla="*/ 320770 w 732300"/>
              <a:gd name="connsiteY17" fmla="*/ 596741 h 831175"/>
              <a:gd name="connsiteX18" fmla="*/ 384707 w 732300"/>
              <a:gd name="connsiteY18" fmla="*/ 596741 h 831175"/>
              <a:gd name="connsiteX19" fmla="*/ 384707 w 732300"/>
              <a:gd name="connsiteY19" fmla="*/ 831175 h 831175"/>
              <a:gd name="connsiteX20" fmla="*/ 512580 w 732300"/>
              <a:gd name="connsiteY20" fmla="*/ 831175 h 831175"/>
              <a:gd name="connsiteX21" fmla="*/ 512580 w 732300"/>
              <a:gd name="connsiteY21" fmla="*/ 596741 h 831175"/>
              <a:gd name="connsiteX22" fmla="*/ 596742 w 732300"/>
              <a:gd name="connsiteY22" fmla="*/ 596741 h 831175"/>
              <a:gd name="connsiteX23" fmla="*/ 512580 w 732300"/>
              <a:gd name="connsiteY23" fmla="*/ 400328 h 831175"/>
              <a:gd name="connsiteX24" fmla="*/ 512580 w 732300"/>
              <a:gd name="connsiteY24" fmla="*/ 217759 h 831175"/>
              <a:gd name="connsiteX25" fmla="*/ 590328 w 732300"/>
              <a:gd name="connsiteY25" fmla="*/ 395670 h 831175"/>
              <a:gd name="connsiteX0" fmla="*/ 590328 w 736206"/>
              <a:gd name="connsiteY0" fmla="*/ 395670 h 831175"/>
              <a:gd name="connsiteX1" fmla="*/ 684034 w 736206"/>
              <a:gd name="connsiteY1" fmla="*/ 465613 h 831175"/>
              <a:gd name="connsiteX2" fmla="*/ 712608 w 736206"/>
              <a:gd name="connsiteY2" fmla="*/ 372745 h 831175"/>
              <a:gd name="connsiteX3" fmla="*/ 591165 w 736206"/>
              <a:gd name="connsiteY3" fmla="*/ 125094 h 831175"/>
              <a:gd name="connsiteX4" fmla="*/ 462582 w 736206"/>
              <a:gd name="connsiteY4" fmla="*/ 0 h 831175"/>
              <a:gd name="connsiteX5" fmla="*/ 320770 w 736206"/>
              <a:gd name="connsiteY5" fmla="*/ 0 h 831175"/>
              <a:gd name="connsiteX6" fmla="*/ 316039 w 736206"/>
              <a:gd name="connsiteY6" fmla="*/ 170 h 831175"/>
              <a:gd name="connsiteX7" fmla="*/ 111570 w 736206"/>
              <a:gd name="connsiteY7" fmla="*/ 138827 h 831175"/>
              <a:gd name="connsiteX8" fmla="*/ 5115 w 736206"/>
              <a:gd name="connsiteY8" fmla="*/ 390823 h 831175"/>
              <a:gd name="connsiteX9" fmla="*/ 38938 w 736206"/>
              <a:gd name="connsiteY9" fmla="*/ 474686 h 831175"/>
              <a:gd name="connsiteX10" fmla="*/ 122801 w 736206"/>
              <a:gd name="connsiteY10" fmla="*/ 440864 h 831175"/>
              <a:gd name="connsiteX11" fmla="*/ 192897 w 736206"/>
              <a:gd name="connsiteY11" fmla="*/ 275545 h 831175"/>
              <a:gd name="connsiteX12" fmla="*/ 192897 w 736206"/>
              <a:gd name="connsiteY12" fmla="*/ 395320 h 831175"/>
              <a:gd name="connsiteX13" fmla="*/ 106561 w 736206"/>
              <a:gd name="connsiteY13" fmla="*/ 596741 h 831175"/>
              <a:gd name="connsiteX14" fmla="*/ 192897 w 736206"/>
              <a:gd name="connsiteY14" fmla="*/ 596741 h 831175"/>
              <a:gd name="connsiteX15" fmla="*/ 192897 w 736206"/>
              <a:gd name="connsiteY15" fmla="*/ 831175 h 831175"/>
              <a:gd name="connsiteX16" fmla="*/ 320770 w 736206"/>
              <a:gd name="connsiteY16" fmla="*/ 831175 h 831175"/>
              <a:gd name="connsiteX17" fmla="*/ 320770 w 736206"/>
              <a:gd name="connsiteY17" fmla="*/ 596741 h 831175"/>
              <a:gd name="connsiteX18" fmla="*/ 384707 w 736206"/>
              <a:gd name="connsiteY18" fmla="*/ 596741 h 831175"/>
              <a:gd name="connsiteX19" fmla="*/ 384707 w 736206"/>
              <a:gd name="connsiteY19" fmla="*/ 831175 h 831175"/>
              <a:gd name="connsiteX20" fmla="*/ 512580 w 736206"/>
              <a:gd name="connsiteY20" fmla="*/ 831175 h 831175"/>
              <a:gd name="connsiteX21" fmla="*/ 512580 w 736206"/>
              <a:gd name="connsiteY21" fmla="*/ 596741 h 831175"/>
              <a:gd name="connsiteX22" fmla="*/ 596742 w 736206"/>
              <a:gd name="connsiteY22" fmla="*/ 596741 h 831175"/>
              <a:gd name="connsiteX23" fmla="*/ 512580 w 736206"/>
              <a:gd name="connsiteY23" fmla="*/ 400328 h 831175"/>
              <a:gd name="connsiteX24" fmla="*/ 512580 w 736206"/>
              <a:gd name="connsiteY24" fmla="*/ 217759 h 831175"/>
              <a:gd name="connsiteX25" fmla="*/ 590328 w 736206"/>
              <a:gd name="connsiteY25" fmla="*/ 395670 h 831175"/>
              <a:gd name="connsiteX0" fmla="*/ 590328 w 733635"/>
              <a:gd name="connsiteY0" fmla="*/ 395670 h 831175"/>
              <a:gd name="connsiteX1" fmla="*/ 684034 w 733635"/>
              <a:gd name="connsiteY1" fmla="*/ 465613 h 831175"/>
              <a:gd name="connsiteX2" fmla="*/ 712608 w 733635"/>
              <a:gd name="connsiteY2" fmla="*/ 372745 h 831175"/>
              <a:gd name="connsiteX3" fmla="*/ 591165 w 733635"/>
              <a:gd name="connsiteY3" fmla="*/ 125094 h 831175"/>
              <a:gd name="connsiteX4" fmla="*/ 462582 w 733635"/>
              <a:gd name="connsiteY4" fmla="*/ 0 h 831175"/>
              <a:gd name="connsiteX5" fmla="*/ 320770 w 733635"/>
              <a:gd name="connsiteY5" fmla="*/ 0 h 831175"/>
              <a:gd name="connsiteX6" fmla="*/ 316039 w 733635"/>
              <a:gd name="connsiteY6" fmla="*/ 170 h 831175"/>
              <a:gd name="connsiteX7" fmla="*/ 111570 w 733635"/>
              <a:gd name="connsiteY7" fmla="*/ 138827 h 831175"/>
              <a:gd name="connsiteX8" fmla="*/ 5115 w 733635"/>
              <a:gd name="connsiteY8" fmla="*/ 390823 h 831175"/>
              <a:gd name="connsiteX9" fmla="*/ 38938 w 733635"/>
              <a:gd name="connsiteY9" fmla="*/ 474686 h 831175"/>
              <a:gd name="connsiteX10" fmla="*/ 122801 w 733635"/>
              <a:gd name="connsiteY10" fmla="*/ 440864 h 831175"/>
              <a:gd name="connsiteX11" fmla="*/ 192897 w 733635"/>
              <a:gd name="connsiteY11" fmla="*/ 275545 h 831175"/>
              <a:gd name="connsiteX12" fmla="*/ 192897 w 733635"/>
              <a:gd name="connsiteY12" fmla="*/ 395320 h 831175"/>
              <a:gd name="connsiteX13" fmla="*/ 106561 w 733635"/>
              <a:gd name="connsiteY13" fmla="*/ 596741 h 831175"/>
              <a:gd name="connsiteX14" fmla="*/ 192897 w 733635"/>
              <a:gd name="connsiteY14" fmla="*/ 596741 h 831175"/>
              <a:gd name="connsiteX15" fmla="*/ 192897 w 733635"/>
              <a:gd name="connsiteY15" fmla="*/ 831175 h 831175"/>
              <a:gd name="connsiteX16" fmla="*/ 320770 w 733635"/>
              <a:gd name="connsiteY16" fmla="*/ 831175 h 831175"/>
              <a:gd name="connsiteX17" fmla="*/ 320770 w 733635"/>
              <a:gd name="connsiteY17" fmla="*/ 596741 h 831175"/>
              <a:gd name="connsiteX18" fmla="*/ 384707 w 733635"/>
              <a:gd name="connsiteY18" fmla="*/ 596741 h 831175"/>
              <a:gd name="connsiteX19" fmla="*/ 384707 w 733635"/>
              <a:gd name="connsiteY19" fmla="*/ 831175 h 831175"/>
              <a:gd name="connsiteX20" fmla="*/ 512580 w 733635"/>
              <a:gd name="connsiteY20" fmla="*/ 831175 h 831175"/>
              <a:gd name="connsiteX21" fmla="*/ 512580 w 733635"/>
              <a:gd name="connsiteY21" fmla="*/ 596741 h 831175"/>
              <a:gd name="connsiteX22" fmla="*/ 596742 w 733635"/>
              <a:gd name="connsiteY22" fmla="*/ 596741 h 831175"/>
              <a:gd name="connsiteX23" fmla="*/ 512580 w 733635"/>
              <a:gd name="connsiteY23" fmla="*/ 400328 h 831175"/>
              <a:gd name="connsiteX24" fmla="*/ 512580 w 733635"/>
              <a:gd name="connsiteY24" fmla="*/ 217759 h 831175"/>
              <a:gd name="connsiteX25" fmla="*/ 590328 w 733635"/>
              <a:gd name="connsiteY25" fmla="*/ 395670 h 831175"/>
              <a:gd name="connsiteX0" fmla="*/ 590328 w 714842"/>
              <a:gd name="connsiteY0" fmla="*/ 395670 h 831175"/>
              <a:gd name="connsiteX1" fmla="*/ 684034 w 714842"/>
              <a:gd name="connsiteY1" fmla="*/ 465613 h 831175"/>
              <a:gd name="connsiteX2" fmla="*/ 691176 w 714842"/>
              <a:gd name="connsiteY2" fmla="*/ 356076 h 831175"/>
              <a:gd name="connsiteX3" fmla="*/ 591165 w 714842"/>
              <a:gd name="connsiteY3" fmla="*/ 125094 h 831175"/>
              <a:gd name="connsiteX4" fmla="*/ 462582 w 714842"/>
              <a:gd name="connsiteY4" fmla="*/ 0 h 831175"/>
              <a:gd name="connsiteX5" fmla="*/ 320770 w 714842"/>
              <a:gd name="connsiteY5" fmla="*/ 0 h 831175"/>
              <a:gd name="connsiteX6" fmla="*/ 316039 w 714842"/>
              <a:gd name="connsiteY6" fmla="*/ 170 h 831175"/>
              <a:gd name="connsiteX7" fmla="*/ 111570 w 714842"/>
              <a:gd name="connsiteY7" fmla="*/ 138827 h 831175"/>
              <a:gd name="connsiteX8" fmla="*/ 5115 w 714842"/>
              <a:gd name="connsiteY8" fmla="*/ 390823 h 831175"/>
              <a:gd name="connsiteX9" fmla="*/ 38938 w 714842"/>
              <a:gd name="connsiteY9" fmla="*/ 474686 h 831175"/>
              <a:gd name="connsiteX10" fmla="*/ 122801 w 714842"/>
              <a:gd name="connsiteY10" fmla="*/ 440864 h 831175"/>
              <a:gd name="connsiteX11" fmla="*/ 192897 w 714842"/>
              <a:gd name="connsiteY11" fmla="*/ 275545 h 831175"/>
              <a:gd name="connsiteX12" fmla="*/ 192897 w 714842"/>
              <a:gd name="connsiteY12" fmla="*/ 395320 h 831175"/>
              <a:gd name="connsiteX13" fmla="*/ 106561 w 714842"/>
              <a:gd name="connsiteY13" fmla="*/ 596741 h 831175"/>
              <a:gd name="connsiteX14" fmla="*/ 192897 w 714842"/>
              <a:gd name="connsiteY14" fmla="*/ 596741 h 831175"/>
              <a:gd name="connsiteX15" fmla="*/ 192897 w 714842"/>
              <a:gd name="connsiteY15" fmla="*/ 831175 h 831175"/>
              <a:gd name="connsiteX16" fmla="*/ 320770 w 714842"/>
              <a:gd name="connsiteY16" fmla="*/ 831175 h 831175"/>
              <a:gd name="connsiteX17" fmla="*/ 320770 w 714842"/>
              <a:gd name="connsiteY17" fmla="*/ 596741 h 831175"/>
              <a:gd name="connsiteX18" fmla="*/ 384707 w 714842"/>
              <a:gd name="connsiteY18" fmla="*/ 596741 h 831175"/>
              <a:gd name="connsiteX19" fmla="*/ 384707 w 714842"/>
              <a:gd name="connsiteY19" fmla="*/ 831175 h 831175"/>
              <a:gd name="connsiteX20" fmla="*/ 512580 w 714842"/>
              <a:gd name="connsiteY20" fmla="*/ 831175 h 831175"/>
              <a:gd name="connsiteX21" fmla="*/ 512580 w 714842"/>
              <a:gd name="connsiteY21" fmla="*/ 596741 h 831175"/>
              <a:gd name="connsiteX22" fmla="*/ 596742 w 714842"/>
              <a:gd name="connsiteY22" fmla="*/ 596741 h 831175"/>
              <a:gd name="connsiteX23" fmla="*/ 512580 w 714842"/>
              <a:gd name="connsiteY23" fmla="*/ 400328 h 831175"/>
              <a:gd name="connsiteX24" fmla="*/ 512580 w 714842"/>
              <a:gd name="connsiteY24" fmla="*/ 217759 h 831175"/>
              <a:gd name="connsiteX25" fmla="*/ 590328 w 714842"/>
              <a:gd name="connsiteY25" fmla="*/ 395670 h 831175"/>
              <a:gd name="connsiteX0" fmla="*/ 590328 w 710750"/>
              <a:gd name="connsiteY0" fmla="*/ 395670 h 831175"/>
              <a:gd name="connsiteX1" fmla="*/ 667366 w 710750"/>
              <a:gd name="connsiteY1" fmla="*/ 463232 h 831175"/>
              <a:gd name="connsiteX2" fmla="*/ 691176 w 710750"/>
              <a:gd name="connsiteY2" fmla="*/ 356076 h 831175"/>
              <a:gd name="connsiteX3" fmla="*/ 591165 w 710750"/>
              <a:gd name="connsiteY3" fmla="*/ 125094 h 831175"/>
              <a:gd name="connsiteX4" fmla="*/ 462582 w 710750"/>
              <a:gd name="connsiteY4" fmla="*/ 0 h 831175"/>
              <a:gd name="connsiteX5" fmla="*/ 320770 w 710750"/>
              <a:gd name="connsiteY5" fmla="*/ 0 h 831175"/>
              <a:gd name="connsiteX6" fmla="*/ 316039 w 710750"/>
              <a:gd name="connsiteY6" fmla="*/ 170 h 831175"/>
              <a:gd name="connsiteX7" fmla="*/ 111570 w 710750"/>
              <a:gd name="connsiteY7" fmla="*/ 138827 h 831175"/>
              <a:gd name="connsiteX8" fmla="*/ 5115 w 710750"/>
              <a:gd name="connsiteY8" fmla="*/ 390823 h 831175"/>
              <a:gd name="connsiteX9" fmla="*/ 38938 w 710750"/>
              <a:gd name="connsiteY9" fmla="*/ 474686 h 831175"/>
              <a:gd name="connsiteX10" fmla="*/ 122801 w 710750"/>
              <a:gd name="connsiteY10" fmla="*/ 440864 h 831175"/>
              <a:gd name="connsiteX11" fmla="*/ 192897 w 710750"/>
              <a:gd name="connsiteY11" fmla="*/ 275545 h 831175"/>
              <a:gd name="connsiteX12" fmla="*/ 192897 w 710750"/>
              <a:gd name="connsiteY12" fmla="*/ 395320 h 831175"/>
              <a:gd name="connsiteX13" fmla="*/ 106561 w 710750"/>
              <a:gd name="connsiteY13" fmla="*/ 596741 h 831175"/>
              <a:gd name="connsiteX14" fmla="*/ 192897 w 710750"/>
              <a:gd name="connsiteY14" fmla="*/ 596741 h 831175"/>
              <a:gd name="connsiteX15" fmla="*/ 192897 w 710750"/>
              <a:gd name="connsiteY15" fmla="*/ 831175 h 831175"/>
              <a:gd name="connsiteX16" fmla="*/ 320770 w 710750"/>
              <a:gd name="connsiteY16" fmla="*/ 831175 h 831175"/>
              <a:gd name="connsiteX17" fmla="*/ 320770 w 710750"/>
              <a:gd name="connsiteY17" fmla="*/ 596741 h 831175"/>
              <a:gd name="connsiteX18" fmla="*/ 384707 w 710750"/>
              <a:gd name="connsiteY18" fmla="*/ 596741 h 831175"/>
              <a:gd name="connsiteX19" fmla="*/ 384707 w 710750"/>
              <a:gd name="connsiteY19" fmla="*/ 831175 h 831175"/>
              <a:gd name="connsiteX20" fmla="*/ 512580 w 710750"/>
              <a:gd name="connsiteY20" fmla="*/ 831175 h 831175"/>
              <a:gd name="connsiteX21" fmla="*/ 512580 w 710750"/>
              <a:gd name="connsiteY21" fmla="*/ 596741 h 831175"/>
              <a:gd name="connsiteX22" fmla="*/ 596742 w 710750"/>
              <a:gd name="connsiteY22" fmla="*/ 596741 h 831175"/>
              <a:gd name="connsiteX23" fmla="*/ 512580 w 710750"/>
              <a:gd name="connsiteY23" fmla="*/ 400328 h 831175"/>
              <a:gd name="connsiteX24" fmla="*/ 512580 w 710750"/>
              <a:gd name="connsiteY24" fmla="*/ 217759 h 831175"/>
              <a:gd name="connsiteX25" fmla="*/ 590328 w 710750"/>
              <a:gd name="connsiteY25" fmla="*/ 395670 h 831175"/>
              <a:gd name="connsiteX0" fmla="*/ 582791 w 710979"/>
              <a:gd name="connsiteY0" fmla="*/ 420791 h 831175"/>
              <a:gd name="connsiteX1" fmla="*/ 667366 w 710979"/>
              <a:gd name="connsiteY1" fmla="*/ 463232 h 831175"/>
              <a:gd name="connsiteX2" fmla="*/ 691176 w 710979"/>
              <a:gd name="connsiteY2" fmla="*/ 356076 h 831175"/>
              <a:gd name="connsiteX3" fmla="*/ 591165 w 710979"/>
              <a:gd name="connsiteY3" fmla="*/ 125094 h 831175"/>
              <a:gd name="connsiteX4" fmla="*/ 462582 w 710979"/>
              <a:gd name="connsiteY4" fmla="*/ 0 h 831175"/>
              <a:gd name="connsiteX5" fmla="*/ 320770 w 710979"/>
              <a:gd name="connsiteY5" fmla="*/ 0 h 831175"/>
              <a:gd name="connsiteX6" fmla="*/ 316039 w 710979"/>
              <a:gd name="connsiteY6" fmla="*/ 170 h 831175"/>
              <a:gd name="connsiteX7" fmla="*/ 111570 w 710979"/>
              <a:gd name="connsiteY7" fmla="*/ 138827 h 831175"/>
              <a:gd name="connsiteX8" fmla="*/ 5115 w 710979"/>
              <a:gd name="connsiteY8" fmla="*/ 390823 h 831175"/>
              <a:gd name="connsiteX9" fmla="*/ 38938 w 710979"/>
              <a:gd name="connsiteY9" fmla="*/ 474686 h 831175"/>
              <a:gd name="connsiteX10" fmla="*/ 122801 w 710979"/>
              <a:gd name="connsiteY10" fmla="*/ 440864 h 831175"/>
              <a:gd name="connsiteX11" fmla="*/ 192897 w 710979"/>
              <a:gd name="connsiteY11" fmla="*/ 275545 h 831175"/>
              <a:gd name="connsiteX12" fmla="*/ 192897 w 710979"/>
              <a:gd name="connsiteY12" fmla="*/ 395320 h 831175"/>
              <a:gd name="connsiteX13" fmla="*/ 106561 w 710979"/>
              <a:gd name="connsiteY13" fmla="*/ 596741 h 831175"/>
              <a:gd name="connsiteX14" fmla="*/ 192897 w 710979"/>
              <a:gd name="connsiteY14" fmla="*/ 596741 h 831175"/>
              <a:gd name="connsiteX15" fmla="*/ 192897 w 710979"/>
              <a:gd name="connsiteY15" fmla="*/ 831175 h 831175"/>
              <a:gd name="connsiteX16" fmla="*/ 320770 w 710979"/>
              <a:gd name="connsiteY16" fmla="*/ 831175 h 831175"/>
              <a:gd name="connsiteX17" fmla="*/ 320770 w 710979"/>
              <a:gd name="connsiteY17" fmla="*/ 596741 h 831175"/>
              <a:gd name="connsiteX18" fmla="*/ 384707 w 710979"/>
              <a:gd name="connsiteY18" fmla="*/ 596741 h 831175"/>
              <a:gd name="connsiteX19" fmla="*/ 384707 w 710979"/>
              <a:gd name="connsiteY19" fmla="*/ 831175 h 831175"/>
              <a:gd name="connsiteX20" fmla="*/ 512580 w 710979"/>
              <a:gd name="connsiteY20" fmla="*/ 831175 h 831175"/>
              <a:gd name="connsiteX21" fmla="*/ 512580 w 710979"/>
              <a:gd name="connsiteY21" fmla="*/ 596741 h 831175"/>
              <a:gd name="connsiteX22" fmla="*/ 596742 w 710979"/>
              <a:gd name="connsiteY22" fmla="*/ 596741 h 831175"/>
              <a:gd name="connsiteX23" fmla="*/ 512580 w 710979"/>
              <a:gd name="connsiteY23" fmla="*/ 400328 h 831175"/>
              <a:gd name="connsiteX24" fmla="*/ 512580 w 710979"/>
              <a:gd name="connsiteY24" fmla="*/ 217759 h 831175"/>
              <a:gd name="connsiteX25" fmla="*/ 582791 w 710979"/>
              <a:gd name="connsiteY25" fmla="*/ 420791 h 831175"/>
              <a:gd name="connsiteX0" fmla="*/ 582791 w 709976"/>
              <a:gd name="connsiteY0" fmla="*/ 420791 h 831175"/>
              <a:gd name="connsiteX1" fmla="*/ 662342 w 709976"/>
              <a:gd name="connsiteY1" fmla="*/ 445648 h 831175"/>
              <a:gd name="connsiteX2" fmla="*/ 691176 w 709976"/>
              <a:gd name="connsiteY2" fmla="*/ 356076 h 831175"/>
              <a:gd name="connsiteX3" fmla="*/ 591165 w 709976"/>
              <a:gd name="connsiteY3" fmla="*/ 125094 h 831175"/>
              <a:gd name="connsiteX4" fmla="*/ 462582 w 709976"/>
              <a:gd name="connsiteY4" fmla="*/ 0 h 831175"/>
              <a:gd name="connsiteX5" fmla="*/ 320770 w 709976"/>
              <a:gd name="connsiteY5" fmla="*/ 0 h 831175"/>
              <a:gd name="connsiteX6" fmla="*/ 316039 w 709976"/>
              <a:gd name="connsiteY6" fmla="*/ 170 h 831175"/>
              <a:gd name="connsiteX7" fmla="*/ 111570 w 709976"/>
              <a:gd name="connsiteY7" fmla="*/ 138827 h 831175"/>
              <a:gd name="connsiteX8" fmla="*/ 5115 w 709976"/>
              <a:gd name="connsiteY8" fmla="*/ 390823 h 831175"/>
              <a:gd name="connsiteX9" fmla="*/ 38938 w 709976"/>
              <a:gd name="connsiteY9" fmla="*/ 474686 h 831175"/>
              <a:gd name="connsiteX10" fmla="*/ 122801 w 709976"/>
              <a:gd name="connsiteY10" fmla="*/ 440864 h 831175"/>
              <a:gd name="connsiteX11" fmla="*/ 192897 w 709976"/>
              <a:gd name="connsiteY11" fmla="*/ 275545 h 831175"/>
              <a:gd name="connsiteX12" fmla="*/ 192897 w 709976"/>
              <a:gd name="connsiteY12" fmla="*/ 395320 h 831175"/>
              <a:gd name="connsiteX13" fmla="*/ 106561 w 709976"/>
              <a:gd name="connsiteY13" fmla="*/ 596741 h 831175"/>
              <a:gd name="connsiteX14" fmla="*/ 192897 w 709976"/>
              <a:gd name="connsiteY14" fmla="*/ 596741 h 831175"/>
              <a:gd name="connsiteX15" fmla="*/ 192897 w 709976"/>
              <a:gd name="connsiteY15" fmla="*/ 831175 h 831175"/>
              <a:gd name="connsiteX16" fmla="*/ 320770 w 709976"/>
              <a:gd name="connsiteY16" fmla="*/ 831175 h 831175"/>
              <a:gd name="connsiteX17" fmla="*/ 320770 w 709976"/>
              <a:gd name="connsiteY17" fmla="*/ 596741 h 831175"/>
              <a:gd name="connsiteX18" fmla="*/ 384707 w 709976"/>
              <a:gd name="connsiteY18" fmla="*/ 596741 h 831175"/>
              <a:gd name="connsiteX19" fmla="*/ 384707 w 709976"/>
              <a:gd name="connsiteY19" fmla="*/ 831175 h 831175"/>
              <a:gd name="connsiteX20" fmla="*/ 512580 w 709976"/>
              <a:gd name="connsiteY20" fmla="*/ 831175 h 831175"/>
              <a:gd name="connsiteX21" fmla="*/ 512580 w 709976"/>
              <a:gd name="connsiteY21" fmla="*/ 596741 h 831175"/>
              <a:gd name="connsiteX22" fmla="*/ 596742 w 709976"/>
              <a:gd name="connsiteY22" fmla="*/ 596741 h 831175"/>
              <a:gd name="connsiteX23" fmla="*/ 512580 w 709976"/>
              <a:gd name="connsiteY23" fmla="*/ 400328 h 831175"/>
              <a:gd name="connsiteX24" fmla="*/ 512580 w 709976"/>
              <a:gd name="connsiteY24" fmla="*/ 217759 h 831175"/>
              <a:gd name="connsiteX25" fmla="*/ 582791 w 709976"/>
              <a:gd name="connsiteY25" fmla="*/ 420791 h 831175"/>
              <a:gd name="connsiteX0" fmla="*/ 582791 w 701706"/>
              <a:gd name="connsiteY0" fmla="*/ 420791 h 831175"/>
              <a:gd name="connsiteX1" fmla="*/ 662342 w 701706"/>
              <a:gd name="connsiteY1" fmla="*/ 445648 h 831175"/>
              <a:gd name="connsiteX2" fmla="*/ 681128 w 701706"/>
              <a:gd name="connsiteY2" fmla="*/ 376172 h 831175"/>
              <a:gd name="connsiteX3" fmla="*/ 591165 w 701706"/>
              <a:gd name="connsiteY3" fmla="*/ 125094 h 831175"/>
              <a:gd name="connsiteX4" fmla="*/ 462582 w 701706"/>
              <a:gd name="connsiteY4" fmla="*/ 0 h 831175"/>
              <a:gd name="connsiteX5" fmla="*/ 320770 w 701706"/>
              <a:gd name="connsiteY5" fmla="*/ 0 h 831175"/>
              <a:gd name="connsiteX6" fmla="*/ 316039 w 701706"/>
              <a:gd name="connsiteY6" fmla="*/ 170 h 831175"/>
              <a:gd name="connsiteX7" fmla="*/ 111570 w 701706"/>
              <a:gd name="connsiteY7" fmla="*/ 138827 h 831175"/>
              <a:gd name="connsiteX8" fmla="*/ 5115 w 701706"/>
              <a:gd name="connsiteY8" fmla="*/ 390823 h 831175"/>
              <a:gd name="connsiteX9" fmla="*/ 38938 w 701706"/>
              <a:gd name="connsiteY9" fmla="*/ 474686 h 831175"/>
              <a:gd name="connsiteX10" fmla="*/ 122801 w 701706"/>
              <a:gd name="connsiteY10" fmla="*/ 440864 h 831175"/>
              <a:gd name="connsiteX11" fmla="*/ 192897 w 701706"/>
              <a:gd name="connsiteY11" fmla="*/ 275545 h 831175"/>
              <a:gd name="connsiteX12" fmla="*/ 192897 w 701706"/>
              <a:gd name="connsiteY12" fmla="*/ 395320 h 831175"/>
              <a:gd name="connsiteX13" fmla="*/ 106561 w 701706"/>
              <a:gd name="connsiteY13" fmla="*/ 596741 h 831175"/>
              <a:gd name="connsiteX14" fmla="*/ 192897 w 701706"/>
              <a:gd name="connsiteY14" fmla="*/ 596741 h 831175"/>
              <a:gd name="connsiteX15" fmla="*/ 192897 w 701706"/>
              <a:gd name="connsiteY15" fmla="*/ 831175 h 831175"/>
              <a:gd name="connsiteX16" fmla="*/ 320770 w 701706"/>
              <a:gd name="connsiteY16" fmla="*/ 831175 h 831175"/>
              <a:gd name="connsiteX17" fmla="*/ 320770 w 701706"/>
              <a:gd name="connsiteY17" fmla="*/ 596741 h 831175"/>
              <a:gd name="connsiteX18" fmla="*/ 384707 w 701706"/>
              <a:gd name="connsiteY18" fmla="*/ 596741 h 831175"/>
              <a:gd name="connsiteX19" fmla="*/ 384707 w 701706"/>
              <a:gd name="connsiteY19" fmla="*/ 831175 h 831175"/>
              <a:gd name="connsiteX20" fmla="*/ 512580 w 701706"/>
              <a:gd name="connsiteY20" fmla="*/ 831175 h 831175"/>
              <a:gd name="connsiteX21" fmla="*/ 512580 w 701706"/>
              <a:gd name="connsiteY21" fmla="*/ 596741 h 831175"/>
              <a:gd name="connsiteX22" fmla="*/ 596742 w 701706"/>
              <a:gd name="connsiteY22" fmla="*/ 596741 h 831175"/>
              <a:gd name="connsiteX23" fmla="*/ 512580 w 701706"/>
              <a:gd name="connsiteY23" fmla="*/ 400328 h 831175"/>
              <a:gd name="connsiteX24" fmla="*/ 512580 w 701706"/>
              <a:gd name="connsiteY24" fmla="*/ 217759 h 831175"/>
              <a:gd name="connsiteX25" fmla="*/ 582791 w 701706"/>
              <a:gd name="connsiteY25" fmla="*/ 420791 h 831175"/>
              <a:gd name="connsiteX0" fmla="*/ 582791 w 701706"/>
              <a:gd name="connsiteY0" fmla="*/ 420791 h 831175"/>
              <a:gd name="connsiteX1" fmla="*/ 662342 w 701706"/>
              <a:gd name="connsiteY1" fmla="*/ 445648 h 831175"/>
              <a:gd name="connsiteX2" fmla="*/ 681128 w 701706"/>
              <a:gd name="connsiteY2" fmla="*/ 376172 h 831175"/>
              <a:gd name="connsiteX3" fmla="*/ 591165 w 701706"/>
              <a:gd name="connsiteY3" fmla="*/ 125094 h 831175"/>
              <a:gd name="connsiteX4" fmla="*/ 462582 w 701706"/>
              <a:gd name="connsiteY4" fmla="*/ 0 h 831175"/>
              <a:gd name="connsiteX5" fmla="*/ 320770 w 701706"/>
              <a:gd name="connsiteY5" fmla="*/ 0 h 831175"/>
              <a:gd name="connsiteX6" fmla="*/ 316039 w 701706"/>
              <a:gd name="connsiteY6" fmla="*/ 170 h 831175"/>
              <a:gd name="connsiteX7" fmla="*/ 111570 w 701706"/>
              <a:gd name="connsiteY7" fmla="*/ 138827 h 831175"/>
              <a:gd name="connsiteX8" fmla="*/ 5115 w 701706"/>
              <a:gd name="connsiteY8" fmla="*/ 390823 h 831175"/>
              <a:gd name="connsiteX9" fmla="*/ 38938 w 701706"/>
              <a:gd name="connsiteY9" fmla="*/ 474686 h 831175"/>
              <a:gd name="connsiteX10" fmla="*/ 122801 w 701706"/>
              <a:gd name="connsiteY10" fmla="*/ 440864 h 831175"/>
              <a:gd name="connsiteX11" fmla="*/ 192897 w 701706"/>
              <a:gd name="connsiteY11" fmla="*/ 275545 h 831175"/>
              <a:gd name="connsiteX12" fmla="*/ 192897 w 701706"/>
              <a:gd name="connsiteY12" fmla="*/ 395320 h 831175"/>
              <a:gd name="connsiteX13" fmla="*/ 106561 w 701706"/>
              <a:gd name="connsiteY13" fmla="*/ 596741 h 831175"/>
              <a:gd name="connsiteX14" fmla="*/ 192897 w 701706"/>
              <a:gd name="connsiteY14" fmla="*/ 596741 h 831175"/>
              <a:gd name="connsiteX15" fmla="*/ 192897 w 701706"/>
              <a:gd name="connsiteY15" fmla="*/ 831175 h 831175"/>
              <a:gd name="connsiteX16" fmla="*/ 320770 w 701706"/>
              <a:gd name="connsiteY16" fmla="*/ 831175 h 831175"/>
              <a:gd name="connsiteX17" fmla="*/ 320770 w 701706"/>
              <a:gd name="connsiteY17" fmla="*/ 596741 h 831175"/>
              <a:gd name="connsiteX18" fmla="*/ 384707 w 701706"/>
              <a:gd name="connsiteY18" fmla="*/ 596741 h 831175"/>
              <a:gd name="connsiteX19" fmla="*/ 384707 w 701706"/>
              <a:gd name="connsiteY19" fmla="*/ 831175 h 831175"/>
              <a:gd name="connsiteX20" fmla="*/ 512580 w 701706"/>
              <a:gd name="connsiteY20" fmla="*/ 831175 h 831175"/>
              <a:gd name="connsiteX21" fmla="*/ 512580 w 701706"/>
              <a:gd name="connsiteY21" fmla="*/ 596741 h 831175"/>
              <a:gd name="connsiteX22" fmla="*/ 596742 w 701706"/>
              <a:gd name="connsiteY22" fmla="*/ 596741 h 831175"/>
              <a:gd name="connsiteX23" fmla="*/ 512580 w 701706"/>
              <a:gd name="connsiteY23" fmla="*/ 400328 h 831175"/>
              <a:gd name="connsiteX24" fmla="*/ 512580 w 701706"/>
              <a:gd name="connsiteY24" fmla="*/ 217759 h 831175"/>
              <a:gd name="connsiteX25" fmla="*/ 582791 w 701706"/>
              <a:gd name="connsiteY25" fmla="*/ 420791 h 831175"/>
              <a:gd name="connsiteX0" fmla="*/ 582791 w 687350"/>
              <a:gd name="connsiteY0" fmla="*/ 420791 h 831175"/>
              <a:gd name="connsiteX1" fmla="*/ 662342 w 687350"/>
              <a:gd name="connsiteY1" fmla="*/ 445648 h 831175"/>
              <a:gd name="connsiteX2" fmla="*/ 681128 w 687350"/>
              <a:gd name="connsiteY2" fmla="*/ 376172 h 831175"/>
              <a:gd name="connsiteX3" fmla="*/ 591165 w 687350"/>
              <a:gd name="connsiteY3" fmla="*/ 125094 h 831175"/>
              <a:gd name="connsiteX4" fmla="*/ 462582 w 687350"/>
              <a:gd name="connsiteY4" fmla="*/ 0 h 831175"/>
              <a:gd name="connsiteX5" fmla="*/ 320770 w 687350"/>
              <a:gd name="connsiteY5" fmla="*/ 0 h 831175"/>
              <a:gd name="connsiteX6" fmla="*/ 316039 w 687350"/>
              <a:gd name="connsiteY6" fmla="*/ 170 h 831175"/>
              <a:gd name="connsiteX7" fmla="*/ 111570 w 687350"/>
              <a:gd name="connsiteY7" fmla="*/ 138827 h 831175"/>
              <a:gd name="connsiteX8" fmla="*/ 5115 w 687350"/>
              <a:gd name="connsiteY8" fmla="*/ 390823 h 831175"/>
              <a:gd name="connsiteX9" fmla="*/ 38938 w 687350"/>
              <a:gd name="connsiteY9" fmla="*/ 474686 h 831175"/>
              <a:gd name="connsiteX10" fmla="*/ 122801 w 687350"/>
              <a:gd name="connsiteY10" fmla="*/ 440864 h 831175"/>
              <a:gd name="connsiteX11" fmla="*/ 192897 w 687350"/>
              <a:gd name="connsiteY11" fmla="*/ 275545 h 831175"/>
              <a:gd name="connsiteX12" fmla="*/ 192897 w 687350"/>
              <a:gd name="connsiteY12" fmla="*/ 395320 h 831175"/>
              <a:gd name="connsiteX13" fmla="*/ 106561 w 687350"/>
              <a:gd name="connsiteY13" fmla="*/ 596741 h 831175"/>
              <a:gd name="connsiteX14" fmla="*/ 192897 w 687350"/>
              <a:gd name="connsiteY14" fmla="*/ 596741 h 831175"/>
              <a:gd name="connsiteX15" fmla="*/ 192897 w 687350"/>
              <a:gd name="connsiteY15" fmla="*/ 831175 h 831175"/>
              <a:gd name="connsiteX16" fmla="*/ 320770 w 687350"/>
              <a:gd name="connsiteY16" fmla="*/ 831175 h 831175"/>
              <a:gd name="connsiteX17" fmla="*/ 320770 w 687350"/>
              <a:gd name="connsiteY17" fmla="*/ 596741 h 831175"/>
              <a:gd name="connsiteX18" fmla="*/ 384707 w 687350"/>
              <a:gd name="connsiteY18" fmla="*/ 596741 h 831175"/>
              <a:gd name="connsiteX19" fmla="*/ 384707 w 687350"/>
              <a:gd name="connsiteY19" fmla="*/ 831175 h 831175"/>
              <a:gd name="connsiteX20" fmla="*/ 512580 w 687350"/>
              <a:gd name="connsiteY20" fmla="*/ 831175 h 831175"/>
              <a:gd name="connsiteX21" fmla="*/ 512580 w 687350"/>
              <a:gd name="connsiteY21" fmla="*/ 596741 h 831175"/>
              <a:gd name="connsiteX22" fmla="*/ 596742 w 687350"/>
              <a:gd name="connsiteY22" fmla="*/ 596741 h 831175"/>
              <a:gd name="connsiteX23" fmla="*/ 512580 w 687350"/>
              <a:gd name="connsiteY23" fmla="*/ 400328 h 831175"/>
              <a:gd name="connsiteX24" fmla="*/ 512580 w 687350"/>
              <a:gd name="connsiteY24" fmla="*/ 217759 h 831175"/>
              <a:gd name="connsiteX25" fmla="*/ 582791 w 687350"/>
              <a:gd name="connsiteY25" fmla="*/ 420791 h 831175"/>
              <a:gd name="connsiteX0" fmla="*/ 582791 w 687350"/>
              <a:gd name="connsiteY0" fmla="*/ 420791 h 831175"/>
              <a:gd name="connsiteX1" fmla="*/ 662342 w 687350"/>
              <a:gd name="connsiteY1" fmla="*/ 445648 h 831175"/>
              <a:gd name="connsiteX2" fmla="*/ 681128 w 687350"/>
              <a:gd name="connsiteY2" fmla="*/ 376172 h 831175"/>
              <a:gd name="connsiteX3" fmla="*/ 591165 w 687350"/>
              <a:gd name="connsiteY3" fmla="*/ 125094 h 831175"/>
              <a:gd name="connsiteX4" fmla="*/ 506690 w 687350"/>
              <a:gd name="connsiteY4" fmla="*/ 20718 h 831175"/>
              <a:gd name="connsiteX5" fmla="*/ 320770 w 687350"/>
              <a:gd name="connsiteY5" fmla="*/ 0 h 831175"/>
              <a:gd name="connsiteX6" fmla="*/ 316039 w 687350"/>
              <a:gd name="connsiteY6" fmla="*/ 170 h 831175"/>
              <a:gd name="connsiteX7" fmla="*/ 111570 w 687350"/>
              <a:gd name="connsiteY7" fmla="*/ 138827 h 831175"/>
              <a:gd name="connsiteX8" fmla="*/ 5115 w 687350"/>
              <a:gd name="connsiteY8" fmla="*/ 390823 h 831175"/>
              <a:gd name="connsiteX9" fmla="*/ 38938 w 687350"/>
              <a:gd name="connsiteY9" fmla="*/ 474686 h 831175"/>
              <a:gd name="connsiteX10" fmla="*/ 122801 w 687350"/>
              <a:gd name="connsiteY10" fmla="*/ 440864 h 831175"/>
              <a:gd name="connsiteX11" fmla="*/ 192897 w 687350"/>
              <a:gd name="connsiteY11" fmla="*/ 275545 h 831175"/>
              <a:gd name="connsiteX12" fmla="*/ 192897 w 687350"/>
              <a:gd name="connsiteY12" fmla="*/ 395320 h 831175"/>
              <a:gd name="connsiteX13" fmla="*/ 106561 w 687350"/>
              <a:gd name="connsiteY13" fmla="*/ 596741 h 831175"/>
              <a:gd name="connsiteX14" fmla="*/ 192897 w 687350"/>
              <a:gd name="connsiteY14" fmla="*/ 596741 h 831175"/>
              <a:gd name="connsiteX15" fmla="*/ 192897 w 687350"/>
              <a:gd name="connsiteY15" fmla="*/ 831175 h 831175"/>
              <a:gd name="connsiteX16" fmla="*/ 320770 w 687350"/>
              <a:gd name="connsiteY16" fmla="*/ 831175 h 831175"/>
              <a:gd name="connsiteX17" fmla="*/ 320770 w 687350"/>
              <a:gd name="connsiteY17" fmla="*/ 596741 h 831175"/>
              <a:gd name="connsiteX18" fmla="*/ 384707 w 687350"/>
              <a:gd name="connsiteY18" fmla="*/ 596741 h 831175"/>
              <a:gd name="connsiteX19" fmla="*/ 384707 w 687350"/>
              <a:gd name="connsiteY19" fmla="*/ 831175 h 831175"/>
              <a:gd name="connsiteX20" fmla="*/ 512580 w 687350"/>
              <a:gd name="connsiteY20" fmla="*/ 831175 h 831175"/>
              <a:gd name="connsiteX21" fmla="*/ 512580 w 687350"/>
              <a:gd name="connsiteY21" fmla="*/ 596741 h 831175"/>
              <a:gd name="connsiteX22" fmla="*/ 596742 w 687350"/>
              <a:gd name="connsiteY22" fmla="*/ 596741 h 831175"/>
              <a:gd name="connsiteX23" fmla="*/ 512580 w 687350"/>
              <a:gd name="connsiteY23" fmla="*/ 400328 h 831175"/>
              <a:gd name="connsiteX24" fmla="*/ 512580 w 687350"/>
              <a:gd name="connsiteY24" fmla="*/ 217759 h 831175"/>
              <a:gd name="connsiteX25" fmla="*/ 582791 w 687350"/>
              <a:gd name="connsiteY25" fmla="*/ 420791 h 831175"/>
              <a:gd name="connsiteX0" fmla="*/ 582791 w 687350"/>
              <a:gd name="connsiteY0" fmla="*/ 425269 h 835653"/>
              <a:gd name="connsiteX1" fmla="*/ 662342 w 687350"/>
              <a:gd name="connsiteY1" fmla="*/ 450126 h 835653"/>
              <a:gd name="connsiteX2" fmla="*/ 681128 w 687350"/>
              <a:gd name="connsiteY2" fmla="*/ 380650 h 835653"/>
              <a:gd name="connsiteX3" fmla="*/ 591165 w 687350"/>
              <a:gd name="connsiteY3" fmla="*/ 129572 h 835653"/>
              <a:gd name="connsiteX4" fmla="*/ 506690 w 687350"/>
              <a:gd name="connsiteY4" fmla="*/ 25196 h 835653"/>
              <a:gd name="connsiteX5" fmla="*/ 320770 w 687350"/>
              <a:gd name="connsiteY5" fmla="*/ 4478 h 835653"/>
              <a:gd name="connsiteX6" fmla="*/ 316039 w 687350"/>
              <a:gd name="connsiteY6" fmla="*/ 4648 h 835653"/>
              <a:gd name="connsiteX7" fmla="*/ 111570 w 687350"/>
              <a:gd name="connsiteY7" fmla="*/ 143305 h 835653"/>
              <a:gd name="connsiteX8" fmla="*/ 5115 w 687350"/>
              <a:gd name="connsiteY8" fmla="*/ 395301 h 835653"/>
              <a:gd name="connsiteX9" fmla="*/ 38938 w 687350"/>
              <a:gd name="connsiteY9" fmla="*/ 479164 h 835653"/>
              <a:gd name="connsiteX10" fmla="*/ 122801 w 687350"/>
              <a:gd name="connsiteY10" fmla="*/ 445342 h 835653"/>
              <a:gd name="connsiteX11" fmla="*/ 192897 w 687350"/>
              <a:gd name="connsiteY11" fmla="*/ 280023 h 835653"/>
              <a:gd name="connsiteX12" fmla="*/ 192897 w 687350"/>
              <a:gd name="connsiteY12" fmla="*/ 399798 h 835653"/>
              <a:gd name="connsiteX13" fmla="*/ 106561 w 687350"/>
              <a:gd name="connsiteY13" fmla="*/ 601219 h 835653"/>
              <a:gd name="connsiteX14" fmla="*/ 192897 w 687350"/>
              <a:gd name="connsiteY14" fmla="*/ 601219 h 835653"/>
              <a:gd name="connsiteX15" fmla="*/ 192897 w 687350"/>
              <a:gd name="connsiteY15" fmla="*/ 835653 h 835653"/>
              <a:gd name="connsiteX16" fmla="*/ 320770 w 687350"/>
              <a:gd name="connsiteY16" fmla="*/ 835653 h 835653"/>
              <a:gd name="connsiteX17" fmla="*/ 320770 w 687350"/>
              <a:gd name="connsiteY17" fmla="*/ 601219 h 835653"/>
              <a:gd name="connsiteX18" fmla="*/ 384707 w 687350"/>
              <a:gd name="connsiteY18" fmla="*/ 601219 h 835653"/>
              <a:gd name="connsiteX19" fmla="*/ 384707 w 687350"/>
              <a:gd name="connsiteY19" fmla="*/ 835653 h 835653"/>
              <a:gd name="connsiteX20" fmla="*/ 512580 w 687350"/>
              <a:gd name="connsiteY20" fmla="*/ 835653 h 835653"/>
              <a:gd name="connsiteX21" fmla="*/ 512580 w 687350"/>
              <a:gd name="connsiteY21" fmla="*/ 601219 h 835653"/>
              <a:gd name="connsiteX22" fmla="*/ 596742 w 687350"/>
              <a:gd name="connsiteY22" fmla="*/ 601219 h 835653"/>
              <a:gd name="connsiteX23" fmla="*/ 512580 w 687350"/>
              <a:gd name="connsiteY23" fmla="*/ 404806 h 835653"/>
              <a:gd name="connsiteX24" fmla="*/ 512580 w 687350"/>
              <a:gd name="connsiteY24" fmla="*/ 222237 h 835653"/>
              <a:gd name="connsiteX25" fmla="*/ 582791 w 687350"/>
              <a:gd name="connsiteY25" fmla="*/ 425269 h 835653"/>
              <a:gd name="connsiteX0" fmla="*/ 582791 w 687350"/>
              <a:gd name="connsiteY0" fmla="*/ 425269 h 835653"/>
              <a:gd name="connsiteX1" fmla="*/ 662342 w 687350"/>
              <a:gd name="connsiteY1" fmla="*/ 450126 h 835653"/>
              <a:gd name="connsiteX2" fmla="*/ 681128 w 687350"/>
              <a:gd name="connsiteY2" fmla="*/ 380650 h 835653"/>
              <a:gd name="connsiteX3" fmla="*/ 591165 w 687350"/>
              <a:gd name="connsiteY3" fmla="*/ 129572 h 835653"/>
              <a:gd name="connsiteX4" fmla="*/ 506690 w 687350"/>
              <a:gd name="connsiteY4" fmla="*/ 25196 h 835653"/>
              <a:gd name="connsiteX5" fmla="*/ 320770 w 687350"/>
              <a:gd name="connsiteY5" fmla="*/ 4478 h 835653"/>
              <a:gd name="connsiteX6" fmla="*/ 111570 w 687350"/>
              <a:gd name="connsiteY6" fmla="*/ 143305 h 835653"/>
              <a:gd name="connsiteX7" fmla="*/ 5115 w 687350"/>
              <a:gd name="connsiteY7" fmla="*/ 395301 h 835653"/>
              <a:gd name="connsiteX8" fmla="*/ 38938 w 687350"/>
              <a:gd name="connsiteY8" fmla="*/ 479164 h 835653"/>
              <a:gd name="connsiteX9" fmla="*/ 122801 w 687350"/>
              <a:gd name="connsiteY9" fmla="*/ 445342 h 835653"/>
              <a:gd name="connsiteX10" fmla="*/ 192897 w 687350"/>
              <a:gd name="connsiteY10" fmla="*/ 280023 h 835653"/>
              <a:gd name="connsiteX11" fmla="*/ 192897 w 687350"/>
              <a:gd name="connsiteY11" fmla="*/ 399798 h 835653"/>
              <a:gd name="connsiteX12" fmla="*/ 106561 w 687350"/>
              <a:gd name="connsiteY12" fmla="*/ 601219 h 835653"/>
              <a:gd name="connsiteX13" fmla="*/ 192897 w 687350"/>
              <a:gd name="connsiteY13" fmla="*/ 601219 h 835653"/>
              <a:gd name="connsiteX14" fmla="*/ 192897 w 687350"/>
              <a:gd name="connsiteY14" fmla="*/ 835653 h 835653"/>
              <a:gd name="connsiteX15" fmla="*/ 320770 w 687350"/>
              <a:gd name="connsiteY15" fmla="*/ 835653 h 835653"/>
              <a:gd name="connsiteX16" fmla="*/ 320770 w 687350"/>
              <a:gd name="connsiteY16" fmla="*/ 601219 h 835653"/>
              <a:gd name="connsiteX17" fmla="*/ 384707 w 687350"/>
              <a:gd name="connsiteY17" fmla="*/ 601219 h 835653"/>
              <a:gd name="connsiteX18" fmla="*/ 384707 w 687350"/>
              <a:gd name="connsiteY18" fmla="*/ 835653 h 835653"/>
              <a:gd name="connsiteX19" fmla="*/ 512580 w 687350"/>
              <a:gd name="connsiteY19" fmla="*/ 835653 h 835653"/>
              <a:gd name="connsiteX20" fmla="*/ 512580 w 687350"/>
              <a:gd name="connsiteY20" fmla="*/ 601219 h 835653"/>
              <a:gd name="connsiteX21" fmla="*/ 596742 w 687350"/>
              <a:gd name="connsiteY21" fmla="*/ 601219 h 835653"/>
              <a:gd name="connsiteX22" fmla="*/ 512580 w 687350"/>
              <a:gd name="connsiteY22" fmla="*/ 404806 h 835653"/>
              <a:gd name="connsiteX23" fmla="*/ 512580 w 687350"/>
              <a:gd name="connsiteY23" fmla="*/ 222237 h 835653"/>
              <a:gd name="connsiteX24" fmla="*/ 582791 w 687350"/>
              <a:gd name="connsiteY24" fmla="*/ 425269 h 835653"/>
              <a:gd name="connsiteX0" fmla="*/ 582791 w 687350"/>
              <a:gd name="connsiteY0" fmla="*/ 427591 h 837975"/>
              <a:gd name="connsiteX1" fmla="*/ 662342 w 687350"/>
              <a:gd name="connsiteY1" fmla="*/ 452448 h 837975"/>
              <a:gd name="connsiteX2" fmla="*/ 681128 w 687350"/>
              <a:gd name="connsiteY2" fmla="*/ 382972 h 837975"/>
              <a:gd name="connsiteX3" fmla="*/ 591165 w 687350"/>
              <a:gd name="connsiteY3" fmla="*/ 131894 h 837975"/>
              <a:gd name="connsiteX4" fmla="*/ 506690 w 687350"/>
              <a:gd name="connsiteY4" fmla="*/ 27518 h 837975"/>
              <a:gd name="connsiteX5" fmla="*/ 301473 w 687350"/>
              <a:gd name="connsiteY5" fmla="*/ 1620 h 837975"/>
              <a:gd name="connsiteX6" fmla="*/ 111570 w 687350"/>
              <a:gd name="connsiteY6" fmla="*/ 145627 h 837975"/>
              <a:gd name="connsiteX7" fmla="*/ 5115 w 687350"/>
              <a:gd name="connsiteY7" fmla="*/ 397623 h 837975"/>
              <a:gd name="connsiteX8" fmla="*/ 38938 w 687350"/>
              <a:gd name="connsiteY8" fmla="*/ 481486 h 837975"/>
              <a:gd name="connsiteX9" fmla="*/ 122801 w 687350"/>
              <a:gd name="connsiteY9" fmla="*/ 447664 h 837975"/>
              <a:gd name="connsiteX10" fmla="*/ 192897 w 687350"/>
              <a:gd name="connsiteY10" fmla="*/ 282345 h 837975"/>
              <a:gd name="connsiteX11" fmla="*/ 192897 w 687350"/>
              <a:gd name="connsiteY11" fmla="*/ 402120 h 837975"/>
              <a:gd name="connsiteX12" fmla="*/ 106561 w 687350"/>
              <a:gd name="connsiteY12" fmla="*/ 603541 h 837975"/>
              <a:gd name="connsiteX13" fmla="*/ 192897 w 687350"/>
              <a:gd name="connsiteY13" fmla="*/ 603541 h 837975"/>
              <a:gd name="connsiteX14" fmla="*/ 192897 w 687350"/>
              <a:gd name="connsiteY14" fmla="*/ 837975 h 837975"/>
              <a:gd name="connsiteX15" fmla="*/ 320770 w 687350"/>
              <a:gd name="connsiteY15" fmla="*/ 837975 h 837975"/>
              <a:gd name="connsiteX16" fmla="*/ 320770 w 687350"/>
              <a:gd name="connsiteY16" fmla="*/ 603541 h 837975"/>
              <a:gd name="connsiteX17" fmla="*/ 384707 w 687350"/>
              <a:gd name="connsiteY17" fmla="*/ 603541 h 837975"/>
              <a:gd name="connsiteX18" fmla="*/ 384707 w 687350"/>
              <a:gd name="connsiteY18" fmla="*/ 837975 h 837975"/>
              <a:gd name="connsiteX19" fmla="*/ 512580 w 687350"/>
              <a:gd name="connsiteY19" fmla="*/ 837975 h 837975"/>
              <a:gd name="connsiteX20" fmla="*/ 512580 w 687350"/>
              <a:gd name="connsiteY20" fmla="*/ 603541 h 837975"/>
              <a:gd name="connsiteX21" fmla="*/ 596742 w 687350"/>
              <a:gd name="connsiteY21" fmla="*/ 603541 h 837975"/>
              <a:gd name="connsiteX22" fmla="*/ 512580 w 687350"/>
              <a:gd name="connsiteY22" fmla="*/ 407128 h 837975"/>
              <a:gd name="connsiteX23" fmla="*/ 512580 w 687350"/>
              <a:gd name="connsiteY23" fmla="*/ 224559 h 837975"/>
              <a:gd name="connsiteX24" fmla="*/ 582791 w 687350"/>
              <a:gd name="connsiteY24" fmla="*/ 427591 h 837975"/>
              <a:gd name="connsiteX0" fmla="*/ 582791 w 687350"/>
              <a:gd name="connsiteY0" fmla="*/ 427591 h 837975"/>
              <a:gd name="connsiteX1" fmla="*/ 662342 w 687350"/>
              <a:gd name="connsiteY1" fmla="*/ 452448 h 837975"/>
              <a:gd name="connsiteX2" fmla="*/ 681128 w 687350"/>
              <a:gd name="connsiteY2" fmla="*/ 382972 h 837975"/>
              <a:gd name="connsiteX3" fmla="*/ 506690 w 687350"/>
              <a:gd name="connsiteY3" fmla="*/ 27518 h 837975"/>
              <a:gd name="connsiteX4" fmla="*/ 301473 w 687350"/>
              <a:gd name="connsiteY4" fmla="*/ 1620 h 837975"/>
              <a:gd name="connsiteX5" fmla="*/ 111570 w 687350"/>
              <a:gd name="connsiteY5" fmla="*/ 145627 h 837975"/>
              <a:gd name="connsiteX6" fmla="*/ 5115 w 687350"/>
              <a:gd name="connsiteY6" fmla="*/ 397623 h 837975"/>
              <a:gd name="connsiteX7" fmla="*/ 38938 w 687350"/>
              <a:gd name="connsiteY7" fmla="*/ 481486 h 837975"/>
              <a:gd name="connsiteX8" fmla="*/ 122801 w 687350"/>
              <a:gd name="connsiteY8" fmla="*/ 447664 h 837975"/>
              <a:gd name="connsiteX9" fmla="*/ 192897 w 687350"/>
              <a:gd name="connsiteY9" fmla="*/ 282345 h 837975"/>
              <a:gd name="connsiteX10" fmla="*/ 192897 w 687350"/>
              <a:gd name="connsiteY10" fmla="*/ 402120 h 837975"/>
              <a:gd name="connsiteX11" fmla="*/ 106561 w 687350"/>
              <a:gd name="connsiteY11" fmla="*/ 603541 h 837975"/>
              <a:gd name="connsiteX12" fmla="*/ 192897 w 687350"/>
              <a:gd name="connsiteY12" fmla="*/ 603541 h 837975"/>
              <a:gd name="connsiteX13" fmla="*/ 192897 w 687350"/>
              <a:gd name="connsiteY13" fmla="*/ 837975 h 837975"/>
              <a:gd name="connsiteX14" fmla="*/ 320770 w 687350"/>
              <a:gd name="connsiteY14" fmla="*/ 837975 h 837975"/>
              <a:gd name="connsiteX15" fmla="*/ 320770 w 687350"/>
              <a:gd name="connsiteY15" fmla="*/ 603541 h 837975"/>
              <a:gd name="connsiteX16" fmla="*/ 384707 w 687350"/>
              <a:gd name="connsiteY16" fmla="*/ 603541 h 837975"/>
              <a:gd name="connsiteX17" fmla="*/ 384707 w 687350"/>
              <a:gd name="connsiteY17" fmla="*/ 837975 h 837975"/>
              <a:gd name="connsiteX18" fmla="*/ 512580 w 687350"/>
              <a:gd name="connsiteY18" fmla="*/ 837975 h 837975"/>
              <a:gd name="connsiteX19" fmla="*/ 512580 w 687350"/>
              <a:gd name="connsiteY19" fmla="*/ 603541 h 837975"/>
              <a:gd name="connsiteX20" fmla="*/ 596742 w 687350"/>
              <a:gd name="connsiteY20" fmla="*/ 603541 h 837975"/>
              <a:gd name="connsiteX21" fmla="*/ 512580 w 687350"/>
              <a:gd name="connsiteY21" fmla="*/ 407128 h 837975"/>
              <a:gd name="connsiteX22" fmla="*/ 512580 w 687350"/>
              <a:gd name="connsiteY22" fmla="*/ 224559 h 837975"/>
              <a:gd name="connsiteX23" fmla="*/ 582791 w 687350"/>
              <a:gd name="connsiteY23" fmla="*/ 427591 h 837975"/>
              <a:gd name="connsiteX0" fmla="*/ 582791 w 749580"/>
              <a:gd name="connsiteY0" fmla="*/ 548585 h 958969"/>
              <a:gd name="connsiteX1" fmla="*/ 662342 w 749580"/>
              <a:gd name="connsiteY1" fmla="*/ 573442 h 958969"/>
              <a:gd name="connsiteX2" fmla="*/ 747290 w 749580"/>
              <a:gd name="connsiteY2" fmla="*/ 11904 h 958969"/>
              <a:gd name="connsiteX3" fmla="*/ 506690 w 749580"/>
              <a:gd name="connsiteY3" fmla="*/ 148512 h 958969"/>
              <a:gd name="connsiteX4" fmla="*/ 301473 w 749580"/>
              <a:gd name="connsiteY4" fmla="*/ 122614 h 958969"/>
              <a:gd name="connsiteX5" fmla="*/ 111570 w 749580"/>
              <a:gd name="connsiteY5" fmla="*/ 266621 h 958969"/>
              <a:gd name="connsiteX6" fmla="*/ 5115 w 749580"/>
              <a:gd name="connsiteY6" fmla="*/ 518617 h 958969"/>
              <a:gd name="connsiteX7" fmla="*/ 38938 w 749580"/>
              <a:gd name="connsiteY7" fmla="*/ 602480 h 958969"/>
              <a:gd name="connsiteX8" fmla="*/ 122801 w 749580"/>
              <a:gd name="connsiteY8" fmla="*/ 568658 h 958969"/>
              <a:gd name="connsiteX9" fmla="*/ 192897 w 749580"/>
              <a:gd name="connsiteY9" fmla="*/ 403339 h 958969"/>
              <a:gd name="connsiteX10" fmla="*/ 192897 w 749580"/>
              <a:gd name="connsiteY10" fmla="*/ 523114 h 958969"/>
              <a:gd name="connsiteX11" fmla="*/ 106561 w 749580"/>
              <a:gd name="connsiteY11" fmla="*/ 724535 h 958969"/>
              <a:gd name="connsiteX12" fmla="*/ 192897 w 749580"/>
              <a:gd name="connsiteY12" fmla="*/ 724535 h 958969"/>
              <a:gd name="connsiteX13" fmla="*/ 192897 w 749580"/>
              <a:gd name="connsiteY13" fmla="*/ 958969 h 958969"/>
              <a:gd name="connsiteX14" fmla="*/ 320770 w 749580"/>
              <a:gd name="connsiteY14" fmla="*/ 958969 h 958969"/>
              <a:gd name="connsiteX15" fmla="*/ 320770 w 749580"/>
              <a:gd name="connsiteY15" fmla="*/ 724535 h 958969"/>
              <a:gd name="connsiteX16" fmla="*/ 384707 w 749580"/>
              <a:gd name="connsiteY16" fmla="*/ 724535 h 958969"/>
              <a:gd name="connsiteX17" fmla="*/ 384707 w 749580"/>
              <a:gd name="connsiteY17" fmla="*/ 958969 h 958969"/>
              <a:gd name="connsiteX18" fmla="*/ 512580 w 749580"/>
              <a:gd name="connsiteY18" fmla="*/ 958969 h 958969"/>
              <a:gd name="connsiteX19" fmla="*/ 512580 w 749580"/>
              <a:gd name="connsiteY19" fmla="*/ 724535 h 958969"/>
              <a:gd name="connsiteX20" fmla="*/ 596742 w 749580"/>
              <a:gd name="connsiteY20" fmla="*/ 724535 h 958969"/>
              <a:gd name="connsiteX21" fmla="*/ 512580 w 749580"/>
              <a:gd name="connsiteY21" fmla="*/ 528122 h 958969"/>
              <a:gd name="connsiteX22" fmla="*/ 512580 w 749580"/>
              <a:gd name="connsiteY22" fmla="*/ 345553 h 958969"/>
              <a:gd name="connsiteX23" fmla="*/ 582791 w 749580"/>
              <a:gd name="connsiteY23" fmla="*/ 548585 h 958969"/>
              <a:gd name="connsiteX0" fmla="*/ 582791 w 749580"/>
              <a:gd name="connsiteY0" fmla="*/ 536681 h 947065"/>
              <a:gd name="connsiteX1" fmla="*/ 662342 w 749580"/>
              <a:gd name="connsiteY1" fmla="*/ 561538 h 947065"/>
              <a:gd name="connsiteX2" fmla="*/ 747290 w 749580"/>
              <a:gd name="connsiteY2" fmla="*/ 0 h 947065"/>
              <a:gd name="connsiteX3" fmla="*/ 506690 w 749580"/>
              <a:gd name="connsiteY3" fmla="*/ 136608 h 947065"/>
              <a:gd name="connsiteX4" fmla="*/ 301473 w 749580"/>
              <a:gd name="connsiteY4" fmla="*/ 110710 h 947065"/>
              <a:gd name="connsiteX5" fmla="*/ 111570 w 749580"/>
              <a:gd name="connsiteY5" fmla="*/ 254717 h 947065"/>
              <a:gd name="connsiteX6" fmla="*/ 5115 w 749580"/>
              <a:gd name="connsiteY6" fmla="*/ 506713 h 947065"/>
              <a:gd name="connsiteX7" fmla="*/ 38938 w 749580"/>
              <a:gd name="connsiteY7" fmla="*/ 590576 h 947065"/>
              <a:gd name="connsiteX8" fmla="*/ 122801 w 749580"/>
              <a:gd name="connsiteY8" fmla="*/ 556754 h 947065"/>
              <a:gd name="connsiteX9" fmla="*/ 192897 w 749580"/>
              <a:gd name="connsiteY9" fmla="*/ 391435 h 947065"/>
              <a:gd name="connsiteX10" fmla="*/ 192897 w 749580"/>
              <a:gd name="connsiteY10" fmla="*/ 511210 h 947065"/>
              <a:gd name="connsiteX11" fmla="*/ 106561 w 749580"/>
              <a:gd name="connsiteY11" fmla="*/ 712631 h 947065"/>
              <a:gd name="connsiteX12" fmla="*/ 192897 w 749580"/>
              <a:gd name="connsiteY12" fmla="*/ 712631 h 947065"/>
              <a:gd name="connsiteX13" fmla="*/ 192897 w 749580"/>
              <a:gd name="connsiteY13" fmla="*/ 947065 h 947065"/>
              <a:gd name="connsiteX14" fmla="*/ 320770 w 749580"/>
              <a:gd name="connsiteY14" fmla="*/ 947065 h 947065"/>
              <a:gd name="connsiteX15" fmla="*/ 320770 w 749580"/>
              <a:gd name="connsiteY15" fmla="*/ 712631 h 947065"/>
              <a:gd name="connsiteX16" fmla="*/ 384707 w 749580"/>
              <a:gd name="connsiteY16" fmla="*/ 712631 h 947065"/>
              <a:gd name="connsiteX17" fmla="*/ 384707 w 749580"/>
              <a:gd name="connsiteY17" fmla="*/ 947065 h 947065"/>
              <a:gd name="connsiteX18" fmla="*/ 512580 w 749580"/>
              <a:gd name="connsiteY18" fmla="*/ 947065 h 947065"/>
              <a:gd name="connsiteX19" fmla="*/ 512580 w 749580"/>
              <a:gd name="connsiteY19" fmla="*/ 712631 h 947065"/>
              <a:gd name="connsiteX20" fmla="*/ 596742 w 749580"/>
              <a:gd name="connsiteY20" fmla="*/ 712631 h 947065"/>
              <a:gd name="connsiteX21" fmla="*/ 512580 w 749580"/>
              <a:gd name="connsiteY21" fmla="*/ 516218 h 947065"/>
              <a:gd name="connsiteX22" fmla="*/ 512580 w 749580"/>
              <a:gd name="connsiteY22" fmla="*/ 333649 h 947065"/>
              <a:gd name="connsiteX23" fmla="*/ 582791 w 749580"/>
              <a:gd name="connsiteY23" fmla="*/ 536681 h 947065"/>
              <a:gd name="connsiteX0" fmla="*/ 582791 w 712342"/>
              <a:gd name="connsiteY0" fmla="*/ 549629 h 960013"/>
              <a:gd name="connsiteX1" fmla="*/ 662342 w 712342"/>
              <a:gd name="connsiteY1" fmla="*/ 574486 h 960013"/>
              <a:gd name="connsiteX2" fmla="*/ 708695 w 712342"/>
              <a:gd name="connsiteY2" fmla="*/ 0 h 960013"/>
              <a:gd name="connsiteX3" fmla="*/ 506690 w 712342"/>
              <a:gd name="connsiteY3" fmla="*/ 149556 h 960013"/>
              <a:gd name="connsiteX4" fmla="*/ 301473 w 712342"/>
              <a:gd name="connsiteY4" fmla="*/ 123658 h 960013"/>
              <a:gd name="connsiteX5" fmla="*/ 111570 w 712342"/>
              <a:gd name="connsiteY5" fmla="*/ 267665 h 960013"/>
              <a:gd name="connsiteX6" fmla="*/ 5115 w 712342"/>
              <a:gd name="connsiteY6" fmla="*/ 519661 h 960013"/>
              <a:gd name="connsiteX7" fmla="*/ 38938 w 712342"/>
              <a:gd name="connsiteY7" fmla="*/ 603524 h 960013"/>
              <a:gd name="connsiteX8" fmla="*/ 122801 w 712342"/>
              <a:gd name="connsiteY8" fmla="*/ 569702 h 960013"/>
              <a:gd name="connsiteX9" fmla="*/ 192897 w 712342"/>
              <a:gd name="connsiteY9" fmla="*/ 404383 h 960013"/>
              <a:gd name="connsiteX10" fmla="*/ 192897 w 712342"/>
              <a:gd name="connsiteY10" fmla="*/ 524158 h 960013"/>
              <a:gd name="connsiteX11" fmla="*/ 106561 w 712342"/>
              <a:gd name="connsiteY11" fmla="*/ 725579 h 960013"/>
              <a:gd name="connsiteX12" fmla="*/ 192897 w 712342"/>
              <a:gd name="connsiteY12" fmla="*/ 725579 h 960013"/>
              <a:gd name="connsiteX13" fmla="*/ 192897 w 712342"/>
              <a:gd name="connsiteY13" fmla="*/ 960013 h 960013"/>
              <a:gd name="connsiteX14" fmla="*/ 320770 w 712342"/>
              <a:gd name="connsiteY14" fmla="*/ 960013 h 960013"/>
              <a:gd name="connsiteX15" fmla="*/ 320770 w 712342"/>
              <a:gd name="connsiteY15" fmla="*/ 725579 h 960013"/>
              <a:gd name="connsiteX16" fmla="*/ 384707 w 712342"/>
              <a:gd name="connsiteY16" fmla="*/ 725579 h 960013"/>
              <a:gd name="connsiteX17" fmla="*/ 384707 w 712342"/>
              <a:gd name="connsiteY17" fmla="*/ 960013 h 960013"/>
              <a:gd name="connsiteX18" fmla="*/ 512580 w 712342"/>
              <a:gd name="connsiteY18" fmla="*/ 960013 h 960013"/>
              <a:gd name="connsiteX19" fmla="*/ 512580 w 712342"/>
              <a:gd name="connsiteY19" fmla="*/ 725579 h 960013"/>
              <a:gd name="connsiteX20" fmla="*/ 596742 w 712342"/>
              <a:gd name="connsiteY20" fmla="*/ 725579 h 960013"/>
              <a:gd name="connsiteX21" fmla="*/ 512580 w 712342"/>
              <a:gd name="connsiteY21" fmla="*/ 529166 h 960013"/>
              <a:gd name="connsiteX22" fmla="*/ 512580 w 712342"/>
              <a:gd name="connsiteY22" fmla="*/ 346597 h 960013"/>
              <a:gd name="connsiteX23" fmla="*/ 582791 w 712342"/>
              <a:gd name="connsiteY23" fmla="*/ 549629 h 960013"/>
              <a:gd name="connsiteX0" fmla="*/ 582791 w 787131"/>
              <a:gd name="connsiteY0" fmla="*/ 549629 h 960013"/>
              <a:gd name="connsiteX1" fmla="*/ 783639 w 787131"/>
              <a:gd name="connsiteY1" fmla="*/ 126450 h 960013"/>
              <a:gd name="connsiteX2" fmla="*/ 708695 w 787131"/>
              <a:gd name="connsiteY2" fmla="*/ 0 h 960013"/>
              <a:gd name="connsiteX3" fmla="*/ 506690 w 787131"/>
              <a:gd name="connsiteY3" fmla="*/ 149556 h 960013"/>
              <a:gd name="connsiteX4" fmla="*/ 301473 w 787131"/>
              <a:gd name="connsiteY4" fmla="*/ 123658 h 960013"/>
              <a:gd name="connsiteX5" fmla="*/ 111570 w 787131"/>
              <a:gd name="connsiteY5" fmla="*/ 267665 h 960013"/>
              <a:gd name="connsiteX6" fmla="*/ 5115 w 787131"/>
              <a:gd name="connsiteY6" fmla="*/ 519661 h 960013"/>
              <a:gd name="connsiteX7" fmla="*/ 38938 w 787131"/>
              <a:gd name="connsiteY7" fmla="*/ 603524 h 960013"/>
              <a:gd name="connsiteX8" fmla="*/ 122801 w 787131"/>
              <a:gd name="connsiteY8" fmla="*/ 569702 h 960013"/>
              <a:gd name="connsiteX9" fmla="*/ 192897 w 787131"/>
              <a:gd name="connsiteY9" fmla="*/ 404383 h 960013"/>
              <a:gd name="connsiteX10" fmla="*/ 192897 w 787131"/>
              <a:gd name="connsiteY10" fmla="*/ 524158 h 960013"/>
              <a:gd name="connsiteX11" fmla="*/ 106561 w 787131"/>
              <a:gd name="connsiteY11" fmla="*/ 725579 h 960013"/>
              <a:gd name="connsiteX12" fmla="*/ 192897 w 787131"/>
              <a:gd name="connsiteY12" fmla="*/ 725579 h 960013"/>
              <a:gd name="connsiteX13" fmla="*/ 192897 w 787131"/>
              <a:gd name="connsiteY13" fmla="*/ 960013 h 960013"/>
              <a:gd name="connsiteX14" fmla="*/ 320770 w 787131"/>
              <a:gd name="connsiteY14" fmla="*/ 960013 h 960013"/>
              <a:gd name="connsiteX15" fmla="*/ 320770 w 787131"/>
              <a:gd name="connsiteY15" fmla="*/ 725579 h 960013"/>
              <a:gd name="connsiteX16" fmla="*/ 384707 w 787131"/>
              <a:gd name="connsiteY16" fmla="*/ 725579 h 960013"/>
              <a:gd name="connsiteX17" fmla="*/ 384707 w 787131"/>
              <a:gd name="connsiteY17" fmla="*/ 960013 h 960013"/>
              <a:gd name="connsiteX18" fmla="*/ 512580 w 787131"/>
              <a:gd name="connsiteY18" fmla="*/ 960013 h 960013"/>
              <a:gd name="connsiteX19" fmla="*/ 512580 w 787131"/>
              <a:gd name="connsiteY19" fmla="*/ 725579 h 960013"/>
              <a:gd name="connsiteX20" fmla="*/ 596742 w 787131"/>
              <a:gd name="connsiteY20" fmla="*/ 725579 h 960013"/>
              <a:gd name="connsiteX21" fmla="*/ 512580 w 787131"/>
              <a:gd name="connsiteY21" fmla="*/ 529166 h 960013"/>
              <a:gd name="connsiteX22" fmla="*/ 512580 w 787131"/>
              <a:gd name="connsiteY22" fmla="*/ 346597 h 960013"/>
              <a:gd name="connsiteX23" fmla="*/ 582791 w 787131"/>
              <a:gd name="connsiteY23" fmla="*/ 549629 h 960013"/>
              <a:gd name="connsiteX0" fmla="*/ 682034 w 783862"/>
              <a:gd name="connsiteY0" fmla="*/ 246623 h 960013"/>
              <a:gd name="connsiteX1" fmla="*/ 783639 w 783862"/>
              <a:gd name="connsiteY1" fmla="*/ 126450 h 960013"/>
              <a:gd name="connsiteX2" fmla="*/ 708695 w 783862"/>
              <a:gd name="connsiteY2" fmla="*/ 0 h 960013"/>
              <a:gd name="connsiteX3" fmla="*/ 506690 w 783862"/>
              <a:gd name="connsiteY3" fmla="*/ 149556 h 960013"/>
              <a:gd name="connsiteX4" fmla="*/ 301473 w 783862"/>
              <a:gd name="connsiteY4" fmla="*/ 123658 h 960013"/>
              <a:gd name="connsiteX5" fmla="*/ 111570 w 783862"/>
              <a:gd name="connsiteY5" fmla="*/ 267665 h 960013"/>
              <a:gd name="connsiteX6" fmla="*/ 5115 w 783862"/>
              <a:gd name="connsiteY6" fmla="*/ 519661 h 960013"/>
              <a:gd name="connsiteX7" fmla="*/ 38938 w 783862"/>
              <a:gd name="connsiteY7" fmla="*/ 603524 h 960013"/>
              <a:gd name="connsiteX8" fmla="*/ 122801 w 783862"/>
              <a:gd name="connsiteY8" fmla="*/ 569702 h 960013"/>
              <a:gd name="connsiteX9" fmla="*/ 192897 w 783862"/>
              <a:gd name="connsiteY9" fmla="*/ 404383 h 960013"/>
              <a:gd name="connsiteX10" fmla="*/ 192897 w 783862"/>
              <a:gd name="connsiteY10" fmla="*/ 524158 h 960013"/>
              <a:gd name="connsiteX11" fmla="*/ 106561 w 783862"/>
              <a:gd name="connsiteY11" fmla="*/ 725579 h 960013"/>
              <a:gd name="connsiteX12" fmla="*/ 192897 w 783862"/>
              <a:gd name="connsiteY12" fmla="*/ 725579 h 960013"/>
              <a:gd name="connsiteX13" fmla="*/ 192897 w 783862"/>
              <a:gd name="connsiteY13" fmla="*/ 960013 h 960013"/>
              <a:gd name="connsiteX14" fmla="*/ 320770 w 783862"/>
              <a:gd name="connsiteY14" fmla="*/ 960013 h 960013"/>
              <a:gd name="connsiteX15" fmla="*/ 320770 w 783862"/>
              <a:gd name="connsiteY15" fmla="*/ 725579 h 960013"/>
              <a:gd name="connsiteX16" fmla="*/ 384707 w 783862"/>
              <a:gd name="connsiteY16" fmla="*/ 725579 h 960013"/>
              <a:gd name="connsiteX17" fmla="*/ 384707 w 783862"/>
              <a:gd name="connsiteY17" fmla="*/ 960013 h 960013"/>
              <a:gd name="connsiteX18" fmla="*/ 512580 w 783862"/>
              <a:gd name="connsiteY18" fmla="*/ 960013 h 960013"/>
              <a:gd name="connsiteX19" fmla="*/ 512580 w 783862"/>
              <a:gd name="connsiteY19" fmla="*/ 725579 h 960013"/>
              <a:gd name="connsiteX20" fmla="*/ 596742 w 783862"/>
              <a:gd name="connsiteY20" fmla="*/ 725579 h 960013"/>
              <a:gd name="connsiteX21" fmla="*/ 512580 w 783862"/>
              <a:gd name="connsiteY21" fmla="*/ 529166 h 960013"/>
              <a:gd name="connsiteX22" fmla="*/ 512580 w 783862"/>
              <a:gd name="connsiteY22" fmla="*/ 346597 h 960013"/>
              <a:gd name="connsiteX23" fmla="*/ 682034 w 783862"/>
              <a:gd name="connsiteY23" fmla="*/ 246623 h 960013"/>
              <a:gd name="connsiteX0" fmla="*/ 512580 w 783862"/>
              <a:gd name="connsiteY0" fmla="*/ 346597 h 960013"/>
              <a:gd name="connsiteX1" fmla="*/ 783639 w 783862"/>
              <a:gd name="connsiteY1" fmla="*/ 126450 h 960013"/>
              <a:gd name="connsiteX2" fmla="*/ 708695 w 783862"/>
              <a:gd name="connsiteY2" fmla="*/ 0 h 960013"/>
              <a:gd name="connsiteX3" fmla="*/ 506690 w 783862"/>
              <a:gd name="connsiteY3" fmla="*/ 149556 h 960013"/>
              <a:gd name="connsiteX4" fmla="*/ 301473 w 783862"/>
              <a:gd name="connsiteY4" fmla="*/ 123658 h 960013"/>
              <a:gd name="connsiteX5" fmla="*/ 111570 w 783862"/>
              <a:gd name="connsiteY5" fmla="*/ 267665 h 960013"/>
              <a:gd name="connsiteX6" fmla="*/ 5115 w 783862"/>
              <a:gd name="connsiteY6" fmla="*/ 519661 h 960013"/>
              <a:gd name="connsiteX7" fmla="*/ 38938 w 783862"/>
              <a:gd name="connsiteY7" fmla="*/ 603524 h 960013"/>
              <a:gd name="connsiteX8" fmla="*/ 122801 w 783862"/>
              <a:gd name="connsiteY8" fmla="*/ 569702 h 960013"/>
              <a:gd name="connsiteX9" fmla="*/ 192897 w 783862"/>
              <a:gd name="connsiteY9" fmla="*/ 404383 h 960013"/>
              <a:gd name="connsiteX10" fmla="*/ 192897 w 783862"/>
              <a:gd name="connsiteY10" fmla="*/ 524158 h 960013"/>
              <a:gd name="connsiteX11" fmla="*/ 106561 w 783862"/>
              <a:gd name="connsiteY11" fmla="*/ 725579 h 960013"/>
              <a:gd name="connsiteX12" fmla="*/ 192897 w 783862"/>
              <a:gd name="connsiteY12" fmla="*/ 725579 h 960013"/>
              <a:gd name="connsiteX13" fmla="*/ 192897 w 783862"/>
              <a:gd name="connsiteY13" fmla="*/ 960013 h 960013"/>
              <a:gd name="connsiteX14" fmla="*/ 320770 w 783862"/>
              <a:gd name="connsiteY14" fmla="*/ 960013 h 960013"/>
              <a:gd name="connsiteX15" fmla="*/ 320770 w 783862"/>
              <a:gd name="connsiteY15" fmla="*/ 725579 h 960013"/>
              <a:gd name="connsiteX16" fmla="*/ 384707 w 783862"/>
              <a:gd name="connsiteY16" fmla="*/ 725579 h 960013"/>
              <a:gd name="connsiteX17" fmla="*/ 384707 w 783862"/>
              <a:gd name="connsiteY17" fmla="*/ 960013 h 960013"/>
              <a:gd name="connsiteX18" fmla="*/ 512580 w 783862"/>
              <a:gd name="connsiteY18" fmla="*/ 960013 h 960013"/>
              <a:gd name="connsiteX19" fmla="*/ 512580 w 783862"/>
              <a:gd name="connsiteY19" fmla="*/ 725579 h 960013"/>
              <a:gd name="connsiteX20" fmla="*/ 596742 w 783862"/>
              <a:gd name="connsiteY20" fmla="*/ 725579 h 960013"/>
              <a:gd name="connsiteX21" fmla="*/ 512580 w 783862"/>
              <a:gd name="connsiteY21" fmla="*/ 529166 h 960013"/>
              <a:gd name="connsiteX22" fmla="*/ 512580 w 783862"/>
              <a:gd name="connsiteY22" fmla="*/ 346597 h 96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83862" h="960013">
                <a:moveTo>
                  <a:pt x="512580" y="346597"/>
                </a:moveTo>
                <a:lnTo>
                  <a:pt x="783639" y="126450"/>
                </a:lnTo>
                <a:cubicBezTo>
                  <a:pt x="788082" y="85346"/>
                  <a:pt x="724853" y="23261"/>
                  <a:pt x="708695" y="0"/>
                </a:cubicBezTo>
                <a:lnTo>
                  <a:pt x="506690" y="149556"/>
                </a:lnTo>
                <a:cubicBezTo>
                  <a:pt x="417149" y="103803"/>
                  <a:pt x="363446" y="130564"/>
                  <a:pt x="301473" y="123658"/>
                </a:cubicBezTo>
                <a:cubicBezTo>
                  <a:pt x="235620" y="143343"/>
                  <a:pt x="160963" y="201665"/>
                  <a:pt x="111570" y="267665"/>
                </a:cubicBezTo>
                <a:cubicBezTo>
                  <a:pt x="62177" y="333665"/>
                  <a:pt x="45054" y="425674"/>
                  <a:pt x="5115" y="519661"/>
                </a:cubicBezTo>
                <a:cubicBezTo>
                  <a:pt x="-8703" y="552160"/>
                  <a:pt x="6439" y="589705"/>
                  <a:pt x="38938" y="603524"/>
                </a:cubicBezTo>
                <a:cubicBezTo>
                  <a:pt x="71437" y="617343"/>
                  <a:pt x="108983" y="602201"/>
                  <a:pt x="122801" y="569702"/>
                </a:cubicBezTo>
                <a:lnTo>
                  <a:pt x="192897" y="404383"/>
                </a:lnTo>
                <a:lnTo>
                  <a:pt x="192897" y="524158"/>
                </a:lnTo>
                <a:lnTo>
                  <a:pt x="106561" y="725579"/>
                </a:lnTo>
                <a:lnTo>
                  <a:pt x="192897" y="725579"/>
                </a:lnTo>
                <a:lnTo>
                  <a:pt x="192897" y="960013"/>
                </a:lnTo>
                <a:lnTo>
                  <a:pt x="320770" y="960013"/>
                </a:lnTo>
                <a:lnTo>
                  <a:pt x="320770" y="725579"/>
                </a:lnTo>
                <a:lnTo>
                  <a:pt x="384707" y="725579"/>
                </a:lnTo>
                <a:lnTo>
                  <a:pt x="384707" y="960013"/>
                </a:lnTo>
                <a:lnTo>
                  <a:pt x="512580" y="960013"/>
                </a:lnTo>
                <a:lnTo>
                  <a:pt x="512580" y="725579"/>
                </a:lnTo>
                <a:lnTo>
                  <a:pt x="596742" y="725579"/>
                </a:lnTo>
                <a:lnTo>
                  <a:pt x="512580" y="529166"/>
                </a:lnTo>
                <a:lnTo>
                  <a:pt x="512580" y="346597"/>
                </a:lnTo>
                <a:close/>
              </a:path>
            </a:pathLst>
          </a:custGeom>
          <a:solidFill>
            <a:srgbClr val="FF6600"/>
          </a:solidFill>
          <a:ln w="212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CFFED68-EF47-49B7-AC02-34C061086A62}"/>
              </a:ext>
            </a:extLst>
          </p:cNvPr>
          <p:cNvSpPr/>
          <p:nvPr/>
        </p:nvSpPr>
        <p:spPr>
          <a:xfrm>
            <a:off x="8556898" y="3693685"/>
            <a:ext cx="271025" cy="489540"/>
          </a:xfrm>
          <a:custGeom>
            <a:avLst/>
            <a:gdLst>
              <a:gd name="connsiteX0" fmla="*/ 1448130 w 1453235"/>
              <a:gd name="connsiteY0" fmla="*/ 1075556 h 2514287"/>
              <a:gd name="connsiteX1" fmla="*/ 1210914 w 1453235"/>
              <a:gd name="connsiteY1" fmla="*/ 209524 h 2514287"/>
              <a:gd name="connsiteX2" fmla="*/ 1158200 w 1453235"/>
              <a:gd name="connsiteY2" fmla="*/ 132698 h 2514287"/>
              <a:gd name="connsiteX3" fmla="*/ 881449 w 1453235"/>
              <a:gd name="connsiteY3" fmla="*/ 13968 h 2514287"/>
              <a:gd name="connsiteX4" fmla="*/ 729895 w 1453235"/>
              <a:gd name="connsiteY4" fmla="*/ 0 h 2514287"/>
              <a:gd name="connsiteX5" fmla="*/ 578341 w 1453235"/>
              <a:gd name="connsiteY5" fmla="*/ 13968 h 2514287"/>
              <a:gd name="connsiteX6" fmla="*/ 301590 w 1453235"/>
              <a:gd name="connsiteY6" fmla="*/ 132698 h 2514287"/>
              <a:gd name="connsiteX7" fmla="*/ 248876 w 1453235"/>
              <a:gd name="connsiteY7" fmla="*/ 209524 h 2514287"/>
              <a:gd name="connsiteX8" fmla="*/ 5071 w 1453235"/>
              <a:gd name="connsiteY8" fmla="*/ 1075556 h 2514287"/>
              <a:gd name="connsiteX9" fmla="*/ 97322 w 1453235"/>
              <a:gd name="connsiteY9" fmla="*/ 1250160 h 2514287"/>
              <a:gd name="connsiteX10" fmla="*/ 136857 w 1453235"/>
              <a:gd name="connsiteY10" fmla="*/ 1257144 h 2514287"/>
              <a:gd name="connsiteX11" fmla="*/ 262054 w 1453235"/>
              <a:gd name="connsiteY11" fmla="*/ 1159366 h 2514287"/>
              <a:gd name="connsiteX12" fmla="*/ 466323 w 1453235"/>
              <a:gd name="connsiteY12" fmla="*/ 426032 h 2514287"/>
              <a:gd name="connsiteX13" fmla="*/ 466323 w 1453235"/>
              <a:gd name="connsiteY13" fmla="*/ 670477 h 2514287"/>
              <a:gd name="connsiteX14" fmla="*/ 222518 w 1453235"/>
              <a:gd name="connsiteY14" fmla="*/ 1536509 h 2514287"/>
              <a:gd name="connsiteX15" fmla="*/ 400430 w 1453235"/>
              <a:gd name="connsiteY15" fmla="*/ 1536509 h 2514287"/>
              <a:gd name="connsiteX16" fmla="*/ 400430 w 1453235"/>
              <a:gd name="connsiteY16" fmla="*/ 2514287 h 2514287"/>
              <a:gd name="connsiteX17" fmla="*/ 664002 w 1453235"/>
              <a:gd name="connsiteY17" fmla="*/ 2514287 h 2514287"/>
              <a:gd name="connsiteX18" fmla="*/ 664002 w 1453235"/>
              <a:gd name="connsiteY18" fmla="*/ 1536509 h 2514287"/>
              <a:gd name="connsiteX19" fmla="*/ 795788 w 1453235"/>
              <a:gd name="connsiteY19" fmla="*/ 1536509 h 2514287"/>
              <a:gd name="connsiteX20" fmla="*/ 795788 w 1453235"/>
              <a:gd name="connsiteY20" fmla="*/ 2514287 h 2514287"/>
              <a:gd name="connsiteX21" fmla="*/ 1059360 w 1453235"/>
              <a:gd name="connsiteY21" fmla="*/ 2514287 h 2514287"/>
              <a:gd name="connsiteX22" fmla="*/ 1059360 w 1453235"/>
              <a:gd name="connsiteY22" fmla="*/ 1536509 h 2514287"/>
              <a:gd name="connsiteX23" fmla="*/ 1237272 w 1453235"/>
              <a:gd name="connsiteY23" fmla="*/ 1536509 h 2514287"/>
              <a:gd name="connsiteX24" fmla="*/ 993467 w 1453235"/>
              <a:gd name="connsiteY24" fmla="*/ 670477 h 2514287"/>
              <a:gd name="connsiteX25" fmla="*/ 993467 w 1453235"/>
              <a:gd name="connsiteY25" fmla="*/ 426032 h 2514287"/>
              <a:gd name="connsiteX26" fmla="*/ 1197736 w 1453235"/>
              <a:gd name="connsiteY26" fmla="*/ 1159366 h 2514287"/>
              <a:gd name="connsiteX27" fmla="*/ 1322933 w 1453235"/>
              <a:gd name="connsiteY27" fmla="*/ 1257144 h 2514287"/>
              <a:gd name="connsiteX28" fmla="*/ 1362469 w 1453235"/>
              <a:gd name="connsiteY28" fmla="*/ 1250160 h 2514287"/>
              <a:gd name="connsiteX29" fmla="*/ 1448130 w 1453235"/>
              <a:gd name="connsiteY29" fmla="*/ 1075556 h 251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453235" h="2514287">
                <a:moveTo>
                  <a:pt x="1448130" y="1075556"/>
                </a:moveTo>
                <a:lnTo>
                  <a:pt x="1210914" y="209524"/>
                </a:lnTo>
                <a:cubicBezTo>
                  <a:pt x="1204325" y="174603"/>
                  <a:pt x="1184557" y="146667"/>
                  <a:pt x="1158200" y="132698"/>
                </a:cubicBezTo>
                <a:cubicBezTo>
                  <a:pt x="1079128" y="76825"/>
                  <a:pt x="986878" y="41905"/>
                  <a:pt x="881449" y="13968"/>
                </a:cubicBezTo>
                <a:cubicBezTo>
                  <a:pt x="828735" y="6984"/>
                  <a:pt x="782610" y="0"/>
                  <a:pt x="729895" y="0"/>
                </a:cubicBezTo>
                <a:cubicBezTo>
                  <a:pt x="677181" y="0"/>
                  <a:pt x="631055" y="6984"/>
                  <a:pt x="578341" y="13968"/>
                </a:cubicBezTo>
                <a:cubicBezTo>
                  <a:pt x="472912" y="34921"/>
                  <a:pt x="380662" y="76825"/>
                  <a:pt x="301590" y="132698"/>
                </a:cubicBezTo>
                <a:cubicBezTo>
                  <a:pt x="275233" y="153651"/>
                  <a:pt x="255465" y="174603"/>
                  <a:pt x="248876" y="209524"/>
                </a:cubicBezTo>
                <a:lnTo>
                  <a:pt x="5071" y="1075556"/>
                </a:lnTo>
                <a:cubicBezTo>
                  <a:pt x="-14697" y="1152382"/>
                  <a:pt x="24839" y="1229207"/>
                  <a:pt x="97322" y="1250160"/>
                </a:cubicBezTo>
                <a:cubicBezTo>
                  <a:pt x="110500" y="1257144"/>
                  <a:pt x="123679" y="1257144"/>
                  <a:pt x="136857" y="1257144"/>
                </a:cubicBezTo>
                <a:cubicBezTo>
                  <a:pt x="196161" y="1257144"/>
                  <a:pt x="248876" y="1215239"/>
                  <a:pt x="262054" y="1159366"/>
                </a:cubicBezTo>
                <a:lnTo>
                  <a:pt x="466323" y="426032"/>
                </a:lnTo>
                <a:lnTo>
                  <a:pt x="466323" y="670477"/>
                </a:lnTo>
                <a:lnTo>
                  <a:pt x="222518" y="1536509"/>
                </a:lnTo>
                <a:lnTo>
                  <a:pt x="400430" y="1536509"/>
                </a:lnTo>
                <a:lnTo>
                  <a:pt x="400430" y="2514287"/>
                </a:lnTo>
                <a:lnTo>
                  <a:pt x="664002" y="2514287"/>
                </a:lnTo>
                <a:lnTo>
                  <a:pt x="664002" y="1536509"/>
                </a:lnTo>
                <a:lnTo>
                  <a:pt x="795788" y="1536509"/>
                </a:lnTo>
                <a:lnTo>
                  <a:pt x="795788" y="2514287"/>
                </a:lnTo>
                <a:lnTo>
                  <a:pt x="1059360" y="2514287"/>
                </a:lnTo>
                <a:lnTo>
                  <a:pt x="1059360" y="1536509"/>
                </a:lnTo>
                <a:lnTo>
                  <a:pt x="1237272" y="1536509"/>
                </a:lnTo>
                <a:lnTo>
                  <a:pt x="993467" y="670477"/>
                </a:lnTo>
                <a:lnTo>
                  <a:pt x="993467" y="426032"/>
                </a:lnTo>
                <a:lnTo>
                  <a:pt x="1197736" y="1159366"/>
                </a:lnTo>
                <a:cubicBezTo>
                  <a:pt x="1217504" y="1222223"/>
                  <a:pt x="1270218" y="1257144"/>
                  <a:pt x="1322933" y="1257144"/>
                </a:cubicBezTo>
                <a:cubicBezTo>
                  <a:pt x="1336111" y="1257144"/>
                  <a:pt x="1349290" y="1257144"/>
                  <a:pt x="1362469" y="1250160"/>
                </a:cubicBezTo>
                <a:cubicBezTo>
                  <a:pt x="1428362" y="1229207"/>
                  <a:pt x="1467897" y="1152382"/>
                  <a:pt x="1448130" y="1075556"/>
                </a:cubicBezTo>
                <a:close/>
              </a:path>
            </a:pathLst>
          </a:custGeom>
          <a:solidFill>
            <a:srgbClr val="FF6600"/>
          </a:solidFill>
          <a:ln w="329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FFE4BAF-1DF3-4845-B53E-C1C9A2F07FF7}"/>
              </a:ext>
            </a:extLst>
          </p:cNvPr>
          <p:cNvSpPr/>
          <p:nvPr/>
        </p:nvSpPr>
        <p:spPr>
          <a:xfrm>
            <a:off x="8310030" y="3689007"/>
            <a:ext cx="286435" cy="489335"/>
          </a:xfrm>
          <a:custGeom>
            <a:avLst/>
            <a:gdLst>
              <a:gd name="connsiteX0" fmla="*/ 1528882 w 1535862"/>
              <a:gd name="connsiteY0" fmla="*/ 1089066 h 2513229"/>
              <a:gd name="connsiteX1" fmla="*/ 1333408 w 1535862"/>
              <a:gd name="connsiteY1" fmla="*/ 258304 h 2513229"/>
              <a:gd name="connsiteX2" fmla="*/ 1291521 w 1535862"/>
              <a:gd name="connsiteY2" fmla="*/ 181511 h 2513229"/>
              <a:gd name="connsiteX3" fmla="*/ 998311 w 1535862"/>
              <a:gd name="connsiteY3" fmla="*/ 27925 h 2513229"/>
              <a:gd name="connsiteX4" fmla="*/ 767931 w 1535862"/>
              <a:gd name="connsiteY4" fmla="*/ 0 h 2513229"/>
              <a:gd name="connsiteX5" fmla="*/ 537552 w 1535862"/>
              <a:gd name="connsiteY5" fmla="*/ 34906 h 2513229"/>
              <a:gd name="connsiteX6" fmla="*/ 244342 w 1535862"/>
              <a:gd name="connsiteY6" fmla="*/ 188492 h 2513229"/>
              <a:gd name="connsiteX7" fmla="*/ 202455 w 1535862"/>
              <a:gd name="connsiteY7" fmla="*/ 265285 h 2513229"/>
              <a:gd name="connsiteX8" fmla="*/ 6981 w 1535862"/>
              <a:gd name="connsiteY8" fmla="*/ 1096048 h 2513229"/>
              <a:gd name="connsiteX9" fmla="*/ 0 w 1535862"/>
              <a:gd name="connsiteY9" fmla="*/ 1130954 h 2513229"/>
              <a:gd name="connsiteX10" fmla="*/ 139624 w 1535862"/>
              <a:gd name="connsiteY10" fmla="*/ 1270577 h 2513229"/>
              <a:gd name="connsiteX11" fmla="*/ 272267 w 1535862"/>
              <a:gd name="connsiteY11" fmla="*/ 1165859 h 2513229"/>
              <a:gd name="connsiteX12" fmla="*/ 418872 w 1535862"/>
              <a:gd name="connsiteY12" fmla="*/ 558496 h 2513229"/>
              <a:gd name="connsiteX13" fmla="*/ 418872 w 1535862"/>
              <a:gd name="connsiteY13" fmla="*/ 2513230 h 2513229"/>
              <a:gd name="connsiteX14" fmla="*/ 698119 w 1535862"/>
              <a:gd name="connsiteY14" fmla="*/ 2513230 h 2513229"/>
              <a:gd name="connsiteX15" fmla="*/ 698119 w 1535862"/>
              <a:gd name="connsiteY15" fmla="*/ 1256615 h 2513229"/>
              <a:gd name="connsiteX16" fmla="*/ 837743 w 1535862"/>
              <a:gd name="connsiteY16" fmla="*/ 1256615 h 2513229"/>
              <a:gd name="connsiteX17" fmla="*/ 837743 w 1535862"/>
              <a:gd name="connsiteY17" fmla="*/ 2513230 h 2513229"/>
              <a:gd name="connsiteX18" fmla="*/ 1116991 w 1535862"/>
              <a:gd name="connsiteY18" fmla="*/ 2513230 h 2513229"/>
              <a:gd name="connsiteX19" fmla="*/ 1116991 w 1535862"/>
              <a:gd name="connsiteY19" fmla="*/ 551514 h 2513229"/>
              <a:gd name="connsiteX20" fmla="*/ 1263596 w 1535862"/>
              <a:gd name="connsiteY20" fmla="*/ 1158878 h 2513229"/>
              <a:gd name="connsiteX21" fmla="*/ 1396239 w 1535862"/>
              <a:gd name="connsiteY21" fmla="*/ 1263596 h 2513229"/>
              <a:gd name="connsiteX22" fmla="*/ 1535863 w 1535862"/>
              <a:gd name="connsiteY22" fmla="*/ 1123972 h 2513229"/>
              <a:gd name="connsiteX23" fmla="*/ 1528882 w 1535862"/>
              <a:gd name="connsiteY23" fmla="*/ 1089066 h 2513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35862" h="2513229">
                <a:moveTo>
                  <a:pt x="1528882" y="1089066"/>
                </a:moveTo>
                <a:lnTo>
                  <a:pt x="1333408" y="258304"/>
                </a:lnTo>
                <a:cubicBezTo>
                  <a:pt x="1326427" y="230379"/>
                  <a:pt x="1312464" y="202455"/>
                  <a:pt x="1291521" y="181511"/>
                </a:cubicBezTo>
                <a:cubicBezTo>
                  <a:pt x="1207747" y="111699"/>
                  <a:pt x="1110010" y="62831"/>
                  <a:pt x="998311" y="27925"/>
                </a:cubicBezTo>
                <a:cubicBezTo>
                  <a:pt x="921518" y="13962"/>
                  <a:pt x="844725" y="0"/>
                  <a:pt x="767931" y="0"/>
                </a:cubicBezTo>
                <a:cubicBezTo>
                  <a:pt x="691138" y="0"/>
                  <a:pt x="614345" y="13962"/>
                  <a:pt x="537552" y="34906"/>
                </a:cubicBezTo>
                <a:cubicBezTo>
                  <a:pt x="425853" y="62831"/>
                  <a:pt x="328116" y="118680"/>
                  <a:pt x="244342" y="188492"/>
                </a:cubicBezTo>
                <a:cubicBezTo>
                  <a:pt x="223398" y="209436"/>
                  <a:pt x="209436" y="237361"/>
                  <a:pt x="202455" y="265285"/>
                </a:cubicBezTo>
                <a:lnTo>
                  <a:pt x="6981" y="1096048"/>
                </a:lnTo>
                <a:cubicBezTo>
                  <a:pt x="6981" y="1103029"/>
                  <a:pt x="0" y="1116991"/>
                  <a:pt x="0" y="1130954"/>
                </a:cubicBezTo>
                <a:cubicBezTo>
                  <a:pt x="0" y="1207747"/>
                  <a:pt x="62831" y="1270577"/>
                  <a:pt x="139624" y="1270577"/>
                </a:cubicBezTo>
                <a:cubicBezTo>
                  <a:pt x="202455" y="1270577"/>
                  <a:pt x="258304" y="1221709"/>
                  <a:pt x="272267" y="1165859"/>
                </a:cubicBezTo>
                <a:lnTo>
                  <a:pt x="418872" y="558496"/>
                </a:lnTo>
                <a:lnTo>
                  <a:pt x="418872" y="2513230"/>
                </a:lnTo>
                <a:lnTo>
                  <a:pt x="698119" y="2513230"/>
                </a:lnTo>
                <a:lnTo>
                  <a:pt x="698119" y="1256615"/>
                </a:lnTo>
                <a:lnTo>
                  <a:pt x="837743" y="1256615"/>
                </a:lnTo>
                <a:lnTo>
                  <a:pt x="837743" y="2513230"/>
                </a:lnTo>
                <a:lnTo>
                  <a:pt x="1116991" y="2513230"/>
                </a:lnTo>
                <a:lnTo>
                  <a:pt x="1116991" y="551514"/>
                </a:lnTo>
                <a:lnTo>
                  <a:pt x="1263596" y="1158878"/>
                </a:lnTo>
                <a:cubicBezTo>
                  <a:pt x="1277558" y="1214728"/>
                  <a:pt x="1333408" y="1263596"/>
                  <a:pt x="1396239" y="1263596"/>
                </a:cubicBezTo>
                <a:cubicBezTo>
                  <a:pt x="1473032" y="1263596"/>
                  <a:pt x="1535863" y="1200765"/>
                  <a:pt x="1535863" y="1123972"/>
                </a:cubicBezTo>
                <a:cubicBezTo>
                  <a:pt x="1535863" y="1110010"/>
                  <a:pt x="1528882" y="1096048"/>
                  <a:pt x="1528882" y="1089066"/>
                </a:cubicBezTo>
                <a:close/>
              </a:path>
            </a:pathLst>
          </a:custGeom>
          <a:solidFill>
            <a:srgbClr val="FF6600"/>
          </a:solidFill>
          <a:ln w="34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!!Oval 1">
            <a:extLst>
              <a:ext uri="{FF2B5EF4-FFF2-40B4-BE49-F238E27FC236}">
                <a16:creationId xmlns:a16="http://schemas.microsoft.com/office/drawing/2014/main" id="{0322F456-2BD0-4E7A-BBE3-712C6A246DB6}"/>
              </a:ext>
            </a:extLst>
          </p:cNvPr>
          <p:cNvSpPr/>
          <p:nvPr/>
        </p:nvSpPr>
        <p:spPr>
          <a:xfrm>
            <a:off x="7934500" y="3844157"/>
            <a:ext cx="112482" cy="117632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!!Oval 2">
            <a:extLst>
              <a:ext uri="{FF2B5EF4-FFF2-40B4-BE49-F238E27FC236}">
                <a16:creationId xmlns:a16="http://schemas.microsoft.com/office/drawing/2014/main" id="{A91C7989-973C-484F-A049-1264B5FD0E11}"/>
              </a:ext>
            </a:extLst>
          </p:cNvPr>
          <p:cNvSpPr/>
          <p:nvPr/>
        </p:nvSpPr>
        <p:spPr>
          <a:xfrm>
            <a:off x="8150382" y="3794739"/>
            <a:ext cx="121091" cy="123611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!!Oval 3">
            <a:extLst>
              <a:ext uri="{FF2B5EF4-FFF2-40B4-BE49-F238E27FC236}">
                <a16:creationId xmlns:a16="http://schemas.microsoft.com/office/drawing/2014/main" id="{AED14DE5-ADCF-4265-9124-32FFE2338107}"/>
              </a:ext>
            </a:extLst>
          </p:cNvPr>
          <p:cNvSpPr/>
          <p:nvPr/>
        </p:nvSpPr>
        <p:spPr>
          <a:xfrm>
            <a:off x="8399241" y="3550292"/>
            <a:ext cx="121091" cy="126635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!!Oval 4">
            <a:extLst>
              <a:ext uri="{FF2B5EF4-FFF2-40B4-BE49-F238E27FC236}">
                <a16:creationId xmlns:a16="http://schemas.microsoft.com/office/drawing/2014/main" id="{51698EA3-7157-4F84-B590-8877159E7832}"/>
              </a:ext>
            </a:extLst>
          </p:cNvPr>
          <p:cNvSpPr/>
          <p:nvPr/>
        </p:nvSpPr>
        <p:spPr>
          <a:xfrm>
            <a:off x="8626600" y="3559295"/>
            <a:ext cx="121091" cy="126635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!!Oval 5">
            <a:extLst>
              <a:ext uri="{FF2B5EF4-FFF2-40B4-BE49-F238E27FC236}">
                <a16:creationId xmlns:a16="http://schemas.microsoft.com/office/drawing/2014/main" id="{24722526-B4D0-4087-AD20-48F2DD16ED39}"/>
              </a:ext>
            </a:extLst>
          </p:cNvPr>
          <p:cNvSpPr/>
          <p:nvPr/>
        </p:nvSpPr>
        <p:spPr>
          <a:xfrm>
            <a:off x="8866481" y="3794739"/>
            <a:ext cx="103496" cy="108235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Graphic 31" descr="Woman with cane with solid fill">
            <a:extLst>
              <a:ext uri="{FF2B5EF4-FFF2-40B4-BE49-F238E27FC236}">
                <a16:creationId xmlns:a16="http://schemas.microsoft.com/office/drawing/2014/main" id="{B5D8AEED-BB94-425F-868F-1946E822B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58317" y="3550292"/>
            <a:ext cx="681727" cy="681727"/>
          </a:xfrm>
          <a:prstGeom prst="rect">
            <a:avLst/>
          </a:prstGeom>
        </p:spPr>
      </p:pic>
      <p:pic>
        <p:nvPicPr>
          <p:cNvPr id="33" name="Graphic 32" descr="Woman with kid with solid fill">
            <a:extLst>
              <a:ext uri="{FF2B5EF4-FFF2-40B4-BE49-F238E27FC236}">
                <a16:creationId xmlns:a16="http://schemas.microsoft.com/office/drawing/2014/main" id="{A7107827-7BE0-4198-ADE8-6AA35B5B18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53209" y="3493600"/>
            <a:ext cx="750787" cy="750787"/>
          </a:xfrm>
          <a:prstGeom prst="rect">
            <a:avLst/>
          </a:prstGeom>
        </p:spPr>
      </p:pic>
      <p:pic>
        <p:nvPicPr>
          <p:cNvPr id="34" name="Graphic 33" descr="Man With Pram with solid fill">
            <a:extLst>
              <a:ext uri="{FF2B5EF4-FFF2-40B4-BE49-F238E27FC236}">
                <a16:creationId xmlns:a16="http://schemas.microsoft.com/office/drawing/2014/main" id="{2B783FB0-70D6-466F-9A6B-766B0A502A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62680" y="4332030"/>
            <a:ext cx="750787" cy="750787"/>
          </a:xfrm>
          <a:prstGeom prst="rect">
            <a:avLst/>
          </a:prstGeom>
        </p:spPr>
      </p:pic>
      <p:pic>
        <p:nvPicPr>
          <p:cNvPr id="35" name="Graphic 34" descr="Woman with solid fill">
            <a:extLst>
              <a:ext uri="{FF2B5EF4-FFF2-40B4-BE49-F238E27FC236}">
                <a16:creationId xmlns:a16="http://schemas.microsoft.com/office/drawing/2014/main" id="{409B9E5D-160A-4ABA-9D21-DD2D24A341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20475" y="3526834"/>
            <a:ext cx="680873" cy="680873"/>
          </a:xfrm>
          <a:prstGeom prst="rect">
            <a:avLst/>
          </a:prstGeom>
        </p:spPr>
      </p:pic>
      <p:pic>
        <p:nvPicPr>
          <p:cNvPr id="36" name="Graphic 35" descr="Man with solid fill">
            <a:extLst>
              <a:ext uri="{FF2B5EF4-FFF2-40B4-BE49-F238E27FC236}">
                <a16:creationId xmlns:a16="http://schemas.microsoft.com/office/drawing/2014/main" id="{7CB6971E-5993-4CEE-B414-3FEA018052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84599" y="4458473"/>
            <a:ext cx="566981" cy="566981"/>
          </a:xfrm>
          <a:prstGeom prst="rect">
            <a:avLst/>
          </a:prstGeom>
        </p:spPr>
      </p:pic>
      <p:pic>
        <p:nvPicPr>
          <p:cNvPr id="37" name="Graphic 36" descr="Dance with solid fill">
            <a:extLst>
              <a:ext uri="{FF2B5EF4-FFF2-40B4-BE49-F238E27FC236}">
                <a16:creationId xmlns:a16="http://schemas.microsoft.com/office/drawing/2014/main" id="{B171F7F4-E201-4590-B150-9F2A906F12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18612" y="3472796"/>
            <a:ext cx="761343" cy="761344"/>
          </a:xfrm>
          <a:prstGeom prst="rect">
            <a:avLst/>
          </a:prstGeom>
        </p:spPr>
      </p:pic>
      <p:pic>
        <p:nvPicPr>
          <p:cNvPr id="38" name="Graphic 37" descr="Group with solid fill">
            <a:extLst>
              <a:ext uri="{FF2B5EF4-FFF2-40B4-BE49-F238E27FC236}">
                <a16:creationId xmlns:a16="http://schemas.microsoft.com/office/drawing/2014/main" id="{F92B5514-48F1-4001-948B-873A51B8A7B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823073" y="4268713"/>
            <a:ext cx="966976" cy="966976"/>
          </a:xfrm>
          <a:prstGeom prst="rect">
            <a:avLst/>
          </a:prstGeom>
        </p:spPr>
      </p:pic>
      <p:pic>
        <p:nvPicPr>
          <p:cNvPr id="39" name="Graphic 38" descr="Walk with solid fill">
            <a:extLst>
              <a:ext uri="{FF2B5EF4-FFF2-40B4-BE49-F238E27FC236}">
                <a16:creationId xmlns:a16="http://schemas.microsoft.com/office/drawing/2014/main" id="{7C8887FC-4E85-480B-9837-7948D768B1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204364" y="3587634"/>
            <a:ext cx="585752" cy="585752"/>
          </a:xfrm>
          <a:prstGeom prst="rect">
            <a:avLst/>
          </a:prstGeom>
        </p:spPr>
      </p:pic>
      <p:pic>
        <p:nvPicPr>
          <p:cNvPr id="40" name="Graphic 39" descr="Woman with baby with solid fill">
            <a:extLst>
              <a:ext uri="{FF2B5EF4-FFF2-40B4-BE49-F238E27FC236}">
                <a16:creationId xmlns:a16="http://schemas.microsoft.com/office/drawing/2014/main" id="{6E61C2D4-AD7C-40CA-AC0F-EB9A22266EA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893411" y="3502973"/>
            <a:ext cx="691766" cy="691766"/>
          </a:xfrm>
          <a:prstGeom prst="rect">
            <a:avLst/>
          </a:prstGeom>
        </p:spPr>
      </p:pic>
      <p:pic>
        <p:nvPicPr>
          <p:cNvPr id="41" name="Graphic 40" descr="Group of men with solid fill">
            <a:extLst>
              <a:ext uri="{FF2B5EF4-FFF2-40B4-BE49-F238E27FC236}">
                <a16:creationId xmlns:a16="http://schemas.microsoft.com/office/drawing/2014/main" id="{F8A42BA6-EE0C-45CC-A59E-94DE3A133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767287" y="3542715"/>
            <a:ext cx="718155" cy="718155"/>
          </a:xfrm>
          <a:prstGeom prst="rect">
            <a:avLst/>
          </a:prstGeom>
        </p:spPr>
      </p:pic>
      <p:pic>
        <p:nvPicPr>
          <p:cNvPr id="42" name="Graphic 41" descr="Pregnant lady with solid fill">
            <a:extLst>
              <a:ext uri="{FF2B5EF4-FFF2-40B4-BE49-F238E27FC236}">
                <a16:creationId xmlns:a16="http://schemas.microsoft.com/office/drawing/2014/main" id="{083994DB-BE70-461C-A824-FBC34BC20AC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683366" y="3467506"/>
            <a:ext cx="741495" cy="741495"/>
          </a:xfrm>
          <a:prstGeom prst="rect">
            <a:avLst/>
          </a:prstGeom>
        </p:spPr>
      </p:pic>
      <p:pic>
        <p:nvPicPr>
          <p:cNvPr id="43" name="Graphic 42" descr="Universal access with solid fill">
            <a:extLst>
              <a:ext uri="{FF2B5EF4-FFF2-40B4-BE49-F238E27FC236}">
                <a16:creationId xmlns:a16="http://schemas.microsoft.com/office/drawing/2014/main" id="{70190811-F959-44DA-84F4-E7E7900A2C4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871000" y="3414887"/>
            <a:ext cx="966976" cy="966976"/>
          </a:xfrm>
          <a:prstGeom prst="rect">
            <a:avLst/>
          </a:prstGeom>
        </p:spPr>
      </p:pic>
      <p:pic>
        <p:nvPicPr>
          <p:cNvPr id="44" name="Graphic 43" descr="Family with boy with solid fill">
            <a:extLst>
              <a:ext uri="{FF2B5EF4-FFF2-40B4-BE49-F238E27FC236}">
                <a16:creationId xmlns:a16="http://schemas.microsoft.com/office/drawing/2014/main" id="{E7746BB8-AF23-45C1-9CE5-7CB94876F58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5952758" y="4320356"/>
            <a:ext cx="753995" cy="753995"/>
          </a:xfrm>
          <a:prstGeom prst="rect">
            <a:avLst/>
          </a:prstGeom>
        </p:spPr>
      </p:pic>
      <p:pic>
        <p:nvPicPr>
          <p:cNvPr id="45" name="Graphic 44" descr="Children with solid fill">
            <a:extLst>
              <a:ext uri="{FF2B5EF4-FFF2-40B4-BE49-F238E27FC236}">
                <a16:creationId xmlns:a16="http://schemas.microsoft.com/office/drawing/2014/main" id="{48303795-D291-4A36-A1CE-513D737CC5C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969881" y="4386374"/>
            <a:ext cx="837226" cy="837226"/>
          </a:xfrm>
          <a:prstGeom prst="rect">
            <a:avLst/>
          </a:prstGeom>
        </p:spPr>
      </p:pic>
      <p:pic>
        <p:nvPicPr>
          <p:cNvPr id="46" name="Graphic 45" descr="Man with solid fill">
            <a:extLst>
              <a:ext uri="{FF2B5EF4-FFF2-40B4-BE49-F238E27FC236}">
                <a16:creationId xmlns:a16="http://schemas.microsoft.com/office/drawing/2014/main" id="{FB86E325-FC02-4CF9-96B8-E33528A3F0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97471" y="4311583"/>
            <a:ext cx="725459" cy="725459"/>
          </a:xfrm>
          <a:prstGeom prst="rect">
            <a:avLst/>
          </a:prstGeom>
        </p:spPr>
      </p:pic>
      <p:pic>
        <p:nvPicPr>
          <p:cNvPr id="47" name="Graphic 46" descr="Woman with solid fill">
            <a:extLst>
              <a:ext uri="{FF2B5EF4-FFF2-40B4-BE49-F238E27FC236}">
                <a16:creationId xmlns:a16="http://schemas.microsoft.com/office/drawing/2014/main" id="{F61CDBEE-A5BA-4069-B64D-522DE04DDE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85260" y="4350417"/>
            <a:ext cx="679685" cy="679685"/>
          </a:xfrm>
          <a:prstGeom prst="rect">
            <a:avLst/>
          </a:prstGeom>
        </p:spPr>
      </p:pic>
      <p:pic>
        <p:nvPicPr>
          <p:cNvPr id="48" name="Graphic 47" descr="Man with solid fill">
            <a:extLst>
              <a:ext uri="{FF2B5EF4-FFF2-40B4-BE49-F238E27FC236}">
                <a16:creationId xmlns:a16="http://schemas.microsoft.com/office/drawing/2014/main" id="{F985B69E-1C55-412B-8835-C9E0D0DB70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51211" y="4392475"/>
            <a:ext cx="643727" cy="643728"/>
          </a:xfrm>
          <a:prstGeom prst="rect">
            <a:avLst/>
          </a:prstGeom>
        </p:spPr>
      </p:pic>
      <p:pic>
        <p:nvPicPr>
          <p:cNvPr id="49" name="Graphic 48" descr="Woman with solid fill">
            <a:extLst>
              <a:ext uri="{FF2B5EF4-FFF2-40B4-BE49-F238E27FC236}">
                <a16:creationId xmlns:a16="http://schemas.microsoft.com/office/drawing/2014/main" id="{3AFCD941-6C69-4EB4-B9F9-7703944699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26361" y="4492894"/>
            <a:ext cx="531207" cy="53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3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6504">
        <p159:morph option="byObject"/>
      </p:transition>
    </mc:Choice>
    <mc:Fallback xmlns="">
      <p:transition spd="slow" advTm="6504">
        <p:fade/>
      </p:transition>
    </mc:Fallback>
  </mc:AlternateContent>
  <p:extLst>
    <p:ext uri="{E180D4A7-C9FB-4DFB-919C-405C955672EB}">
      <p14:showEvtLst xmlns:p14="http://schemas.microsoft.com/office/powerpoint/2010/main">
        <p14:playEvt time="1" objId="50"/>
        <p14:stopEvt time="3120" objId="50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>
            <a:extLst>
              <a:ext uri="{FF2B5EF4-FFF2-40B4-BE49-F238E27FC236}">
                <a16:creationId xmlns:a16="http://schemas.microsoft.com/office/drawing/2014/main" id="{57932391-DC14-4F77-99FC-B74E9838C0E1}"/>
              </a:ext>
            </a:extLst>
          </p:cNvPr>
          <p:cNvSpPr/>
          <p:nvPr/>
        </p:nvSpPr>
        <p:spPr>
          <a:xfrm>
            <a:off x="-13490603" y="1044736"/>
            <a:ext cx="39550884" cy="3955088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!!balloon">
            <a:extLst>
              <a:ext uri="{FF2B5EF4-FFF2-40B4-BE49-F238E27FC236}">
                <a16:creationId xmlns:a16="http://schemas.microsoft.com/office/drawing/2014/main" id="{6E77F03D-85A4-4236-B0A0-0D966486EE2F}"/>
              </a:ext>
            </a:extLst>
          </p:cNvPr>
          <p:cNvSpPr/>
          <p:nvPr/>
        </p:nvSpPr>
        <p:spPr>
          <a:xfrm flipH="1">
            <a:off x="8662553" y="2453727"/>
            <a:ext cx="347977" cy="804242"/>
          </a:xfrm>
          <a:custGeom>
            <a:avLst/>
            <a:gdLst>
              <a:gd name="connsiteX0" fmla="*/ 1195241 w 1195240"/>
              <a:gd name="connsiteY0" fmla="*/ 230087 h 2646005"/>
              <a:gd name="connsiteX1" fmla="*/ 993914 w 1195240"/>
              <a:gd name="connsiteY1" fmla="*/ 0 h 2646005"/>
              <a:gd name="connsiteX2" fmla="*/ 792588 w 1195240"/>
              <a:gd name="connsiteY2" fmla="*/ 230087 h 2646005"/>
              <a:gd name="connsiteX3" fmla="*/ 965154 w 1195240"/>
              <a:gd name="connsiteY3" fmla="*/ 512232 h 2646005"/>
              <a:gd name="connsiteX4" fmla="*/ 965154 w 1195240"/>
              <a:gd name="connsiteY4" fmla="*/ 517697 h 2646005"/>
              <a:gd name="connsiteX5" fmla="*/ 993914 w 1195240"/>
              <a:gd name="connsiteY5" fmla="*/ 726789 h 2646005"/>
              <a:gd name="connsiteX6" fmla="*/ 1022675 w 1195240"/>
              <a:gd name="connsiteY6" fmla="*/ 920350 h 2646005"/>
              <a:gd name="connsiteX7" fmla="*/ 993914 w 1195240"/>
              <a:gd name="connsiteY7" fmla="*/ 1113911 h 2646005"/>
              <a:gd name="connsiteX8" fmla="*/ 976945 w 1195240"/>
              <a:gd name="connsiteY8" fmla="*/ 1180924 h 2646005"/>
              <a:gd name="connsiteX9" fmla="*/ 930640 w 1195240"/>
              <a:gd name="connsiteY9" fmla="*/ 1205658 h 2646005"/>
              <a:gd name="connsiteX10" fmla="*/ 624337 w 1195240"/>
              <a:gd name="connsiteY10" fmla="*/ 1524329 h 2646005"/>
              <a:gd name="connsiteX11" fmla="*/ 426749 w 1195240"/>
              <a:gd name="connsiteY11" fmla="*/ 1524329 h 2646005"/>
              <a:gd name="connsiteX12" fmla="*/ 150644 w 1195240"/>
              <a:gd name="connsiteY12" fmla="*/ 1711275 h 2646005"/>
              <a:gd name="connsiteX13" fmla="*/ 6839 w 1195240"/>
              <a:gd name="connsiteY13" fmla="*/ 2051517 h 2646005"/>
              <a:gd name="connsiteX14" fmla="*/ 52569 w 1195240"/>
              <a:gd name="connsiteY14" fmla="*/ 2164548 h 2646005"/>
              <a:gd name="connsiteX15" fmla="*/ 86220 w 1195240"/>
              <a:gd name="connsiteY15" fmla="*/ 2171450 h 2646005"/>
              <a:gd name="connsiteX16" fmla="*/ 165600 w 1195240"/>
              <a:gd name="connsiteY16" fmla="*/ 2119105 h 2646005"/>
              <a:gd name="connsiteX17" fmla="*/ 260511 w 1195240"/>
              <a:gd name="connsiteY17" fmla="*/ 1896208 h 2646005"/>
              <a:gd name="connsiteX18" fmla="*/ 260511 w 1195240"/>
              <a:gd name="connsiteY18" fmla="*/ 2646005 h 2646005"/>
              <a:gd name="connsiteX19" fmla="*/ 433076 w 1195240"/>
              <a:gd name="connsiteY19" fmla="*/ 2646005 h 2646005"/>
              <a:gd name="connsiteX20" fmla="*/ 433076 w 1195240"/>
              <a:gd name="connsiteY20" fmla="*/ 2128309 h 2646005"/>
              <a:gd name="connsiteX21" fmla="*/ 519359 w 1195240"/>
              <a:gd name="connsiteY21" fmla="*/ 2128309 h 2646005"/>
              <a:gd name="connsiteX22" fmla="*/ 519359 w 1195240"/>
              <a:gd name="connsiteY22" fmla="*/ 2646005 h 2646005"/>
              <a:gd name="connsiteX23" fmla="*/ 691925 w 1195240"/>
              <a:gd name="connsiteY23" fmla="*/ 2646005 h 2646005"/>
              <a:gd name="connsiteX24" fmla="*/ 691925 w 1195240"/>
              <a:gd name="connsiteY24" fmla="*/ 1702935 h 2646005"/>
              <a:gd name="connsiteX25" fmla="*/ 1056038 w 1195240"/>
              <a:gd name="connsiteY25" fmla="*/ 1325304 h 2646005"/>
              <a:gd name="connsiteX26" fmla="*/ 1053737 w 1195240"/>
              <a:gd name="connsiteY26" fmla="*/ 1203357 h 2646005"/>
              <a:gd name="connsiteX27" fmla="*/ 1034755 w 1195240"/>
              <a:gd name="connsiteY27" fmla="*/ 1189840 h 2646005"/>
              <a:gd name="connsiteX28" fmla="*/ 1050286 w 1195240"/>
              <a:gd name="connsiteY28" fmla="*/ 1129442 h 2646005"/>
              <a:gd name="connsiteX29" fmla="*/ 1079047 w 1195240"/>
              <a:gd name="connsiteY29" fmla="*/ 920350 h 2646005"/>
              <a:gd name="connsiteX30" fmla="*/ 1050286 w 1195240"/>
              <a:gd name="connsiteY30" fmla="*/ 711258 h 2646005"/>
              <a:gd name="connsiteX31" fmla="*/ 1021525 w 1195240"/>
              <a:gd name="connsiteY31" fmla="*/ 517697 h 2646005"/>
              <a:gd name="connsiteX32" fmla="*/ 1021525 w 1195240"/>
              <a:gd name="connsiteY32" fmla="*/ 512232 h 2646005"/>
              <a:gd name="connsiteX33" fmla="*/ 1195241 w 1195240"/>
              <a:gd name="connsiteY33" fmla="*/ 230087 h 264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95240" h="2646005">
                <a:moveTo>
                  <a:pt x="1195241" y="230087"/>
                </a:moveTo>
                <a:cubicBezTo>
                  <a:pt x="1195241" y="102964"/>
                  <a:pt x="1105219" y="0"/>
                  <a:pt x="993914" y="0"/>
                </a:cubicBezTo>
                <a:cubicBezTo>
                  <a:pt x="882610" y="0"/>
                  <a:pt x="792588" y="102964"/>
                  <a:pt x="792588" y="230087"/>
                </a:cubicBezTo>
                <a:cubicBezTo>
                  <a:pt x="792588" y="345131"/>
                  <a:pt x="884911" y="484334"/>
                  <a:pt x="965154" y="512232"/>
                </a:cubicBezTo>
                <a:cubicBezTo>
                  <a:pt x="965018" y="514050"/>
                  <a:pt x="965018" y="515879"/>
                  <a:pt x="965154" y="517697"/>
                </a:cubicBezTo>
                <a:cubicBezTo>
                  <a:pt x="963382" y="588489"/>
                  <a:pt x="973094" y="659103"/>
                  <a:pt x="993914" y="726789"/>
                </a:cubicBezTo>
                <a:cubicBezTo>
                  <a:pt x="1013909" y="789329"/>
                  <a:pt x="1023622" y="854697"/>
                  <a:pt x="1022675" y="920350"/>
                </a:cubicBezTo>
                <a:cubicBezTo>
                  <a:pt x="1023622" y="986002"/>
                  <a:pt x="1013909" y="1051370"/>
                  <a:pt x="993914" y="1113911"/>
                </a:cubicBezTo>
                <a:cubicBezTo>
                  <a:pt x="987875" y="1134619"/>
                  <a:pt x="981835" y="1155902"/>
                  <a:pt x="976945" y="1180924"/>
                </a:cubicBezTo>
                <a:cubicBezTo>
                  <a:pt x="959272" y="1184027"/>
                  <a:pt x="943048" y="1192693"/>
                  <a:pt x="930640" y="1205658"/>
                </a:cubicBezTo>
                <a:lnTo>
                  <a:pt x="624337" y="1524329"/>
                </a:lnTo>
                <a:lnTo>
                  <a:pt x="426749" y="1524329"/>
                </a:lnTo>
                <a:cubicBezTo>
                  <a:pt x="291860" y="1534395"/>
                  <a:pt x="177967" y="1641386"/>
                  <a:pt x="150644" y="1711275"/>
                </a:cubicBezTo>
                <a:cubicBezTo>
                  <a:pt x="143741" y="1729395"/>
                  <a:pt x="60910" y="1924681"/>
                  <a:pt x="6839" y="2051517"/>
                </a:cubicBezTo>
                <a:cubicBezTo>
                  <a:pt x="-11706" y="2095357"/>
                  <a:pt x="8758" y="2145936"/>
                  <a:pt x="52569" y="2164548"/>
                </a:cubicBezTo>
                <a:cubicBezTo>
                  <a:pt x="63173" y="2169198"/>
                  <a:pt x="74640" y="2171551"/>
                  <a:pt x="86220" y="2171450"/>
                </a:cubicBezTo>
                <a:cubicBezTo>
                  <a:pt x="120773" y="2171470"/>
                  <a:pt x="152007" y="2150875"/>
                  <a:pt x="165600" y="2119105"/>
                </a:cubicBezTo>
                <a:lnTo>
                  <a:pt x="260511" y="1896208"/>
                </a:lnTo>
                <a:lnTo>
                  <a:pt x="260511" y="2646005"/>
                </a:lnTo>
                <a:lnTo>
                  <a:pt x="433076" y="2646005"/>
                </a:lnTo>
                <a:lnTo>
                  <a:pt x="433076" y="2128309"/>
                </a:lnTo>
                <a:lnTo>
                  <a:pt x="519359" y="2128309"/>
                </a:lnTo>
                <a:lnTo>
                  <a:pt x="519359" y="2646005"/>
                </a:lnTo>
                <a:lnTo>
                  <a:pt x="691925" y="2646005"/>
                </a:lnTo>
                <a:lnTo>
                  <a:pt x="691925" y="1702935"/>
                </a:lnTo>
                <a:lnTo>
                  <a:pt x="1056038" y="1325304"/>
                </a:lnTo>
                <a:cubicBezTo>
                  <a:pt x="1089056" y="1290986"/>
                  <a:pt x="1088026" y="1236406"/>
                  <a:pt x="1053737" y="1203357"/>
                </a:cubicBezTo>
                <a:cubicBezTo>
                  <a:pt x="1048051" y="1198014"/>
                  <a:pt x="1041663" y="1193466"/>
                  <a:pt x="1034755" y="1189840"/>
                </a:cubicBezTo>
                <a:cubicBezTo>
                  <a:pt x="1039357" y="1168269"/>
                  <a:pt x="1044821" y="1148999"/>
                  <a:pt x="1050286" y="1129442"/>
                </a:cubicBezTo>
                <a:cubicBezTo>
                  <a:pt x="1071106" y="1061756"/>
                  <a:pt x="1080818" y="991142"/>
                  <a:pt x="1079047" y="920350"/>
                </a:cubicBezTo>
                <a:cubicBezTo>
                  <a:pt x="1080818" y="849558"/>
                  <a:pt x="1071106" y="778944"/>
                  <a:pt x="1050286" y="711258"/>
                </a:cubicBezTo>
                <a:cubicBezTo>
                  <a:pt x="1030291" y="648717"/>
                  <a:pt x="1020579" y="583349"/>
                  <a:pt x="1021525" y="517697"/>
                </a:cubicBezTo>
                <a:cubicBezTo>
                  <a:pt x="1021660" y="515879"/>
                  <a:pt x="1021660" y="514050"/>
                  <a:pt x="1021525" y="512232"/>
                </a:cubicBezTo>
                <a:cubicBezTo>
                  <a:pt x="1102918" y="484334"/>
                  <a:pt x="1195241" y="345131"/>
                  <a:pt x="1195241" y="230087"/>
                </a:cubicBezTo>
                <a:close/>
              </a:path>
            </a:pathLst>
          </a:custGeom>
          <a:solidFill>
            <a:schemeClr val="bg1"/>
          </a:solidFill>
          <a:ln w="286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A73DBE5-7776-4F4E-9FE4-F14470A666A5}"/>
              </a:ext>
            </a:extLst>
          </p:cNvPr>
          <p:cNvSpPr/>
          <p:nvPr/>
        </p:nvSpPr>
        <p:spPr>
          <a:xfrm>
            <a:off x="9062965" y="2778487"/>
            <a:ext cx="364075" cy="479482"/>
          </a:xfrm>
          <a:custGeom>
            <a:avLst/>
            <a:gdLst>
              <a:gd name="connsiteX0" fmla="*/ 1406577 w 1406576"/>
              <a:gd name="connsiteY0" fmla="*/ 270770 h 3113856"/>
              <a:gd name="connsiteX1" fmla="*/ 1169653 w 1406576"/>
              <a:gd name="connsiteY1" fmla="*/ 0 h 3113856"/>
              <a:gd name="connsiteX2" fmla="*/ 932729 w 1406576"/>
              <a:gd name="connsiteY2" fmla="*/ 270770 h 3113856"/>
              <a:gd name="connsiteX3" fmla="*/ 1135807 w 1406576"/>
              <a:gd name="connsiteY3" fmla="*/ 602802 h 3113856"/>
              <a:gd name="connsiteX4" fmla="*/ 1135807 w 1406576"/>
              <a:gd name="connsiteY4" fmla="*/ 609233 h 3113856"/>
              <a:gd name="connsiteX5" fmla="*/ 1169653 w 1406576"/>
              <a:gd name="connsiteY5" fmla="*/ 855295 h 3113856"/>
              <a:gd name="connsiteX6" fmla="*/ 1203499 w 1406576"/>
              <a:gd name="connsiteY6" fmla="*/ 1083081 h 3113856"/>
              <a:gd name="connsiteX7" fmla="*/ 1169653 w 1406576"/>
              <a:gd name="connsiteY7" fmla="*/ 1310866 h 3113856"/>
              <a:gd name="connsiteX8" fmla="*/ 1149683 w 1406576"/>
              <a:gd name="connsiteY8" fmla="*/ 1389728 h 3113856"/>
              <a:gd name="connsiteX9" fmla="*/ 1095191 w 1406576"/>
              <a:gd name="connsiteY9" fmla="*/ 1418836 h 3113856"/>
              <a:gd name="connsiteX10" fmla="*/ 734728 w 1406576"/>
              <a:gd name="connsiteY10" fmla="*/ 1793852 h 3113856"/>
              <a:gd name="connsiteX11" fmla="*/ 502204 w 1406576"/>
              <a:gd name="connsiteY11" fmla="*/ 1793852 h 3113856"/>
              <a:gd name="connsiteX12" fmla="*/ 177280 w 1406576"/>
              <a:gd name="connsiteY12" fmla="*/ 2013853 h 3113856"/>
              <a:gd name="connsiteX13" fmla="*/ 8049 w 1406576"/>
              <a:gd name="connsiteY13" fmla="*/ 2414255 h 3113856"/>
              <a:gd name="connsiteX14" fmla="*/ 61864 w 1406576"/>
              <a:gd name="connsiteY14" fmla="*/ 2547271 h 3113856"/>
              <a:gd name="connsiteX15" fmla="*/ 101464 w 1406576"/>
              <a:gd name="connsiteY15" fmla="*/ 2555394 h 3113856"/>
              <a:gd name="connsiteX16" fmla="*/ 194880 w 1406576"/>
              <a:gd name="connsiteY16" fmla="*/ 2493793 h 3113856"/>
              <a:gd name="connsiteX17" fmla="*/ 306573 w 1406576"/>
              <a:gd name="connsiteY17" fmla="*/ 2231485 h 3113856"/>
              <a:gd name="connsiteX18" fmla="*/ 306573 w 1406576"/>
              <a:gd name="connsiteY18" fmla="*/ 3113857 h 3113856"/>
              <a:gd name="connsiteX19" fmla="*/ 509650 w 1406576"/>
              <a:gd name="connsiteY19" fmla="*/ 3113857 h 3113856"/>
              <a:gd name="connsiteX20" fmla="*/ 509650 w 1406576"/>
              <a:gd name="connsiteY20" fmla="*/ 2504624 h 3113856"/>
              <a:gd name="connsiteX21" fmla="*/ 611189 w 1406576"/>
              <a:gd name="connsiteY21" fmla="*/ 2504624 h 3113856"/>
              <a:gd name="connsiteX22" fmla="*/ 611189 w 1406576"/>
              <a:gd name="connsiteY22" fmla="*/ 3113857 h 3113856"/>
              <a:gd name="connsiteX23" fmla="*/ 814267 w 1406576"/>
              <a:gd name="connsiteY23" fmla="*/ 3113857 h 3113856"/>
              <a:gd name="connsiteX24" fmla="*/ 814267 w 1406576"/>
              <a:gd name="connsiteY24" fmla="*/ 2004038 h 3113856"/>
              <a:gd name="connsiteX25" fmla="*/ 1242761 w 1406576"/>
              <a:gd name="connsiteY25" fmla="*/ 1559636 h 3113856"/>
              <a:gd name="connsiteX26" fmla="*/ 1240053 w 1406576"/>
              <a:gd name="connsiteY26" fmla="*/ 1416128 h 3113856"/>
              <a:gd name="connsiteX27" fmla="*/ 1217714 w 1406576"/>
              <a:gd name="connsiteY27" fmla="*/ 1400220 h 3113856"/>
              <a:gd name="connsiteX28" fmla="*/ 1235991 w 1406576"/>
              <a:gd name="connsiteY28" fmla="*/ 1329143 h 3113856"/>
              <a:gd name="connsiteX29" fmla="*/ 1269838 w 1406576"/>
              <a:gd name="connsiteY29" fmla="*/ 1083081 h 3113856"/>
              <a:gd name="connsiteX30" fmla="*/ 1235991 w 1406576"/>
              <a:gd name="connsiteY30" fmla="*/ 837018 h 3113856"/>
              <a:gd name="connsiteX31" fmla="*/ 1202145 w 1406576"/>
              <a:gd name="connsiteY31" fmla="*/ 609233 h 3113856"/>
              <a:gd name="connsiteX32" fmla="*/ 1202145 w 1406576"/>
              <a:gd name="connsiteY32" fmla="*/ 602802 h 3113856"/>
              <a:gd name="connsiteX33" fmla="*/ 1406577 w 1406576"/>
              <a:gd name="connsiteY33" fmla="*/ 270770 h 3113856"/>
              <a:gd name="connsiteX0" fmla="*/ 1406577 w 1406577"/>
              <a:gd name="connsiteY0" fmla="*/ 41505 h 2884592"/>
              <a:gd name="connsiteX1" fmla="*/ 932729 w 1406577"/>
              <a:gd name="connsiteY1" fmla="*/ 41505 h 2884592"/>
              <a:gd name="connsiteX2" fmla="*/ 1135807 w 1406577"/>
              <a:gd name="connsiteY2" fmla="*/ 373537 h 2884592"/>
              <a:gd name="connsiteX3" fmla="*/ 1135807 w 1406577"/>
              <a:gd name="connsiteY3" fmla="*/ 379968 h 2884592"/>
              <a:gd name="connsiteX4" fmla="*/ 1169653 w 1406577"/>
              <a:gd name="connsiteY4" fmla="*/ 626030 h 2884592"/>
              <a:gd name="connsiteX5" fmla="*/ 1203499 w 1406577"/>
              <a:gd name="connsiteY5" fmla="*/ 853816 h 2884592"/>
              <a:gd name="connsiteX6" fmla="*/ 1169653 w 1406577"/>
              <a:gd name="connsiteY6" fmla="*/ 1081601 h 2884592"/>
              <a:gd name="connsiteX7" fmla="*/ 1149683 w 1406577"/>
              <a:gd name="connsiteY7" fmla="*/ 1160463 h 2884592"/>
              <a:gd name="connsiteX8" fmla="*/ 1095191 w 1406577"/>
              <a:gd name="connsiteY8" fmla="*/ 1189571 h 2884592"/>
              <a:gd name="connsiteX9" fmla="*/ 734728 w 1406577"/>
              <a:gd name="connsiteY9" fmla="*/ 1564587 h 2884592"/>
              <a:gd name="connsiteX10" fmla="*/ 502204 w 1406577"/>
              <a:gd name="connsiteY10" fmla="*/ 1564587 h 2884592"/>
              <a:gd name="connsiteX11" fmla="*/ 177280 w 1406577"/>
              <a:gd name="connsiteY11" fmla="*/ 1784588 h 2884592"/>
              <a:gd name="connsiteX12" fmla="*/ 8049 w 1406577"/>
              <a:gd name="connsiteY12" fmla="*/ 2184990 h 2884592"/>
              <a:gd name="connsiteX13" fmla="*/ 61864 w 1406577"/>
              <a:gd name="connsiteY13" fmla="*/ 2318006 h 2884592"/>
              <a:gd name="connsiteX14" fmla="*/ 101464 w 1406577"/>
              <a:gd name="connsiteY14" fmla="*/ 2326129 h 2884592"/>
              <a:gd name="connsiteX15" fmla="*/ 194880 w 1406577"/>
              <a:gd name="connsiteY15" fmla="*/ 2264528 h 2884592"/>
              <a:gd name="connsiteX16" fmla="*/ 306573 w 1406577"/>
              <a:gd name="connsiteY16" fmla="*/ 2002220 h 2884592"/>
              <a:gd name="connsiteX17" fmla="*/ 306573 w 1406577"/>
              <a:gd name="connsiteY17" fmla="*/ 2884592 h 2884592"/>
              <a:gd name="connsiteX18" fmla="*/ 509650 w 1406577"/>
              <a:gd name="connsiteY18" fmla="*/ 2884592 h 2884592"/>
              <a:gd name="connsiteX19" fmla="*/ 509650 w 1406577"/>
              <a:gd name="connsiteY19" fmla="*/ 2275359 h 2884592"/>
              <a:gd name="connsiteX20" fmla="*/ 611189 w 1406577"/>
              <a:gd name="connsiteY20" fmla="*/ 2275359 h 2884592"/>
              <a:gd name="connsiteX21" fmla="*/ 611189 w 1406577"/>
              <a:gd name="connsiteY21" fmla="*/ 2884592 h 2884592"/>
              <a:gd name="connsiteX22" fmla="*/ 814267 w 1406577"/>
              <a:gd name="connsiteY22" fmla="*/ 2884592 h 2884592"/>
              <a:gd name="connsiteX23" fmla="*/ 814267 w 1406577"/>
              <a:gd name="connsiteY23" fmla="*/ 1774773 h 2884592"/>
              <a:gd name="connsiteX24" fmla="*/ 1242761 w 1406577"/>
              <a:gd name="connsiteY24" fmla="*/ 1330371 h 2884592"/>
              <a:gd name="connsiteX25" fmla="*/ 1240053 w 1406577"/>
              <a:gd name="connsiteY25" fmla="*/ 1186863 h 2884592"/>
              <a:gd name="connsiteX26" fmla="*/ 1217714 w 1406577"/>
              <a:gd name="connsiteY26" fmla="*/ 1170955 h 2884592"/>
              <a:gd name="connsiteX27" fmla="*/ 1235991 w 1406577"/>
              <a:gd name="connsiteY27" fmla="*/ 1099878 h 2884592"/>
              <a:gd name="connsiteX28" fmla="*/ 1269838 w 1406577"/>
              <a:gd name="connsiteY28" fmla="*/ 853816 h 2884592"/>
              <a:gd name="connsiteX29" fmla="*/ 1235991 w 1406577"/>
              <a:gd name="connsiteY29" fmla="*/ 607753 h 2884592"/>
              <a:gd name="connsiteX30" fmla="*/ 1202145 w 1406577"/>
              <a:gd name="connsiteY30" fmla="*/ 379968 h 2884592"/>
              <a:gd name="connsiteX31" fmla="*/ 1202145 w 1406577"/>
              <a:gd name="connsiteY31" fmla="*/ 373537 h 2884592"/>
              <a:gd name="connsiteX32" fmla="*/ 1406577 w 1406577"/>
              <a:gd name="connsiteY32" fmla="*/ 41505 h 2884592"/>
              <a:gd name="connsiteX0" fmla="*/ 1406577 w 1406577"/>
              <a:gd name="connsiteY0" fmla="*/ 0 h 2843087"/>
              <a:gd name="connsiteX1" fmla="*/ 1135807 w 1406577"/>
              <a:gd name="connsiteY1" fmla="*/ 332032 h 2843087"/>
              <a:gd name="connsiteX2" fmla="*/ 1135807 w 1406577"/>
              <a:gd name="connsiteY2" fmla="*/ 338463 h 2843087"/>
              <a:gd name="connsiteX3" fmla="*/ 1169653 w 1406577"/>
              <a:gd name="connsiteY3" fmla="*/ 584525 h 2843087"/>
              <a:gd name="connsiteX4" fmla="*/ 1203499 w 1406577"/>
              <a:gd name="connsiteY4" fmla="*/ 812311 h 2843087"/>
              <a:gd name="connsiteX5" fmla="*/ 1169653 w 1406577"/>
              <a:gd name="connsiteY5" fmla="*/ 1040096 h 2843087"/>
              <a:gd name="connsiteX6" fmla="*/ 1149683 w 1406577"/>
              <a:gd name="connsiteY6" fmla="*/ 1118958 h 2843087"/>
              <a:gd name="connsiteX7" fmla="*/ 1095191 w 1406577"/>
              <a:gd name="connsiteY7" fmla="*/ 1148066 h 2843087"/>
              <a:gd name="connsiteX8" fmla="*/ 734728 w 1406577"/>
              <a:gd name="connsiteY8" fmla="*/ 1523082 h 2843087"/>
              <a:gd name="connsiteX9" fmla="*/ 502204 w 1406577"/>
              <a:gd name="connsiteY9" fmla="*/ 1523082 h 2843087"/>
              <a:gd name="connsiteX10" fmla="*/ 177280 w 1406577"/>
              <a:gd name="connsiteY10" fmla="*/ 1743083 h 2843087"/>
              <a:gd name="connsiteX11" fmla="*/ 8049 w 1406577"/>
              <a:gd name="connsiteY11" fmla="*/ 2143485 h 2843087"/>
              <a:gd name="connsiteX12" fmla="*/ 61864 w 1406577"/>
              <a:gd name="connsiteY12" fmla="*/ 2276501 h 2843087"/>
              <a:gd name="connsiteX13" fmla="*/ 101464 w 1406577"/>
              <a:gd name="connsiteY13" fmla="*/ 2284624 h 2843087"/>
              <a:gd name="connsiteX14" fmla="*/ 194880 w 1406577"/>
              <a:gd name="connsiteY14" fmla="*/ 2223023 h 2843087"/>
              <a:gd name="connsiteX15" fmla="*/ 306573 w 1406577"/>
              <a:gd name="connsiteY15" fmla="*/ 1960715 h 2843087"/>
              <a:gd name="connsiteX16" fmla="*/ 306573 w 1406577"/>
              <a:gd name="connsiteY16" fmla="*/ 2843087 h 2843087"/>
              <a:gd name="connsiteX17" fmla="*/ 509650 w 1406577"/>
              <a:gd name="connsiteY17" fmla="*/ 2843087 h 2843087"/>
              <a:gd name="connsiteX18" fmla="*/ 509650 w 1406577"/>
              <a:gd name="connsiteY18" fmla="*/ 2233854 h 2843087"/>
              <a:gd name="connsiteX19" fmla="*/ 611189 w 1406577"/>
              <a:gd name="connsiteY19" fmla="*/ 2233854 h 2843087"/>
              <a:gd name="connsiteX20" fmla="*/ 611189 w 1406577"/>
              <a:gd name="connsiteY20" fmla="*/ 2843087 h 2843087"/>
              <a:gd name="connsiteX21" fmla="*/ 814267 w 1406577"/>
              <a:gd name="connsiteY21" fmla="*/ 2843087 h 2843087"/>
              <a:gd name="connsiteX22" fmla="*/ 814267 w 1406577"/>
              <a:gd name="connsiteY22" fmla="*/ 1733268 h 2843087"/>
              <a:gd name="connsiteX23" fmla="*/ 1242761 w 1406577"/>
              <a:gd name="connsiteY23" fmla="*/ 1288866 h 2843087"/>
              <a:gd name="connsiteX24" fmla="*/ 1240053 w 1406577"/>
              <a:gd name="connsiteY24" fmla="*/ 1145358 h 2843087"/>
              <a:gd name="connsiteX25" fmla="*/ 1217714 w 1406577"/>
              <a:gd name="connsiteY25" fmla="*/ 1129450 h 2843087"/>
              <a:gd name="connsiteX26" fmla="*/ 1235991 w 1406577"/>
              <a:gd name="connsiteY26" fmla="*/ 1058373 h 2843087"/>
              <a:gd name="connsiteX27" fmla="*/ 1269838 w 1406577"/>
              <a:gd name="connsiteY27" fmla="*/ 812311 h 2843087"/>
              <a:gd name="connsiteX28" fmla="*/ 1235991 w 1406577"/>
              <a:gd name="connsiteY28" fmla="*/ 566248 h 2843087"/>
              <a:gd name="connsiteX29" fmla="*/ 1202145 w 1406577"/>
              <a:gd name="connsiteY29" fmla="*/ 338463 h 2843087"/>
              <a:gd name="connsiteX30" fmla="*/ 1202145 w 1406577"/>
              <a:gd name="connsiteY30" fmla="*/ 332032 h 2843087"/>
              <a:gd name="connsiteX31" fmla="*/ 1406577 w 1406577"/>
              <a:gd name="connsiteY31" fmla="*/ 0 h 2843087"/>
              <a:gd name="connsiteX0" fmla="*/ 1202145 w 1271127"/>
              <a:gd name="connsiteY0" fmla="*/ 804 h 2511859"/>
              <a:gd name="connsiteX1" fmla="*/ 1135807 w 1271127"/>
              <a:gd name="connsiteY1" fmla="*/ 804 h 2511859"/>
              <a:gd name="connsiteX2" fmla="*/ 1135807 w 1271127"/>
              <a:gd name="connsiteY2" fmla="*/ 7235 h 2511859"/>
              <a:gd name="connsiteX3" fmla="*/ 1169653 w 1271127"/>
              <a:gd name="connsiteY3" fmla="*/ 253297 h 2511859"/>
              <a:gd name="connsiteX4" fmla="*/ 1203499 w 1271127"/>
              <a:gd name="connsiteY4" fmla="*/ 481083 h 2511859"/>
              <a:gd name="connsiteX5" fmla="*/ 1169653 w 1271127"/>
              <a:gd name="connsiteY5" fmla="*/ 708868 h 2511859"/>
              <a:gd name="connsiteX6" fmla="*/ 1149683 w 1271127"/>
              <a:gd name="connsiteY6" fmla="*/ 787730 h 2511859"/>
              <a:gd name="connsiteX7" fmla="*/ 1095191 w 1271127"/>
              <a:gd name="connsiteY7" fmla="*/ 816838 h 2511859"/>
              <a:gd name="connsiteX8" fmla="*/ 734728 w 1271127"/>
              <a:gd name="connsiteY8" fmla="*/ 1191854 h 2511859"/>
              <a:gd name="connsiteX9" fmla="*/ 502204 w 1271127"/>
              <a:gd name="connsiteY9" fmla="*/ 1191854 h 2511859"/>
              <a:gd name="connsiteX10" fmla="*/ 177280 w 1271127"/>
              <a:gd name="connsiteY10" fmla="*/ 1411855 h 2511859"/>
              <a:gd name="connsiteX11" fmla="*/ 8049 w 1271127"/>
              <a:gd name="connsiteY11" fmla="*/ 1812257 h 2511859"/>
              <a:gd name="connsiteX12" fmla="*/ 61864 w 1271127"/>
              <a:gd name="connsiteY12" fmla="*/ 1945273 h 2511859"/>
              <a:gd name="connsiteX13" fmla="*/ 101464 w 1271127"/>
              <a:gd name="connsiteY13" fmla="*/ 1953396 h 2511859"/>
              <a:gd name="connsiteX14" fmla="*/ 194880 w 1271127"/>
              <a:gd name="connsiteY14" fmla="*/ 1891795 h 2511859"/>
              <a:gd name="connsiteX15" fmla="*/ 306573 w 1271127"/>
              <a:gd name="connsiteY15" fmla="*/ 1629487 h 2511859"/>
              <a:gd name="connsiteX16" fmla="*/ 306573 w 1271127"/>
              <a:gd name="connsiteY16" fmla="*/ 2511859 h 2511859"/>
              <a:gd name="connsiteX17" fmla="*/ 509650 w 1271127"/>
              <a:gd name="connsiteY17" fmla="*/ 2511859 h 2511859"/>
              <a:gd name="connsiteX18" fmla="*/ 509650 w 1271127"/>
              <a:gd name="connsiteY18" fmla="*/ 1902626 h 2511859"/>
              <a:gd name="connsiteX19" fmla="*/ 611189 w 1271127"/>
              <a:gd name="connsiteY19" fmla="*/ 1902626 h 2511859"/>
              <a:gd name="connsiteX20" fmla="*/ 611189 w 1271127"/>
              <a:gd name="connsiteY20" fmla="*/ 2511859 h 2511859"/>
              <a:gd name="connsiteX21" fmla="*/ 814267 w 1271127"/>
              <a:gd name="connsiteY21" fmla="*/ 2511859 h 2511859"/>
              <a:gd name="connsiteX22" fmla="*/ 814267 w 1271127"/>
              <a:gd name="connsiteY22" fmla="*/ 1402040 h 2511859"/>
              <a:gd name="connsiteX23" fmla="*/ 1242761 w 1271127"/>
              <a:gd name="connsiteY23" fmla="*/ 957638 h 2511859"/>
              <a:gd name="connsiteX24" fmla="*/ 1240053 w 1271127"/>
              <a:gd name="connsiteY24" fmla="*/ 814130 h 2511859"/>
              <a:gd name="connsiteX25" fmla="*/ 1217714 w 1271127"/>
              <a:gd name="connsiteY25" fmla="*/ 798222 h 2511859"/>
              <a:gd name="connsiteX26" fmla="*/ 1235991 w 1271127"/>
              <a:gd name="connsiteY26" fmla="*/ 727145 h 2511859"/>
              <a:gd name="connsiteX27" fmla="*/ 1269838 w 1271127"/>
              <a:gd name="connsiteY27" fmla="*/ 481083 h 2511859"/>
              <a:gd name="connsiteX28" fmla="*/ 1235991 w 1271127"/>
              <a:gd name="connsiteY28" fmla="*/ 235020 h 2511859"/>
              <a:gd name="connsiteX29" fmla="*/ 1202145 w 1271127"/>
              <a:gd name="connsiteY29" fmla="*/ 7235 h 2511859"/>
              <a:gd name="connsiteX30" fmla="*/ 1202145 w 1271127"/>
              <a:gd name="connsiteY30" fmla="*/ 804 h 2511859"/>
              <a:gd name="connsiteX0" fmla="*/ 1202145 w 1271127"/>
              <a:gd name="connsiteY0" fmla="*/ 19189 h 2523813"/>
              <a:gd name="connsiteX1" fmla="*/ 1135807 w 1271127"/>
              <a:gd name="connsiteY1" fmla="*/ 12758 h 2523813"/>
              <a:gd name="connsiteX2" fmla="*/ 1135807 w 1271127"/>
              <a:gd name="connsiteY2" fmla="*/ 19189 h 2523813"/>
              <a:gd name="connsiteX3" fmla="*/ 1169653 w 1271127"/>
              <a:gd name="connsiteY3" fmla="*/ 265251 h 2523813"/>
              <a:gd name="connsiteX4" fmla="*/ 1203499 w 1271127"/>
              <a:gd name="connsiteY4" fmla="*/ 493037 h 2523813"/>
              <a:gd name="connsiteX5" fmla="*/ 1169653 w 1271127"/>
              <a:gd name="connsiteY5" fmla="*/ 720822 h 2523813"/>
              <a:gd name="connsiteX6" fmla="*/ 1149683 w 1271127"/>
              <a:gd name="connsiteY6" fmla="*/ 799684 h 2523813"/>
              <a:gd name="connsiteX7" fmla="*/ 1095191 w 1271127"/>
              <a:gd name="connsiteY7" fmla="*/ 828792 h 2523813"/>
              <a:gd name="connsiteX8" fmla="*/ 734728 w 1271127"/>
              <a:gd name="connsiteY8" fmla="*/ 1203808 h 2523813"/>
              <a:gd name="connsiteX9" fmla="*/ 502204 w 1271127"/>
              <a:gd name="connsiteY9" fmla="*/ 1203808 h 2523813"/>
              <a:gd name="connsiteX10" fmla="*/ 177280 w 1271127"/>
              <a:gd name="connsiteY10" fmla="*/ 1423809 h 2523813"/>
              <a:gd name="connsiteX11" fmla="*/ 8049 w 1271127"/>
              <a:gd name="connsiteY11" fmla="*/ 1824211 h 2523813"/>
              <a:gd name="connsiteX12" fmla="*/ 61864 w 1271127"/>
              <a:gd name="connsiteY12" fmla="*/ 1957227 h 2523813"/>
              <a:gd name="connsiteX13" fmla="*/ 101464 w 1271127"/>
              <a:gd name="connsiteY13" fmla="*/ 1965350 h 2523813"/>
              <a:gd name="connsiteX14" fmla="*/ 194880 w 1271127"/>
              <a:gd name="connsiteY14" fmla="*/ 1903749 h 2523813"/>
              <a:gd name="connsiteX15" fmla="*/ 306573 w 1271127"/>
              <a:gd name="connsiteY15" fmla="*/ 1641441 h 2523813"/>
              <a:gd name="connsiteX16" fmla="*/ 306573 w 1271127"/>
              <a:gd name="connsiteY16" fmla="*/ 2523813 h 2523813"/>
              <a:gd name="connsiteX17" fmla="*/ 509650 w 1271127"/>
              <a:gd name="connsiteY17" fmla="*/ 2523813 h 2523813"/>
              <a:gd name="connsiteX18" fmla="*/ 509650 w 1271127"/>
              <a:gd name="connsiteY18" fmla="*/ 1914580 h 2523813"/>
              <a:gd name="connsiteX19" fmla="*/ 611189 w 1271127"/>
              <a:gd name="connsiteY19" fmla="*/ 1914580 h 2523813"/>
              <a:gd name="connsiteX20" fmla="*/ 611189 w 1271127"/>
              <a:gd name="connsiteY20" fmla="*/ 2523813 h 2523813"/>
              <a:gd name="connsiteX21" fmla="*/ 814267 w 1271127"/>
              <a:gd name="connsiteY21" fmla="*/ 2523813 h 2523813"/>
              <a:gd name="connsiteX22" fmla="*/ 814267 w 1271127"/>
              <a:gd name="connsiteY22" fmla="*/ 1413994 h 2523813"/>
              <a:gd name="connsiteX23" fmla="*/ 1242761 w 1271127"/>
              <a:gd name="connsiteY23" fmla="*/ 969592 h 2523813"/>
              <a:gd name="connsiteX24" fmla="*/ 1240053 w 1271127"/>
              <a:gd name="connsiteY24" fmla="*/ 826084 h 2523813"/>
              <a:gd name="connsiteX25" fmla="*/ 1217714 w 1271127"/>
              <a:gd name="connsiteY25" fmla="*/ 810176 h 2523813"/>
              <a:gd name="connsiteX26" fmla="*/ 1235991 w 1271127"/>
              <a:gd name="connsiteY26" fmla="*/ 739099 h 2523813"/>
              <a:gd name="connsiteX27" fmla="*/ 1269838 w 1271127"/>
              <a:gd name="connsiteY27" fmla="*/ 493037 h 2523813"/>
              <a:gd name="connsiteX28" fmla="*/ 1235991 w 1271127"/>
              <a:gd name="connsiteY28" fmla="*/ 246974 h 2523813"/>
              <a:gd name="connsiteX29" fmla="*/ 1202145 w 1271127"/>
              <a:gd name="connsiteY29" fmla="*/ 19189 h 2523813"/>
              <a:gd name="connsiteX0" fmla="*/ 1202145 w 1271127"/>
              <a:gd name="connsiteY0" fmla="*/ 19189 h 2523813"/>
              <a:gd name="connsiteX1" fmla="*/ 1135807 w 1271127"/>
              <a:gd name="connsiteY1" fmla="*/ 12758 h 2523813"/>
              <a:gd name="connsiteX2" fmla="*/ 1169653 w 1271127"/>
              <a:gd name="connsiteY2" fmla="*/ 265251 h 2523813"/>
              <a:gd name="connsiteX3" fmla="*/ 1203499 w 1271127"/>
              <a:gd name="connsiteY3" fmla="*/ 493037 h 2523813"/>
              <a:gd name="connsiteX4" fmla="*/ 1169653 w 1271127"/>
              <a:gd name="connsiteY4" fmla="*/ 720822 h 2523813"/>
              <a:gd name="connsiteX5" fmla="*/ 1149683 w 1271127"/>
              <a:gd name="connsiteY5" fmla="*/ 799684 h 2523813"/>
              <a:gd name="connsiteX6" fmla="*/ 1095191 w 1271127"/>
              <a:gd name="connsiteY6" fmla="*/ 828792 h 2523813"/>
              <a:gd name="connsiteX7" fmla="*/ 734728 w 1271127"/>
              <a:gd name="connsiteY7" fmla="*/ 1203808 h 2523813"/>
              <a:gd name="connsiteX8" fmla="*/ 502204 w 1271127"/>
              <a:gd name="connsiteY8" fmla="*/ 1203808 h 2523813"/>
              <a:gd name="connsiteX9" fmla="*/ 177280 w 1271127"/>
              <a:gd name="connsiteY9" fmla="*/ 1423809 h 2523813"/>
              <a:gd name="connsiteX10" fmla="*/ 8049 w 1271127"/>
              <a:gd name="connsiteY10" fmla="*/ 1824211 h 2523813"/>
              <a:gd name="connsiteX11" fmla="*/ 61864 w 1271127"/>
              <a:gd name="connsiteY11" fmla="*/ 1957227 h 2523813"/>
              <a:gd name="connsiteX12" fmla="*/ 101464 w 1271127"/>
              <a:gd name="connsiteY12" fmla="*/ 1965350 h 2523813"/>
              <a:gd name="connsiteX13" fmla="*/ 194880 w 1271127"/>
              <a:gd name="connsiteY13" fmla="*/ 1903749 h 2523813"/>
              <a:gd name="connsiteX14" fmla="*/ 306573 w 1271127"/>
              <a:gd name="connsiteY14" fmla="*/ 1641441 h 2523813"/>
              <a:gd name="connsiteX15" fmla="*/ 306573 w 1271127"/>
              <a:gd name="connsiteY15" fmla="*/ 2523813 h 2523813"/>
              <a:gd name="connsiteX16" fmla="*/ 509650 w 1271127"/>
              <a:gd name="connsiteY16" fmla="*/ 2523813 h 2523813"/>
              <a:gd name="connsiteX17" fmla="*/ 509650 w 1271127"/>
              <a:gd name="connsiteY17" fmla="*/ 1914580 h 2523813"/>
              <a:gd name="connsiteX18" fmla="*/ 611189 w 1271127"/>
              <a:gd name="connsiteY18" fmla="*/ 1914580 h 2523813"/>
              <a:gd name="connsiteX19" fmla="*/ 611189 w 1271127"/>
              <a:gd name="connsiteY19" fmla="*/ 2523813 h 2523813"/>
              <a:gd name="connsiteX20" fmla="*/ 814267 w 1271127"/>
              <a:gd name="connsiteY20" fmla="*/ 2523813 h 2523813"/>
              <a:gd name="connsiteX21" fmla="*/ 814267 w 1271127"/>
              <a:gd name="connsiteY21" fmla="*/ 1413994 h 2523813"/>
              <a:gd name="connsiteX22" fmla="*/ 1242761 w 1271127"/>
              <a:gd name="connsiteY22" fmla="*/ 969592 h 2523813"/>
              <a:gd name="connsiteX23" fmla="*/ 1240053 w 1271127"/>
              <a:gd name="connsiteY23" fmla="*/ 826084 h 2523813"/>
              <a:gd name="connsiteX24" fmla="*/ 1217714 w 1271127"/>
              <a:gd name="connsiteY24" fmla="*/ 810176 h 2523813"/>
              <a:gd name="connsiteX25" fmla="*/ 1235991 w 1271127"/>
              <a:gd name="connsiteY25" fmla="*/ 739099 h 2523813"/>
              <a:gd name="connsiteX26" fmla="*/ 1269838 w 1271127"/>
              <a:gd name="connsiteY26" fmla="*/ 493037 h 2523813"/>
              <a:gd name="connsiteX27" fmla="*/ 1235991 w 1271127"/>
              <a:gd name="connsiteY27" fmla="*/ 246974 h 2523813"/>
              <a:gd name="connsiteX28" fmla="*/ 1202145 w 1271127"/>
              <a:gd name="connsiteY28" fmla="*/ 19189 h 2523813"/>
              <a:gd name="connsiteX0" fmla="*/ 1235991 w 1271127"/>
              <a:gd name="connsiteY0" fmla="*/ 234260 h 2511099"/>
              <a:gd name="connsiteX1" fmla="*/ 1135807 w 1271127"/>
              <a:gd name="connsiteY1" fmla="*/ 44 h 2511099"/>
              <a:gd name="connsiteX2" fmla="*/ 1169653 w 1271127"/>
              <a:gd name="connsiteY2" fmla="*/ 252537 h 2511099"/>
              <a:gd name="connsiteX3" fmla="*/ 1203499 w 1271127"/>
              <a:gd name="connsiteY3" fmla="*/ 480323 h 2511099"/>
              <a:gd name="connsiteX4" fmla="*/ 1169653 w 1271127"/>
              <a:gd name="connsiteY4" fmla="*/ 708108 h 2511099"/>
              <a:gd name="connsiteX5" fmla="*/ 1149683 w 1271127"/>
              <a:gd name="connsiteY5" fmla="*/ 786970 h 2511099"/>
              <a:gd name="connsiteX6" fmla="*/ 1095191 w 1271127"/>
              <a:gd name="connsiteY6" fmla="*/ 816078 h 2511099"/>
              <a:gd name="connsiteX7" fmla="*/ 734728 w 1271127"/>
              <a:gd name="connsiteY7" fmla="*/ 1191094 h 2511099"/>
              <a:gd name="connsiteX8" fmla="*/ 502204 w 1271127"/>
              <a:gd name="connsiteY8" fmla="*/ 1191094 h 2511099"/>
              <a:gd name="connsiteX9" fmla="*/ 177280 w 1271127"/>
              <a:gd name="connsiteY9" fmla="*/ 1411095 h 2511099"/>
              <a:gd name="connsiteX10" fmla="*/ 8049 w 1271127"/>
              <a:gd name="connsiteY10" fmla="*/ 1811497 h 2511099"/>
              <a:gd name="connsiteX11" fmla="*/ 61864 w 1271127"/>
              <a:gd name="connsiteY11" fmla="*/ 1944513 h 2511099"/>
              <a:gd name="connsiteX12" fmla="*/ 101464 w 1271127"/>
              <a:gd name="connsiteY12" fmla="*/ 1952636 h 2511099"/>
              <a:gd name="connsiteX13" fmla="*/ 194880 w 1271127"/>
              <a:gd name="connsiteY13" fmla="*/ 1891035 h 2511099"/>
              <a:gd name="connsiteX14" fmla="*/ 306573 w 1271127"/>
              <a:gd name="connsiteY14" fmla="*/ 1628727 h 2511099"/>
              <a:gd name="connsiteX15" fmla="*/ 306573 w 1271127"/>
              <a:gd name="connsiteY15" fmla="*/ 2511099 h 2511099"/>
              <a:gd name="connsiteX16" fmla="*/ 509650 w 1271127"/>
              <a:gd name="connsiteY16" fmla="*/ 2511099 h 2511099"/>
              <a:gd name="connsiteX17" fmla="*/ 509650 w 1271127"/>
              <a:gd name="connsiteY17" fmla="*/ 1901866 h 2511099"/>
              <a:gd name="connsiteX18" fmla="*/ 611189 w 1271127"/>
              <a:gd name="connsiteY18" fmla="*/ 1901866 h 2511099"/>
              <a:gd name="connsiteX19" fmla="*/ 611189 w 1271127"/>
              <a:gd name="connsiteY19" fmla="*/ 2511099 h 2511099"/>
              <a:gd name="connsiteX20" fmla="*/ 814267 w 1271127"/>
              <a:gd name="connsiteY20" fmla="*/ 2511099 h 2511099"/>
              <a:gd name="connsiteX21" fmla="*/ 814267 w 1271127"/>
              <a:gd name="connsiteY21" fmla="*/ 1401280 h 2511099"/>
              <a:gd name="connsiteX22" fmla="*/ 1242761 w 1271127"/>
              <a:gd name="connsiteY22" fmla="*/ 956878 h 2511099"/>
              <a:gd name="connsiteX23" fmla="*/ 1240053 w 1271127"/>
              <a:gd name="connsiteY23" fmla="*/ 813370 h 2511099"/>
              <a:gd name="connsiteX24" fmla="*/ 1217714 w 1271127"/>
              <a:gd name="connsiteY24" fmla="*/ 797462 h 2511099"/>
              <a:gd name="connsiteX25" fmla="*/ 1235991 w 1271127"/>
              <a:gd name="connsiteY25" fmla="*/ 726385 h 2511099"/>
              <a:gd name="connsiteX26" fmla="*/ 1269838 w 1271127"/>
              <a:gd name="connsiteY26" fmla="*/ 480323 h 2511099"/>
              <a:gd name="connsiteX27" fmla="*/ 1235991 w 1271127"/>
              <a:gd name="connsiteY27" fmla="*/ 234260 h 2511099"/>
              <a:gd name="connsiteX0" fmla="*/ 1235991 w 1271127"/>
              <a:gd name="connsiteY0" fmla="*/ 21779 h 2298618"/>
              <a:gd name="connsiteX1" fmla="*/ 1169653 w 1271127"/>
              <a:gd name="connsiteY1" fmla="*/ 40056 h 2298618"/>
              <a:gd name="connsiteX2" fmla="*/ 1203499 w 1271127"/>
              <a:gd name="connsiteY2" fmla="*/ 267842 h 2298618"/>
              <a:gd name="connsiteX3" fmla="*/ 1169653 w 1271127"/>
              <a:gd name="connsiteY3" fmla="*/ 495627 h 2298618"/>
              <a:gd name="connsiteX4" fmla="*/ 1149683 w 1271127"/>
              <a:gd name="connsiteY4" fmla="*/ 574489 h 2298618"/>
              <a:gd name="connsiteX5" fmla="*/ 1095191 w 1271127"/>
              <a:gd name="connsiteY5" fmla="*/ 603597 h 2298618"/>
              <a:gd name="connsiteX6" fmla="*/ 734728 w 1271127"/>
              <a:gd name="connsiteY6" fmla="*/ 978613 h 2298618"/>
              <a:gd name="connsiteX7" fmla="*/ 502204 w 1271127"/>
              <a:gd name="connsiteY7" fmla="*/ 978613 h 2298618"/>
              <a:gd name="connsiteX8" fmla="*/ 177280 w 1271127"/>
              <a:gd name="connsiteY8" fmla="*/ 1198614 h 2298618"/>
              <a:gd name="connsiteX9" fmla="*/ 8049 w 1271127"/>
              <a:gd name="connsiteY9" fmla="*/ 1599016 h 2298618"/>
              <a:gd name="connsiteX10" fmla="*/ 61864 w 1271127"/>
              <a:gd name="connsiteY10" fmla="*/ 1732032 h 2298618"/>
              <a:gd name="connsiteX11" fmla="*/ 101464 w 1271127"/>
              <a:gd name="connsiteY11" fmla="*/ 1740155 h 2298618"/>
              <a:gd name="connsiteX12" fmla="*/ 194880 w 1271127"/>
              <a:gd name="connsiteY12" fmla="*/ 1678554 h 2298618"/>
              <a:gd name="connsiteX13" fmla="*/ 306573 w 1271127"/>
              <a:gd name="connsiteY13" fmla="*/ 1416246 h 2298618"/>
              <a:gd name="connsiteX14" fmla="*/ 306573 w 1271127"/>
              <a:gd name="connsiteY14" fmla="*/ 2298618 h 2298618"/>
              <a:gd name="connsiteX15" fmla="*/ 509650 w 1271127"/>
              <a:gd name="connsiteY15" fmla="*/ 2298618 h 2298618"/>
              <a:gd name="connsiteX16" fmla="*/ 509650 w 1271127"/>
              <a:gd name="connsiteY16" fmla="*/ 1689385 h 2298618"/>
              <a:gd name="connsiteX17" fmla="*/ 611189 w 1271127"/>
              <a:gd name="connsiteY17" fmla="*/ 1689385 h 2298618"/>
              <a:gd name="connsiteX18" fmla="*/ 611189 w 1271127"/>
              <a:gd name="connsiteY18" fmla="*/ 2298618 h 2298618"/>
              <a:gd name="connsiteX19" fmla="*/ 814267 w 1271127"/>
              <a:gd name="connsiteY19" fmla="*/ 2298618 h 2298618"/>
              <a:gd name="connsiteX20" fmla="*/ 814267 w 1271127"/>
              <a:gd name="connsiteY20" fmla="*/ 1188799 h 2298618"/>
              <a:gd name="connsiteX21" fmla="*/ 1242761 w 1271127"/>
              <a:gd name="connsiteY21" fmla="*/ 744397 h 2298618"/>
              <a:gd name="connsiteX22" fmla="*/ 1240053 w 1271127"/>
              <a:gd name="connsiteY22" fmla="*/ 600889 h 2298618"/>
              <a:gd name="connsiteX23" fmla="*/ 1217714 w 1271127"/>
              <a:gd name="connsiteY23" fmla="*/ 584981 h 2298618"/>
              <a:gd name="connsiteX24" fmla="*/ 1235991 w 1271127"/>
              <a:gd name="connsiteY24" fmla="*/ 513904 h 2298618"/>
              <a:gd name="connsiteX25" fmla="*/ 1269838 w 1271127"/>
              <a:gd name="connsiteY25" fmla="*/ 267842 h 2298618"/>
              <a:gd name="connsiteX26" fmla="*/ 1235991 w 1271127"/>
              <a:gd name="connsiteY26" fmla="*/ 21779 h 2298618"/>
              <a:gd name="connsiteX0" fmla="*/ 1235991 w 1271127"/>
              <a:gd name="connsiteY0" fmla="*/ 0 h 2276839"/>
              <a:gd name="connsiteX1" fmla="*/ 1203499 w 1271127"/>
              <a:gd name="connsiteY1" fmla="*/ 246063 h 2276839"/>
              <a:gd name="connsiteX2" fmla="*/ 1169653 w 1271127"/>
              <a:gd name="connsiteY2" fmla="*/ 473848 h 2276839"/>
              <a:gd name="connsiteX3" fmla="*/ 1149683 w 1271127"/>
              <a:gd name="connsiteY3" fmla="*/ 552710 h 2276839"/>
              <a:gd name="connsiteX4" fmla="*/ 1095191 w 1271127"/>
              <a:gd name="connsiteY4" fmla="*/ 581818 h 2276839"/>
              <a:gd name="connsiteX5" fmla="*/ 734728 w 1271127"/>
              <a:gd name="connsiteY5" fmla="*/ 956834 h 2276839"/>
              <a:gd name="connsiteX6" fmla="*/ 502204 w 1271127"/>
              <a:gd name="connsiteY6" fmla="*/ 956834 h 2276839"/>
              <a:gd name="connsiteX7" fmla="*/ 177280 w 1271127"/>
              <a:gd name="connsiteY7" fmla="*/ 1176835 h 2276839"/>
              <a:gd name="connsiteX8" fmla="*/ 8049 w 1271127"/>
              <a:gd name="connsiteY8" fmla="*/ 1577237 h 2276839"/>
              <a:gd name="connsiteX9" fmla="*/ 61864 w 1271127"/>
              <a:gd name="connsiteY9" fmla="*/ 1710253 h 2276839"/>
              <a:gd name="connsiteX10" fmla="*/ 101464 w 1271127"/>
              <a:gd name="connsiteY10" fmla="*/ 1718376 h 2276839"/>
              <a:gd name="connsiteX11" fmla="*/ 194880 w 1271127"/>
              <a:gd name="connsiteY11" fmla="*/ 1656775 h 2276839"/>
              <a:gd name="connsiteX12" fmla="*/ 306573 w 1271127"/>
              <a:gd name="connsiteY12" fmla="*/ 1394467 h 2276839"/>
              <a:gd name="connsiteX13" fmla="*/ 306573 w 1271127"/>
              <a:gd name="connsiteY13" fmla="*/ 2276839 h 2276839"/>
              <a:gd name="connsiteX14" fmla="*/ 509650 w 1271127"/>
              <a:gd name="connsiteY14" fmla="*/ 2276839 h 2276839"/>
              <a:gd name="connsiteX15" fmla="*/ 509650 w 1271127"/>
              <a:gd name="connsiteY15" fmla="*/ 1667606 h 2276839"/>
              <a:gd name="connsiteX16" fmla="*/ 611189 w 1271127"/>
              <a:gd name="connsiteY16" fmla="*/ 1667606 h 2276839"/>
              <a:gd name="connsiteX17" fmla="*/ 611189 w 1271127"/>
              <a:gd name="connsiteY17" fmla="*/ 2276839 h 2276839"/>
              <a:gd name="connsiteX18" fmla="*/ 814267 w 1271127"/>
              <a:gd name="connsiteY18" fmla="*/ 2276839 h 2276839"/>
              <a:gd name="connsiteX19" fmla="*/ 814267 w 1271127"/>
              <a:gd name="connsiteY19" fmla="*/ 1167020 h 2276839"/>
              <a:gd name="connsiteX20" fmla="*/ 1242761 w 1271127"/>
              <a:gd name="connsiteY20" fmla="*/ 722618 h 2276839"/>
              <a:gd name="connsiteX21" fmla="*/ 1240053 w 1271127"/>
              <a:gd name="connsiteY21" fmla="*/ 579110 h 2276839"/>
              <a:gd name="connsiteX22" fmla="*/ 1217714 w 1271127"/>
              <a:gd name="connsiteY22" fmla="*/ 563202 h 2276839"/>
              <a:gd name="connsiteX23" fmla="*/ 1235991 w 1271127"/>
              <a:gd name="connsiteY23" fmla="*/ 492125 h 2276839"/>
              <a:gd name="connsiteX24" fmla="*/ 1269838 w 1271127"/>
              <a:gd name="connsiteY24" fmla="*/ 246063 h 2276839"/>
              <a:gd name="connsiteX25" fmla="*/ 1235991 w 1271127"/>
              <a:gd name="connsiteY25" fmla="*/ 0 h 2276839"/>
              <a:gd name="connsiteX0" fmla="*/ 1269838 w 1271127"/>
              <a:gd name="connsiteY0" fmla="*/ 29627 h 2060403"/>
              <a:gd name="connsiteX1" fmla="*/ 1203499 w 1271127"/>
              <a:gd name="connsiteY1" fmla="*/ 29627 h 2060403"/>
              <a:gd name="connsiteX2" fmla="*/ 1169653 w 1271127"/>
              <a:gd name="connsiteY2" fmla="*/ 257412 h 2060403"/>
              <a:gd name="connsiteX3" fmla="*/ 1149683 w 1271127"/>
              <a:gd name="connsiteY3" fmla="*/ 336274 h 2060403"/>
              <a:gd name="connsiteX4" fmla="*/ 1095191 w 1271127"/>
              <a:gd name="connsiteY4" fmla="*/ 365382 h 2060403"/>
              <a:gd name="connsiteX5" fmla="*/ 734728 w 1271127"/>
              <a:gd name="connsiteY5" fmla="*/ 740398 h 2060403"/>
              <a:gd name="connsiteX6" fmla="*/ 502204 w 1271127"/>
              <a:gd name="connsiteY6" fmla="*/ 740398 h 2060403"/>
              <a:gd name="connsiteX7" fmla="*/ 177280 w 1271127"/>
              <a:gd name="connsiteY7" fmla="*/ 960399 h 2060403"/>
              <a:gd name="connsiteX8" fmla="*/ 8049 w 1271127"/>
              <a:gd name="connsiteY8" fmla="*/ 1360801 h 2060403"/>
              <a:gd name="connsiteX9" fmla="*/ 61864 w 1271127"/>
              <a:gd name="connsiteY9" fmla="*/ 1493817 h 2060403"/>
              <a:gd name="connsiteX10" fmla="*/ 101464 w 1271127"/>
              <a:gd name="connsiteY10" fmla="*/ 1501940 h 2060403"/>
              <a:gd name="connsiteX11" fmla="*/ 194880 w 1271127"/>
              <a:gd name="connsiteY11" fmla="*/ 1440339 h 2060403"/>
              <a:gd name="connsiteX12" fmla="*/ 306573 w 1271127"/>
              <a:gd name="connsiteY12" fmla="*/ 1178031 h 2060403"/>
              <a:gd name="connsiteX13" fmla="*/ 306573 w 1271127"/>
              <a:gd name="connsiteY13" fmla="*/ 2060403 h 2060403"/>
              <a:gd name="connsiteX14" fmla="*/ 509650 w 1271127"/>
              <a:gd name="connsiteY14" fmla="*/ 2060403 h 2060403"/>
              <a:gd name="connsiteX15" fmla="*/ 509650 w 1271127"/>
              <a:gd name="connsiteY15" fmla="*/ 1451170 h 2060403"/>
              <a:gd name="connsiteX16" fmla="*/ 611189 w 1271127"/>
              <a:gd name="connsiteY16" fmla="*/ 1451170 h 2060403"/>
              <a:gd name="connsiteX17" fmla="*/ 611189 w 1271127"/>
              <a:gd name="connsiteY17" fmla="*/ 2060403 h 2060403"/>
              <a:gd name="connsiteX18" fmla="*/ 814267 w 1271127"/>
              <a:gd name="connsiteY18" fmla="*/ 2060403 h 2060403"/>
              <a:gd name="connsiteX19" fmla="*/ 814267 w 1271127"/>
              <a:gd name="connsiteY19" fmla="*/ 950584 h 2060403"/>
              <a:gd name="connsiteX20" fmla="*/ 1242761 w 1271127"/>
              <a:gd name="connsiteY20" fmla="*/ 506182 h 2060403"/>
              <a:gd name="connsiteX21" fmla="*/ 1240053 w 1271127"/>
              <a:gd name="connsiteY21" fmla="*/ 362674 h 2060403"/>
              <a:gd name="connsiteX22" fmla="*/ 1217714 w 1271127"/>
              <a:gd name="connsiteY22" fmla="*/ 346766 h 2060403"/>
              <a:gd name="connsiteX23" fmla="*/ 1235991 w 1271127"/>
              <a:gd name="connsiteY23" fmla="*/ 275689 h 2060403"/>
              <a:gd name="connsiteX24" fmla="*/ 1269838 w 1271127"/>
              <a:gd name="connsiteY24" fmla="*/ 29627 h 2060403"/>
              <a:gd name="connsiteX0" fmla="*/ 1235991 w 1271127"/>
              <a:gd name="connsiteY0" fmla="*/ 246062 h 2030776"/>
              <a:gd name="connsiteX1" fmla="*/ 1203499 w 1271127"/>
              <a:gd name="connsiteY1" fmla="*/ 0 h 2030776"/>
              <a:gd name="connsiteX2" fmla="*/ 1169653 w 1271127"/>
              <a:gd name="connsiteY2" fmla="*/ 227785 h 2030776"/>
              <a:gd name="connsiteX3" fmla="*/ 1149683 w 1271127"/>
              <a:gd name="connsiteY3" fmla="*/ 306647 h 2030776"/>
              <a:gd name="connsiteX4" fmla="*/ 1095191 w 1271127"/>
              <a:gd name="connsiteY4" fmla="*/ 335755 h 2030776"/>
              <a:gd name="connsiteX5" fmla="*/ 734728 w 1271127"/>
              <a:gd name="connsiteY5" fmla="*/ 710771 h 2030776"/>
              <a:gd name="connsiteX6" fmla="*/ 502204 w 1271127"/>
              <a:gd name="connsiteY6" fmla="*/ 710771 h 2030776"/>
              <a:gd name="connsiteX7" fmla="*/ 177280 w 1271127"/>
              <a:gd name="connsiteY7" fmla="*/ 930772 h 2030776"/>
              <a:gd name="connsiteX8" fmla="*/ 8049 w 1271127"/>
              <a:gd name="connsiteY8" fmla="*/ 1331174 h 2030776"/>
              <a:gd name="connsiteX9" fmla="*/ 61864 w 1271127"/>
              <a:gd name="connsiteY9" fmla="*/ 1464190 h 2030776"/>
              <a:gd name="connsiteX10" fmla="*/ 101464 w 1271127"/>
              <a:gd name="connsiteY10" fmla="*/ 1472313 h 2030776"/>
              <a:gd name="connsiteX11" fmla="*/ 194880 w 1271127"/>
              <a:gd name="connsiteY11" fmla="*/ 1410712 h 2030776"/>
              <a:gd name="connsiteX12" fmla="*/ 306573 w 1271127"/>
              <a:gd name="connsiteY12" fmla="*/ 1148404 h 2030776"/>
              <a:gd name="connsiteX13" fmla="*/ 306573 w 1271127"/>
              <a:gd name="connsiteY13" fmla="*/ 2030776 h 2030776"/>
              <a:gd name="connsiteX14" fmla="*/ 509650 w 1271127"/>
              <a:gd name="connsiteY14" fmla="*/ 2030776 h 2030776"/>
              <a:gd name="connsiteX15" fmla="*/ 509650 w 1271127"/>
              <a:gd name="connsiteY15" fmla="*/ 1421543 h 2030776"/>
              <a:gd name="connsiteX16" fmla="*/ 611189 w 1271127"/>
              <a:gd name="connsiteY16" fmla="*/ 1421543 h 2030776"/>
              <a:gd name="connsiteX17" fmla="*/ 611189 w 1271127"/>
              <a:gd name="connsiteY17" fmla="*/ 2030776 h 2030776"/>
              <a:gd name="connsiteX18" fmla="*/ 814267 w 1271127"/>
              <a:gd name="connsiteY18" fmla="*/ 2030776 h 2030776"/>
              <a:gd name="connsiteX19" fmla="*/ 814267 w 1271127"/>
              <a:gd name="connsiteY19" fmla="*/ 920957 h 2030776"/>
              <a:gd name="connsiteX20" fmla="*/ 1242761 w 1271127"/>
              <a:gd name="connsiteY20" fmla="*/ 476555 h 2030776"/>
              <a:gd name="connsiteX21" fmla="*/ 1240053 w 1271127"/>
              <a:gd name="connsiteY21" fmla="*/ 333047 h 2030776"/>
              <a:gd name="connsiteX22" fmla="*/ 1217714 w 1271127"/>
              <a:gd name="connsiteY22" fmla="*/ 317139 h 2030776"/>
              <a:gd name="connsiteX23" fmla="*/ 1235991 w 1271127"/>
              <a:gd name="connsiteY23" fmla="*/ 246062 h 2030776"/>
              <a:gd name="connsiteX0" fmla="*/ 1235991 w 1271127"/>
              <a:gd name="connsiteY0" fmla="*/ 21779 h 1806493"/>
              <a:gd name="connsiteX1" fmla="*/ 1169653 w 1271127"/>
              <a:gd name="connsiteY1" fmla="*/ 3502 h 1806493"/>
              <a:gd name="connsiteX2" fmla="*/ 1149683 w 1271127"/>
              <a:gd name="connsiteY2" fmla="*/ 82364 h 1806493"/>
              <a:gd name="connsiteX3" fmla="*/ 1095191 w 1271127"/>
              <a:gd name="connsiteY3" fmla="*/ 111472 h 1806493"/>
              <a:gd name="connsiteX4" fmla="*/ 734728 w 1271127"/>
              <a:gd name="connsiteY4" fmla="*/ 486488 h 1806493"/>
              <a:gd name="connsiteX5" fmla="*/ 502204 w 1271127"/>
              <a:gd name="connsiteY5" fmla="*/ 486488 h 1806493"/>
              <a:gd name="connsiteX6" fmla="*/ 177280 w 1271127"/>
              <a:gd name="connsiteY6" fmla="*/ 706489 h 1806493"/>
              <a:gd name="connsiteX7" fmla="*/ 8049 w 1271127"/>
              <a:gd name="connsiteY7" fmla="*/ 1106891 h 1806493"/>
              <a:gd name="connsiteX8" fmla="*/ 61864 w 1271127"/>
              <a:gd name="connsiteY8" fmla="*/ 1239907 h 1806493"/>
              <a:gd name="connsiteX9" fmla="*/ 101464 w 1271127"/>
              <a:gd name="connsiteY9" fmla="*/ 1248030 h 1806493"/>
              <a:gd name="connsiteX10" fmla="*/ 194880 w 1271127"/>
              <a:gd name="connsiteY10" fmla="*/ 1186429 h 1806493"/>
              <a:gd name="connsiteX11" fmla="*/ 306573 w 1271127"/>
              <a:gd name="connsiteY11" fmla="*/ 924121 h 1806493"/>
              <a:gd name="connsiteX12" fmla="*/ 306573 w 1271127"/>
              <a:gd name="connsiteY12" fmla="*/ 1806493 h 1806493"/>
              <a:gd name="connsiteX13" fmla="*/ 509650 w 1271127"/>
              <a:gd name="connsiteY13" fmla="*/ 1806493 h 1806493"/>
              <a:gd name="connsiteX14" fmla="*/ 509650 w 1271127"/>
              <a:gd name="connsiteY14" fmla="*/ 1197260 h 1806493"/>
              <a:gd name="connsiteX15" fmla="*/ 611189 w 1271127"/>
              <a:gd name="connsiteY15" fmla="*/ 1197260 h 1806493"/>
              <a:gd name="connsiteX16" fmla="*/ 611189 w 1271127"/>
              <a:gd name="connsiteY16" fmla="*/ 1806493 h 1806493"/>
              <a:gd name="connsiteX17" fmla="*/ 814267 w 1271127"/>
              <a:gd name="connsiteY17" fmla="*/ 1806493 h 1806493"/>
              <a:gd name="connsiteX18" fmla="*/ 814267 w 1271127"/>
              <a:gd name="connsiteY18" fmla="*/ 696674 h 1806493"/>
              <a:gd name="connsiteX19" fmla="*/ 1242761 w 1271127"/>
              <a:gd name="connsiteY19" fmla="*/ 252272 h 1806493"/>
              <a:gd name="connsiteX20" fmla="*/ 1240053 w 1271127"/>
              <a:gd name="connsiteY20" fmla="*/ 108764 h 1806493"/>
              <a:gd name="connsiteX21" fmla="*/ 1217714 w 1271127"/>
              <a:gd name="connsiteY21" fmla="*/ 92856 h 1806493"/>
              <a:gd name="connsiteX22" fmla="*/ 1235991 w 1271127"/>
              <a:gd name="connsiteY22" fmla="*/ 21779 h 1806493"/>
              <a:gd name="connsiteX0" fmla="*/ 1235991 w 1271127"/>
              <a:gd name="connsiteY0" fmla="*/ 48 h 1784762"/>
              <a:gd name="connsiteX1" fmla="*/ 1149683 w 1271127"/>
              <a:gd name="connsiteY1" fmla="*/ 60633 h 1784762"/>
              <a:gd name="connsiteX2" fmla="*/ 1095191 w 1271127"/>
              <a:gd name="connsiteY2" fmla="*/ 89741 h 1784762"/>
              <a:gd name="connsiteX3" fmla="*/ 734728 w 1271127"/>
              <a:gd name="connsiteY3" fmla="*/ 464757 h 1784762"/>
              <a:gd name="connsiteX4" fmla="*/ 502204 w 1271127"/>
              <a:gd name="connsiteY4" fmla="*/ 464757 h 1784762"/>
              <a:gd name="connsiteX5" fmla="*/ 177280 w 1271127"/>
              <a:gd name="connsiteY5" fmla="*/ 684758 h 1784762"/>
              <a:gd name="connsiteX6" fmla="*/ 8049 w 1271127"/>
              <a:gd name="connsiteY6" fmla="*/ 1085160 h 1784762"/>
              <a:gd name="connsiteX7" fmla="*/ 61864 w 1271127"/>
              <a:gd name="connsiteY7" fmla="*/ 1218176 h 1784762"/>
              <a:gd name="connsiteX8" fmla="*/ 101464 w 1271127"/>
              <a:gd name="connsiteY8" fmla="*/ 1226299 h 1784762"/>
              <a:gd name="connsiteX9" fmla="*/ 194880 w 1271127"/>
              <a:gd name="connsiteY9" fmla="*/ 1164698 h 1784762"/>
              <a:gd name="connsiteX10" fmla="*/ 306573 w 1271127"/>
              <a:gd name="connsiteY10" fmla="*/ 902390 h 1784762"/>
              <a:gd name="connsiteX11" fmla="*/ 306573 w 1271127"/>
              <a:gd name="connsiteY11" fmla="*/ 1784762 h 1784762"/>
              <a:gd name="connsiteX12" fmla="*/ 509650 w 1271127"/>
              <a:gd name="connsiteY12" fmla="*/ 1784762 h 1784762"/>
              <a:gd name="connsiteX13" fmla="*/ 509650 w 1271127"/>
              <a:gd name="connsiteY13" fmla="*/ 1175529 h 1784762"/>
              <a:gd name="connsiteX14" fmla="*/ 611189 w 1271127"/>
              <a:gd name="connsiteY14" fmla="*/ 1175529 h 1784762"/>
              <a:gd name="connsiteX15" fmla="*/ 611189 w 1271127"/>
              <a:gd name="connsiteY15" fmla="*/ 1784762 h 1784762"/>
              <a:gd name="connsiteX16" fmla="*/ 814267 w 1271127"/>
              <a:gd name="connsiteY16" fmla="*/ 1784762 h 1784762"/>
              <a:gd name="connsiteX17" fmla="*/ 814267 w 1271127"/>
              <a:gd name="connsiteY17" fmla="*/ 674943 h 1784762"/>
              <a:gd name="connsiteX18" fmla="*/ 1242761 w 1271127"/>
              <a:gd name="connsiteY18" fmla="*/ 230541 h 1784762"/>
              <a:gd name="connsiteX19" fmla="*/ 1240053 w 1271127"/>
              <a:gd name="connsiteY19" fmla="*/ 87033 h 1784762"/>
              <a:gd name="connsiteX20" fmla="*/ 1217714 w 1271127"/>
              <a:gd name="connsiteY20" fmla="*/ 71125 h 1784762"/>
              <a:gd name="connsiteX21" fmla="*/ 1235991 w 1271127"/>
              <a:gd name="connsiteY21" fmla="*/ 48 h 1784762"/>
              <a:gd name="connsiteX0" fmla="*/ 1217714 w 1271127"/>
              <a:gd name="connsiteY0" fmla="*/ 11120 h 1724757"/>
              <a:gd name="connsiteX1" fmla="*/ 1149683 w 1271127"/>
              <a:gd name="connsiteY1" fmla="*/ 628 h 1724757"/>
              <a:gd name="connsiteX2" fmla="*/ 1095191 w 1271127"/>
              <a:gd name="connsiteY2" fmla="*/ 29736 h 1724757"/>
              <a:gd name="connsiteX3" fmla="*/ 734728 w 1271127"/>
              <a:gd name="connsiteY3" fmla="*/ 404752 h 1724757"/>
              <a:gd name="connsiteX4" fmla="*/ 502204 w 1271127"/>
              <a:gd name="connsiteY4" fmla="*/ 404752 h 1724757"/>
              <a:gd name="connsiteX5" fmla="*/ 177280 w 1271127"/>
              <a:gd name="connsiteY5" fmla="*/ 624753 h 1724757"/>
              <a:gd name="connsiteX6" fmla="*/ 8049 w 1271127"/>
              <a:gd name="connsiteY6" fmla="*/ 1025155 h 1724757"/>
              <a:gd name="connsiteX7" fmla="*/ 61864 w 1271127"/>
              <a:gd name="connsiteY7" fmla="*/ 1158171 h 1724757"/>
              <a:gd name="connsiteX8" fmla="*/ 101464 w 1271127"/>
              <a:gd name="connsiteY8" fmla="*/ 1166294 h 1724757"/>
              <a:gd name="connsiteX9" fmla="*/ 194880 w 1271127"/>
              <a:gd name="connsiteY9" fmla="*/ 1104693 h 1724757"/>
              <a:gd name="connsiteX10" fmla="*/ 306573 w 1271127"/>
              <a:gd name="connsiteY10" fmla="*/ 842385 h 1724757"/>
              <a:gd name="connsiteX11" fmla="*/ 306573 w 1271127"/>
              <a:gd name="connsiteY11" fmla="*/ 1724757 h 1724757"/>
              <a:gd name="connsiteX12" fmla="*/ 509650 w 1271127"/>
              <a:gd name="connsiteY12" fmla="*/ 1724757 h 1724757"/>
              <a:gd name="connsiteX13" fmla="*/ 509650 w 1271127"/>
              <a:gd name="connsiteY13" fmla="*/ 1115524 h 1724757"/>
              <a:gd name="connsiteX14" fmla="*/ 611189 w 1271127"/>
              <a:gd name="connsiteY14" fmla="*/ 1115524 h 1724757"/>
              <a:gd name="connsiteX15" fmla="*/ 611189 w 1271127"/>
              <a:gd name="connsiteY15" fmla="*/ 1724757 h 1724757"/>
              <a:gd name="connsiteX16" fmla="*/ 814267 w 1271127"/>
              <a:gd name="connsiteY16" fmla="*/ 1724757 h 1724757"/>
              <a:gd name="connsiteX17" fmla="*/ 814267 w 1271127"/>
              <a:gd name="connsiteY17" fmla="*/ 614938 h 1724757"/>
              <a:gd name="connsiteX18" fmla="*/ 1242761 w 1271127"/>
              <a:gd name="connsiteY18" fmla="*/ 170536 h 1724757"/>
              <a:gd name="connsiteX19" fmla="*/ 1240053 w 1271127"/>
              <a:gd name="connsiteY19" fmla="*/ 27028 h 1724757"/>
              <a:gd name="connsiteX20" fmla="*/ 1217714 w 1271127"/>
              <a:gd name="connsiteY20" fmla="*/ 11120 h 1724757"/>
              <a:gd name="connsiteX0" fmla="*/ 1240053 w 1271127"/>
              <a:gd name="connsiteY0" fmla="*/ 26569 h 1724298"/>
              <a:gd name="connsiteX1" fmla="*/ 1149683 w 1271127"/>
              <a:gd name="connsiteY1" fmla="*/ 169 h 1724298"/>
              <a:gd name="connsiteX2" fmla="*/ 1095191 w 1271127"/>
              <a:gd name="connsiteY2" fmla="*/ 29277 h 1724298"/>
              <a:gd name="connsiteX3" fmla="*/ 734728 w 1271127"/>
              <a:gd name="connsiteY3" fmla="*/ 404293 h 1724298"/>
              <a:gd name="connsiteX4" fmla="*/ 502204 w 1271127"/>
              <a:gd name="connsiteY4" fmla="*/ 404293 h 1724298"/>
              <a:gd name="connsiteX5" fmla="*/ 177280 w 1271127"/>
              <a:gd name="connsiteY5" fmla="*/ 624294 h 1724298"/>
              <a:gd name="connsiteX6" fmla="*/ 8049 w 1271127"/>
              <a:gd name="connsiteY6" fmla="*/ 1024696 h 1724298"/>
              <a:gd name="connsiteX7" fmla="*/ 61864 w 1271127"/>
              <a:gd name="connsiteY7" fmla="*/ 1157712 h 1724298"/>
              <a:gd name="connsiteX8" fmla="*/ 101464 w 1271127"/>
              <a:gd name="connsiteY8" fmla="*/ 1165835 h 1724298"/>
              <a:gd name="connsiteX9" fmla="*/ 194880 w 1271127"/>
              <a:gd name="connsiteY9" fmla="*/ 1104234 h 1724298"/>
              <a:gd name="connsiteX10" fmla="*/ 306573 w 1271127"/>
              <a:gd name="connsiteY10" fmla="*/ 841926 h 1724298"/>
              <a:gd name="connsiteX11" fmla="*/ 306573 w 1271127"/>
              <a:gd name="connsiteY11" fmla="*/ 1724298 h 1724298"/>
              <a:gd name="connsiteX12" fmla="*/ 509650 w 1271127"/>
              <a:gd name="connsiteY12" fmla="*/ 1724298 h 1724298"/>
              <a:gd name="connsiteX13" fmla="*/ 509650 w 1271127"/>
              <a:gd name="connsiteY13" fmla="*/ 1115065 h 1724298"/>
              <a:gd name="connsiteX14" fmla="*/ 611189 w 1271127"/>
              <a:gd name="connsiteY14" fmla="*/ 1115065 h 1724298"/>
              <a:gd name="connsiteX15" fmla="*/ 611189 w 1271127"/>
              <a:gd name="connsiteY15" fmla="*/ 1724298 h 1724298"/>
              <a:gd name="connsiteX16" fmla="*/ 814267 w 1271127"/>
              <a:gd name="connsiteY16" fmla="*/ 1724298 h 1724298"/>
              <a:gd name="connsiteX17" fmla="*/ 814267 w 1271127"/>
              <a:gd name="connsiteY17" fmla="*/ 614479 h 1724298"/>
              <a:gd name="connsiteX18" fmla="*/ 1242761 w 1271127"/>
              <a:gd name="connsiteY18" fmla="*/ 170077 h 1724298"/>
              <a:gd name="connsiteX19" fmla="*/ 1240053 w 1271127"/>
              <a:gd name="connsiteY19" fmla="*/ 26569 h 1724298"/>
              <a:gd name="connsiteX0" fmla="*/ 1240053 w 1267560"/>
              <a:gd name="connsiteY0" fmla="*/ 26569 h 1724298"/>
              <a:gd name="connsiteX1" fmla="*/ 1149683 w 1267560"/>
              <a:gd name="connsiteY1" fmla="*/ 169 h 1724298"/>
              <a:gd name="connsiteX2" fmla="*/ 1095191 w 1267560"/>
              <a:gd name="connsiteY2" fmla="*/ 29277 h 1724298"/>
              <a:gd name="connsiteX3" fmla="*/ 734728 w 1267560"/>
              <a:gd name="connsiteY3" fmla="*/ 404293 h 1724298"/>
              <a:gd name="connsiteX4" fmla="*/ 502204 w 1267560"/>
              <a:gd name="connsiteY4" fmla="*/ 404293 h 1724298"/>
              <a:gd name="connsiteX5" fmla="*/ 177280 w 1267560"/>
              <a:gd name="connsiteY5" fmla="*/ 624294 h 1724298"/>
              <a:gd name="connsiteX6" fmla="*/ 8049 w 1267560"/>
              <a:gd name="connsiteY6" fmla="*/ 1024696 h 1724298"/>
              <a:gd name="connsiteX7" fmla="*/ 61864 w 1267560"/>
              <a:gd name="connsiteY7" fmla="*/ 1157712 h 1724298"/>
              <a:gd name="connsiteX8" fmla="*/ 101464 w 1267560"/>
              <a:gd name="connsiteY8" fmla="*/ 1165835 h 1724298"/>
              <a:gd name="connsiteX9" fmla="*/ 194880 w 1267560"/>
              <a:gd name="connsiteY9" fmla="*/ 1104234 h 1724298"/>
              <a:gd name="connsiteX10" fmla="*/ 306573 w 1267560"/>
              <a:gd name="connsiteY10" fmla="*/ 841926 h 1724298"/>
              <a:gd name="connsiteX11" fmla="*/ 306573 w 1267560"/>
              <a:gd name="connsiteY11" fmla="*/ 1724298 h 1724298"/>
              <a:gd name="connsiteX12" fmla="*/ 509650 w 1267560"/>
              <a:gd name="connsiteY12" fmla="*/ 1724298 h 1724298"/>
              <a:gd name="connsiteX13" fmla="*/ 509650 w 1267560"/>
              <a:gd name="connsiteY13" fmla="*/ 1115065 h 1724298"/>
              <a:gd name="connsiteX14" fmla="*/ 611189 w 1267560"/>
              <a:gd name="connsiteY14" fmla="*/ 1115065 h 1724298"/>
              <a:gd name="connsiteX15" fmla="*/ 611189 w 1267560"/>
              <a:gd name="connsiteY15" fmla="*/ 1724298 h 1724298"/>
              <a:gd name="connsiteX16" fmla="*/ 814267 w 1267560"/>
              <a:gd name="connsiteY16" fmla="*/ 1724298 h 1724298"/>
              <a:gd name="connsiteX17" fmla="*/ 814267 w 1267560"/>
              <a:gd name="connsiteY17" fmla="*/ 614479 h 1724298"/>
              <a:gd name="connsiteX18" fmla="*/ 1235387 w 1267560"/>
              <a:gd name="connsiteY18" fmla="*/ 347058 h 1724298"/>
              <a:gd name="connsiteX19" fmla="*/ 1240053 w 1267560"/>
              <a:gd name="connsiteY19" fmla="*/ 26569 h 1724298"/>
              <a:gd name="connsiteX0" fmla="*/ 1240053 w 1267560"/>
              <a:gd name="connsiteY0" fmla="*/ 26569 h 1724298"/>
              <a:gd name="connsiteX1" fmla="*/ 1149683 w 1267560"/>
              <a:gd name="connsiteY1" fmla="*/ 169 h 1724298"/>
              <a:gd name="connsiteX2" fmla="*/ 1117314 w 1267560"/>
              <a:gd name="connsiteY2" fmla="*/ 147264 h 1724298"/>
              <a:gd name="connsiteX3" fmla="*/ 734728 w 1267560"/>
              <a:gd name="connsiteY3" fmla="*/ 404293 h 1724298"/>
              <a:gd name="connsiteX4" fmla="*/ 502204 w 1267560"/>
              <a:gd name="connsiteY4" fmla="*/ 404293 h 1724298"/>
              <a:gd name="connsiteX5" fmla="*/ 177280 w 1267560"/>
              <a:gd name="connsiteY5" fmla="*/ 624294 h 1724298"/>
              <a:gd name="connsiteX6" fmla="*/ 8049 w 1267560"/>
              <a:gd name="connsiteY6" fmla="*/ 1024696 h 1724298"/>
              <a:gd name="connsiteX7" fmla="*/ 61864 w 1267560"/>
              <a:gd name="connsiteY7" fmla="*/ 1157712 h 1724298"/>
              <a:gd name="connsiteX8" fmla="*/ 101464 w 1267560"/>
              <a:gd name="connsiteY8" fmla="*/ 1165835 h 1724298"/>
              <a:gd name="connsiteX9" fmla="*/ 194880 w 1267560"/>
              <a:gd name="connsiteY9" fmla="*/ 1104234 h 1724298"/>
              <a:gd name="connsiteX10" fmla="*/ 306573 w 1267560"/>
              <a:gd name="connsiteY10" fmla="*/ 841926 h 1724298"/>
              <a:gd name="connsiteX11" fmla="*/ 306573 w 1267560"/>
              <a:gd name="connsiteY11" fmla="*/ 1724298 h 1724298"/>
              <a:gd name="connsiteX12" fmla="*/ 509650 w 1267560"/>
              <a:gd name="connsiteY12" fmla="*/ 1724298 h 1724298"/>
              <a:gd name="connsiteX13" fmla="*/ 509650 w 1267560"/>
              <a:gd name="connsiteY13" fmla="*/ 1115065 h 1724298"/>
              <a:gd name="connsiteX14" fmla="*/ 611189 w 1267560"/>
              <a:gd name="connsiteY14" fmla="*/ 1115065 h 1724298"/>
              <a:gd name="connsiteX15" fmla="*/ 611189 w 1267560"/>
              <a:gd name="connsiteY15" fmla="*/ 1724298 h 1724298"/>
              <a:gd name="connsiteX16" fmla="*/ 814267 w 1267560"/>
              <a:gd name="connsiteY16" fmla="*/ 1724298 h 1724298"/>
              <a:gd name="connsiteX17" fmla="*/ 814267 w 1267560"/>
              <a:gd name="connsiteY17" fmla="*/ 614479 h 1724298"/>
              <a:gd name="connsiteX18" fmla="*/ 1235387 w 1267560"/>
              <a:gd name="connsiteY18" fmla="*/ 347058 h 1724298"/>
              <a:gd name="connsiteX19" fmla="*/ 1240053 w 1267560"/>
              <a:gd name="connsiteY19" fmla="*/ 26569 h 1724298"/>
              <a:gd name="connsiteX0" fmla="*/ 1235387 w 1249928"/>
              <a:gd name="connsiteY0" fmla="*/ 346889 h 1724129"/>
              <a:gd name="connsiteX1" fmla="*/ 1149683 w 1249928"/>
              <a:gd name="connsiteY1" fmla="*/ 0 h 1724129"/>
              <a:gd name="connsiteX2" fmla="*/ 1117314 w 1249928"/>
              <a:gd name="connsiteY2" fmla="*/ 147095 h 1724129"/>
              <a:gd name="connsiteX3" fmla="*/ 734728 w 1249928"/>
              <a:gd name="connsiteY3" fmla="*/ 404124 h 1724129"/>
              <a:gd name="connsiteX4" fmla="*/ 502204 w 1249928"/>
              <a:gd name="connsiteY4" fmla="*/ 404124 h 1724129"/>
              <a:gd name="connsiteX5" fmla="*/ 177280 w 1249928"/>
              <a:gd name="connsiteY5" fmla="*/ 624125 h 1724129"/>
              <a:gd name="connsiteX6" fmla="*/ 8049 w 1249928"/>
              <a:gd name="connsiteY6" fmla="*/ 1024527 h 1724129"/>
              <a:gd name="connsiteX7" fmla="*/ 61864 w 1249928"/>
              <a:gd name="connsiteY7" fmla="*/ 1157543 h 1724129"/>
              <a:gd name="connsiteX8" fmla="*/ 101464 w 1249928"/>
              <a:gd name="connsiteY8" fmla="*/ 1165666 h 1724129"/>
              <a:gd name="connsiteX9" fmla="*/ 194880 w 1249928"/>
              <a:gd name="connsiteY9" fmla="*/ 1104065 h 1724129"/>
              <a:gd name="connsiteX10" fmla="*/ 306573 w 1249928"/>
              <a:gd name="connsiteY10" fmla="*/ 841757 h 1724129"/>
              <a:gd name="connsiteX11" fmla="*/ 306573 w 1249928"/>
              <a:gd name="connsiteY11" fmla="*/ 1724129 h 1724129"/>
              <a:gd name="connsiteX12" fmla="*/ 509650 w 1249928"/>
              <a:gd name="connsiteY12" fmla="*/ 1724129 h 1724129"/>
              <a:gd name="connsiteX13" fmla="*/ 509650 w 1249928"/>
              <a:gd name="connsiteY13" fmla="*/ 1114896 h 1724129"/>
              <a:gd name="connsiteX14" fmla="*/ 611189 w 1249928"/>
              <a:gd name="connsiteY14" fmla="*/ 1114896 h 1724129"/>
              <a:gd name="connsiteX15" fmla="*/ 611189 w 1249928"/>
              <a:gd name="connsiteY15" fmla="*/ 1724129 h 1724129"/>
              <a:gd name="connsiteX16" fmla="*/ 814267 w 1249928"/>
              <a:gd name="connsiteY16" fmla="*/ 1724129 h 1724129"/>
              <a:gd name="connsiteX17" fmla="*/ 814267 w 1249928"/>
              <a:gd name="connsiteY17" fmla="*/ 614310 h 1724129"/>
              <a:gd name="connsiteX18" fmla="*/ 1235387 w 1249928"/>
              <a:gd name="connsiteY18" fmla="*/ 346889 h 1724129"/>
              <a:gd name="connsiteX0" fmla="*/ 1235387 w 1250534"/>
              <a:gd name="connsiteY0" fmla="*/ 200286 h 1577526"/>
              <a:gd name="connsiteX1" fmla="*/ 1117314 w 1250534"/>
              <a:gd name="connsiteY1" fmla="*/ 492 h 1577526"/>
              <a:gd name="connsiteX2" fmla="*/ 734728 w 1250534"/>
              <a:gd name="connsiteY2" fmla="*/ 257521 h 1577526"/>
              <a:gd name="connsiteX3" fmla="*/ 502204 w 1250534"/>
              <a:gd name="connsiteY3" fmla="*/ 257521 h 1577526"/>
              <a:gd name="connsiteX4" fmla="*/ 177280 w 1250534"/>
              <a:gd name="connsiteY4" fmla="*/ 477522 h 1577526"/>
              <a:gd name="connsiteX5" fmla="*/ 8049 w 1250534"/>
              <a:gd name="connsiteY5" fmla="*/ 877924 h 1577526"/>
              <a:gd name="connsiteX6" fmla="*/ 61864 w 1250534"/>
              <a:gd name="connsiteY6" fmla="*/ 1010940 h 1577526"/>
              <a:gd name="connsiteX7" fmla="*/ 101464 w 1250534"/>
              <a:gd name="connsiteY7" fmla="*/ 1019063 h 1577526"/>
              <a:gd name="connsiteX8" fmla="*/ 194880 w 1250534"/>
              <a:gd name="connsiteY8" fmla="*/ 957462 h 1577526"/>
              <a:gd name="connsiteX9" fmla="*/ 306573 w 1250534"/>
              <a:gd name="connsiteY9" fmla="*/ 695154 h 1577526"/>
              <a:gd name="connsiteX10" fmla="*/ 306573 w 1250534"/>
              <a:gd name="connsiteY10" fmla="*/ 1577526 h 1577526"/>
              <a:gd name="connsiteX11" fmla="*/ 509650 w 1250534"/>
              <a:gd name="connsiteY11" fmla="*/ 1577526 h 1577526"/>
              <a:gd name="connsiteX12" fmla="*/ 509650 w 1250534"/>
              <a:gd name="connsiteY12" fmla="*/ 968293 h 1577526"/>
              <a:gd name="connsiteX13" fmla="*/ 611189 w 1250534"/>
              <a:gd name="connsiteY13" fmla="*/ 968293 h 1577526"/>
              <a:gd name="connsiteX14" fmla="*/ 611189 w 1250534"/>
              <a:gd name="connsiteY14" fmla="*/ 1577526 h 1577526"/>
              <a:gd name="connsiteX15" fmla="*/ 814267 w 1250534"/>
              <a:gd name="connsiteY15" fmla="*/ 1577526 h 1577526"/>
              <a:gd name="connsiteX16" fmla="*/ 814267 w 1250534"/>
              <a:gd name="connsiteY16" fmla="*/ 467707 h 1577526"/>
              <a:gd name="connsiteX17" fmla="*/ 1235387 w 1250534"/>
              <a:gd name="connsiteY17" fmla="*/ 200286 h 157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50534" h="1577526">
                <a:moveTo>
                  <a:pt x="1235387" y="200286"/>
                </a:moveTo>
                <a:cubicBezTo>
                  <a:pt x="1285895" y="122417"/>
                  <a:pt x="1200757" y="-9047"/>
                  <a:pt x="1117314" y="492"/>
                </a:cubicBezTo>
                <a:lnTo>
                  <a:pt x="734728" y="257521"/>
                </a:lnTo>
                <a:lnTo>
                  <a:pt x="502204" y="257521"/>
                </a:lnTo>
                <a:cubicBezTo>
                  <a:pt x="343465" y="269368"/>
                  <a:pt x="209434" y="395276"/>
                  <a:pt x="177280" y="477522"/>
                </a:cubicBezTo>
                <a:cubicBezTo>
                  <a:pt x="169157" y="498845"/>
                  <a:pt x="71680" y="728662"/>
                  <a:pt x="8049" y="877924"/>
                </a:cubicBezTo>
                <a:cubicBezTo>
                  <a:pt x="-13775" y="929516"/>
                  <a:pt x="10306" y="989038"/>
                  <a:pt x="61864" y="1010940"/>
                </a:cubicBezTo>
                <a:cubicBezTo>
                  <a:pt x="74343" y="1016412"/>
                  <a:pt x="87838" y="1019181"/>
                  <a:pt x="101464" y="1019063"/>
                </a:cubicBezTo>
                <a:cubicBezTo>
                  <a:pt x="142127" y="1019086"/>
                  <a:pt x="178884" y="994849"/>
                  <a:pt x="194880" y="957462"/>
                </a:cubicBezTo>
                <a:lnTo>
                  <a:pt x="306573" y="695154"/>
                </a:lnTo>
                <a:lnTo>
                  <a:pt x="306573" y="1577526"/>
                </a:lnTo>
                <a:lnTo>
                  <a:pt x="509650" y="1577526"/>
                </a:lnTo>
                <a:lnTo>
                  <a:pt x="509650" y="968293"/>
                </a:lnTo>
                <a:lnTo>
                  <a:pt x="611189" y="968293"/>
                </a:lnTo>
                <a:lnTo>
                  <a:pt x="611189" y="1577526"/>
                </a:lnTo>
                <a:lnTo>
                  <a:pt x="814267" y="1577526"/>
                </a:lnTo>
                <a:lnTo>
                  <a:pt x="814267" y="467707"/>
                </a:lnTo>
                <a:lnTo>
                  <a:pt x="1235387" y="200286"/>
                </a:lnTo>
                <a:close/>
              </a:path>
            </a:pathLst>
          </a:custGeom>
          <a:solidFill>
            <a:schemeClr val="bg1"/>
          </a:solidFill>
          <a:ln w="338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E26AB74-E521-4020-85DC-E51CDC0D5B54}"/>
              </a:ext>
            </a:extLst>
          </p:cNvPr>
          <p:cNvSpPr/>
          <p:nvPr/>
        </p:nvSpPr>
        <p:spPr>
          <a:xfrm flipH="1">
            <a:off x="10136555" y="2776902"/>
            <a:ext cx="344073" cy="468296"/>
          </a:xfrm>
          <a:custGeom>
            <a:avLst/>
            <a:gdLst>
              <a:gd name="connsiteX0" fmla="*/ 885544 w 885543"/>
              <a:gd name="connsiteY0" fmla="*/ 170498 h 1960722"/>
              <a:gd name="connsiteX1" fmla="*/ 736358 w 885543"/>
              <a:gd name="connsiteY1" fmla="*/ 0 h 1960722"/>
              <a:gd name="connsiteX2" fmla="*/ 587173 w 885543"/>
              <a:gd name="connsiteY2" fmla="*/ 170498 h 1960722"/>
              <a:gd name="connsiteX3" fmla="*/ 715835 w 885543"/>
              <a:gd name="connsiteY3" fmla="*/ 379655 h 1960722"/>
              <a:gd name="connsiteX4" fmla="*/ 715046 w 885543"/>
              <a:gd name="connsiteY4" fmla="*/ 383620 h 1960722"/>
              <a:gd name="connsiteX5" fmla="*/ 737168 w 885543"/>
              <a:gd name="connsiteY5" fmla="*/ 538645 h 1960722"/>
              <a:gd name="connsiteX6" fmla="*/ 757670 w 885543"/>
              <a:gd name="connsiteY6" fmla="*/ 681990 h 1960722"/>
              <a:gd name="connsiteX7" fmla="*/ 737168 w 885543"/>
              <a:gd name="connsiteY7" fmla="*/ 825336 h 1960722"/>
              <a:gd name="connsiteX8" fmla="*/ 724551 w 885543"/>
              <a:gd name="connsiteY8" fmla="*/ 875015 h 1960722"/>
              <a:gd name="connsiteX9" fmla="*/ 690452 w 885543"/>
              <a:gd name="connsiteY9" fmla="*/ 893365 h 1960722"/>
              <a:gd name="connsiteX10" fmla="*/ 462582 w 885543"/>
              <a:gd name="connsiteY10" fmla="*/ 1129547 h 1960722"/>
              <a:gd name="connsiteX11" fmla="*/ 320770 w 885543"/>
              <a:gd name="connsiteY11" fmla="*/ 1129547 h 1960722"/>
              <a:gd name="connsiteX12" fmla="*/ 316039 w 885543"/>
              <a:gd name="connsiteY12" fmla="*/ 1129717 h 1960722"/>
              <a:gd name="connsiteX13" fmla="*/ 111570 w 885543"/>
              <a:gd name="connsiteY13" fmla="*/ 1268374 h 1960722"/>
              <a:gd name="connsiteX14" fmla="*/ 5115 w 885543"/>
              <a:gd name="connsiteY14" fmla="*/ 1520370 h 1960722"/>
              <a:gd name="connsiteX15" fmla="*/ 38938 w 885543"/>
              <a:gd name="connsiteY15" fmla="*/ 1604233 h 1960722"/>
              <a:gd name="connsiteX16" fmla="*/ 122801 w 885543"/>
              <a:gd name="connsiteY16" fmla="*/ 1570411 h 1960722"/>
              <a:gd name="connsiteX17" fmla="*/ 192897 w 885543"/>
              <a:gd name="connsiteY17" fmla="*/ 1405092 h 1960722"/>
              <a:gd name="connsiteX18" fmla="*/ 192897 w 885543"/>
              <a:gd name="connsiteY18" fmla="*/ 1524867 h 1960722"/>
              <a:gd name="connsiteX19" fmla="*/ 106561 w 885543"/>
              <a:gd name="connsiteY19" fmla="*/ 1726288 h 1960722"/>
              <a:gd name="connsiteX20" fmla="*/ 192897 w 885543"/>
              <a:gd name="connsiteY20" fmla="*/ 1726288 h 1960722"/>
              <a:gd name="connsiteX21" fmla="*/ 192897 w 885543"/>
              <a:gd name="connsiteY21" fmla="*/ 1960722 h 1960722"/>
              <a:gd name="connsiteX22" fmla="*/ 320770 w 885543"/>
              <a:gd name="connsiteY22" fmla="*/ 1960722 h 1960722"/>
              <a:gd name="connsiteX23" fmla="*/ 320770 w 885543"/>
              <a:gd name="connsiteY23" fmla="*/ 1726288 h 1960722"/>
              <a:gd name="connsiteX24" fmla="*/ 384707 w 885543"/>
              <a:gd name="connsiteY24" fmla="*/ 1726288 h 1960722"/>
              <a:gd name="connsiteX25" fmla="*/ 384707 w 885543"/>
              <a:gd name="connsiteY25" fmla="*/ 1960722 h 1960722"/>
              <a:gd name="connsiteX26" fmla="*/ 512580 w 885543"/>
              <a:gd name="connsiteY26" fmla="*/ 1960722 h 1960722"/>
              <a:gd name="connsiteX27" fmla="*/ 512580 w 885543"/>
              <a:gd name="connsiteY27" fmla="*/ 1726288 h 1960722"/>
              <a:gd name="connsiteX28" fmla="*/ 596742 w 885543"/>
              <a:gd name="connsiteY28" fmla="*/ 1726288 h 1960722"/>
              <a:gd name="connsiteX29" fmla="*/ 512580 w 885543"/>
              <a:gd name="connsiteY29" fmla="*/ 1529875 h 1960722"/>
              <a:gd name="connsiteX30" fmla="*/ 512580 w 885543"/>
              <a:gd name="connsiteY30" fmla="*/ 1261895 h 1960722"/>
              <a:gd name="connsiteX31" fmla="*/ 782371 w 885543"/>
              <a:gd name="connsiteY31" fmla="*/ 982109 h 1960722"/>
              <a:gd name="connsiteX32" fmla="*/ 780688 w 885543"/>
              <a:gd name="connsiteY32" fmla="*/ 891724 h 1960722"/>
              <a:gd name="connsiteX33" fmla="*/ 766600 w 885543"/>
              <a:gd name="connsiteY33" fmla="*/ 881750 h 1960722"/>
              <a:gd name="connsiteX34" fmla="*/ 778130 w 885543"/>
              <a:gd name="connsiteY34" fmla="*/ 836994 h 1960722"/>
              <a:gd name="connsiteX35" fmla="*/ 800295 w 885543"/>
              <a:gd name="connsiteY35" fmla="*/ 681990 h 1960722"/>
              <a:gd name="connsiteX36" fmla="*/ 778173 w 885543"/>
              <a:gd name="connsiteY36" fmla="*/ 526965 h 1960722"/>
              <a:gd name="connsiteX37" fmla="*/ 757670 w 885543"/>
              <a:gd name="connsiteY37" fmla="*/ 383620 h 1960722"/>
              <a:gd name="connsiteX38" fmla="*/ 756861 w 885543"/>
              <a:gd name="connsiteY38" fmla="*/ 379655 h 1960722"/>
              <a:gd name="connsiteX39" fmla="*/ 885544 w 885543"/>
              <a:gd name="connsiteY39" fmla="*/ 170498 h 1960722"/>
              <a:gd name="connsiteX0" fmla="*/ 885544 w 885544"/>
              <a:gd name="connsiteY0" fmla="*/ 26145 h 1816369"/>
              <a:gd name="connsiteX1" fmla="*/ 587173 w 885544"/>
              <a:gd name="connsiteY1" fmla="*/ 26145 h 1816369"/>
              <a:gd name="connsiteX2" fmla="*/ 715835 w 885544"/>
              <a:gd name="connsiteY2" fmla="*/ 235302 h 1816369"/>
              <a:gd name="connsiteX3" fmla="*/ 715046 w 885544"/>
              <a:gd name="connsiteY3" fmla="*/ 239267 h 1816369"/>
              <a:gd name="connsiteX4" fmla="*/ 737168 w 885544"/>
              <a:gd name="connsiteY4" fmla="*/ 394292 h 1816369"/>
              <a:gd name="connsiteX5" fmla="*/ 757670 w 885544"/>
              <a:gd name="connsiteY5" fmla="*/ 537637 h 1816369"/>
              <a:gd name="connsiteX6" fmla="*/ 737168 w 885544"/>
              <a:gd name="connsiteY6" fmla="*/ 680983 h 1816369"/>
              <a:gd name="connsiteX7" fmla="*/ 724551 w 885544"/>
              <a:gd name="connsiteY7" fmla="*/ 730662 h 1816369"/>
              <a:gd name="connsiteX8" fmla="*/ 690452 w 885544"/>
              <a:gd name="connsiteY8" fmla="*/ 749012 h 1816369"/>
              <a:gd name="connsiteX9" fmla="*/ 462582 w 885544"/>
              <a:gd name="connsiteY9" fmla="*/ 985194 h 1816369"/>
              <a:gd name="connsiteX10" fmla="*/ 320770 w 885544"/>
              <a:gd name="connsiteY10" fmla="*/ 985194 h 1816369"/>
              <a:gd name="connsiteX11" fmla="*/ 316039 w 885544"/>
              <a:gd name="connsiteY11" fmla="*/ 985364 h 1816369"/>
              <a:gd name="connsiteX12" fmla="*/ 111570 w 885544"/>
              <a:gd name="connsiteY12" fmla="*/ 1124021 h 1816369"/>
              <a:gd name="connsiteX13" fmla="*/ 5115 w 885544"/>
              <a:gd name="connsiteY13" fmla="*/ 1376017 h 1816369"/>
              <a:gd name="connsiteX14" fmla="*/ 38938 w 885544"/>
              <a:gd name="connsiteY14" fmla="*/ 1459880 h 1816369"/>
              <a:gd name="connsiteX15" fmla="*/ 122801 w 885544"/>
              <a:gd name="connsiteY15" fmla="*/ 1426058 h 1816369"/>
              <a:gd name="connsiteX16" fmla="*/ 192897 w 885544"/>
              <a:gd name="connsiteY16" fmla="*/ 1260739 h 1816369"/>
              <a:gd name="connsiteX17" fmla="*/ 192897 w 885544"/>
              <a:gd name="connsiteY17" fmla="*/ 1380514 h 1816369"/>
              <a:gd name="connsiteX18" fmla="*/ 106561 w 885544"/>
              <a:gd name="connsiteY18" fmla="*/ 1581935 h 1816369"/>
              <a:gd name="connsiteX19" fmla="*/ 192897 w 885544"/>
              <a:gd name="connsiteY19" fmla="*/ 1581935 h 1816369"/>
              <a:gd name="connsiteX20" fmla="*/ 192897 w 885544"/>
              <a:gd name="connsiteY20" fmla="*/ 1816369 h 1816369"/>
              <a:gd name="connsiteX21" fmla="*/ 320770 w 885544"/>
              <a:gd name="connsiteY21" fmla="*/ 1816369 h 1816369"/>
              <a:gd name="connsiteX22" fmla="*/ 320770 w 885544"/>
              <a:gd name="connsiteY22" fmla="*/ 1581935 h 1816369"/>
              <a:gd name="connsiteX23" fmla="*/ 384707 w 885544"/>
              <a:gd name="connsiteY23" fmla="*/ 1581935 h 1816369"/>
              <a:gd name="connsiteX24" fmla="*/ 384707 w 885544"/>
              <a:gd name="connsiteY24" fmla="*/ 1816369 h 1816369"/>
              <a:gd name="connsiteX25" fmla="*/ 512580 w 885544"/>
              <a:gd name="connsiteY25" fmla="*/ 1816369 h 1816369"/>
              <a:gd name="connsiteX26" fmla="*/ 512580 w 885544"/>
              <a:gd name="connsiteY26" fmla="*/ 1581935 h 1816369"/>
              <a:gd name="connsiteX27" fmla="*/ 596742 w 885544"/>
              <a:gd name="connsiteY27" fmla="*/ 1581935 h 1816369"/>
              <a:gd name="connsiteX28" fmla="*/ 512580 w 885544"/>
              <a:gd name="connsiteY28" fmla="*/ 1385522 h 1816369"/>
              <a:gd name="connsiteX29" fmla="*/ 512580 w 885544"/>
              <a:gd name="connsiteY29" fmla="*/ 1117542 h 1816369"/>
              <a:gd name="connsiteX30" fmla="*/ 782371 w 885544"/>
              <a:gd name="connsiteY30" fmla="*/ 837756 h 1816369"/>
              <a:gd name="connsiteX31" fmla="*/ 780688 w 885544"/>
              <a:gd name="connsiteY31" fmla="*/ 747371 h 1816369"/>
              <a:gd name="connsiteX32" fmla="*/ 766600 w 885544"/>
              <a:gd name="connsiteY32" fmla="*/ 737397 h 1816369"/>
              <a:gd name="connsiteX33" fmla="*/ 778130 w 885544"/>
              <a:gd name="connsiteY33" fmla="*/ 692641 h 1816369"/>
              <a:gd name="connsiteX34" fmla="*/ 800295 w 885544"/>
              <a:gd name="connsiteY34" fmla="*/ 537637 h 1816369"/>
              <a:gd name="connsiteX35" fmla="*/ 778173 w 885544"/>
              <a:gd name="connsiteY35" fmla="*/ 382612 h 1816369"/>
              <a:gd name="connsiteX36" fmla="*/ 757670 w 885544"/>
              <a:gd name="connsiteY36" fmla="*/ 239267 h 1816369"/>
              <a:gd name="connsiteX37" fmla="*/ 756861 w 885544"/>
              <a:gd name="connsiteY37" fmla="*/ 235302 h 1816369"/>
              <a:gd name="connsiteX38" fmla="*/ 885544 w 885544"/>
              <a:gd name="connsiteY38" fmla="*/ 26145 h 1816369"/>
              <a:gd name="connsiteX0" fmla="*/ 885544 w 885544"/>
              <a:gd name="connsiteY0" fmla="*/ 0 h 1790224"/>
              <a:gd name="connsiteX1" fmla="*/ 715835 w 885544"/>
              <a:gd name="connsiteY1" fmla="*/ 209157 h 1790224"/>
              <a:gd name="connsiteX2" fmla="*/ 715046 w 885544"/>
              <a:gd name="connsiteY2" fmla="*/ 213122 h 1790224"/>
              <a:gd name="connsiteX3" fmla="*/ 737168 w 885544"/>
              <a:gd name="connsiteY3" fmla="*/ 368147 h 1790224"/>
              <a:gd name="connsiteX4" fmla="*/ 757670 w 885544"/>
              <a:gd name="connsiteY4" fmla="*/ 511492 h 1790224"/>
              <a:gd name="connsiteX5" fmla="*/ 737168 w 885544"/>
              <a:gd name="connsiteY5" fmla="*/ 654838 h 1790224"/>
              <a:gd name="connsiteX6" fmla="*/ 724551 w 885544"/>
              <a:gd name="connsiteY6" fmla="*/ 704517 h 1790224"/>
              <a:gd name="connsiteX7" fmla="*/ 690452 w 885544"/>
              <a:gd name="connsiteY7" fmla="*/ 722867 h 1790224"/>
              <a:gd name="connsiteX8" fmla="*/ 462582 w 885544"/>
              <a:gd name="connsiteY8" fmla="*/ 959049 h 1790224"/>
              <a:gd name="connsiteX9" fmla="*/ 320770 w 885544"/>
              <a:gd name="connsiteY9" fmla="*/ 959049 h 1790224"/>
              <a:gd name="connsiteX10" fmla="*/ 316039 w 885544"/>
              <a:gd name="connsiteY10" fmla="*/ 959219 h 1790224"/>
              <a:gd name="connsiteX11" fmla="*/ 111570 w 885544"/>
              <a:gd name="connsiteY11" fmla="*/ 1097876 h 1790224"/>
              <a:gd name="connsiteX12" fmla="*/ 5115 w 885544"/>
              <a:gd name="connsiteY12" fmla="*/ 1349872 h 1790224"/>
              <a:gd name="connsiteX13" fmla="*/ 38938 w 885544"/>
              <a:gd name="connsiteY13" fmla="*/ 1433735 h 1790224"/>
              <a:gd name="connsiteX14" fmla="*/ 122801 w 885544"/>
              <a:gd name="connsiteY14" fmla="*/ 1399913 h 1790224"/>
              <a:gd name="connsiteX15" fmla="*/ 192897 w 885544"/>
              <a:gd name="connsiteY15" fmla="*/ 1234594 h 1790224"/>
              <a:gd name="connsiteX16" fmla="*/ 192897 w 885544"/>
              <a:gd name="connsiteY16" fmla="*/ 1354369 h 1790224"/>
              <a:gd name="connsiteX17" fmla="*/ 106561 w 885544"/>
              <a:gd name="connsiteY17" fmla="*/ 1555790 h 1790224"/>
              <a:gd name="connsiteX18" fmla="*/ 192897 w 885544"/>
              <a:gd name="connsiteY18" fmla="*/ 1555790 h 1790224"/>
              <a:gd name="connsiteX19" fmla="*/ 192897 w 885544"/>
              <a:gd name="connsiteY19" fmla="*/ 1790224 h 1790224"/>
              <a:gd name="connsiteX20" fmla="*/ 320770 w 885544"/>
              <a:gd name="connsiteY20" fmla="*/ 1790224 h 1790224"/>
              <a:gd name="connsiteX21" fmla="*/ 320770 w 885544"/>
              <a:gd name="connsiteY21" fmla="*/ 1555790 h 1790224"/>
              <a:gd name="connsiteX22" fmla="*/ 384707 w 885544"/>
              <a:gd name="connsiteY22" fmla="*/ 1555790 h 1790224"/>
              <a:gd name="connsiteX23" fmla="*/ 384707 w 885544"/>
              <a:gd name="connsiteY23" fmla="*/ 1790224 h 1790224"/>
              <a:gd name="connsiteX24" fmla="*/ 512580 w 885544"/>
              <a:gd name="connsiteY24" fmla="*/ 1790224 h 1790224"/>
              <a:gd name="connsiteX25" fmla="*/ 512580 w 885544"/>
              <a:gd name="connsiteY25" fmla="*/ 1555790 h 1790224"/>
              <a:gd name="connsiteX26" fmla="*/ 596742 w 885544"/>
              <a:gd name="connsiteY26" fmla="*/ 1555790 h 1790224"/>
              <a:gd name="connsiteX27" fmla="*/ 512580 w 885544"/>
              <a:gd name="connsiteY27" fmla="*/ 1359377 h 1790224"/>
              <a:gd name="connsiteX28" fmla="*/ 512580 w 885544"/>
              <a:gd name="connsiteY28" fmla="*/ 1091397 h 1790224"/>
              <a:gd name="connsiteX29" fmla="*/ 782371 w 885544"/>
              <a:gd name="connsiteY29" fmla="*/ 811611 h 1790224"/>
              <a:gd name="connsiteX30" fmla="*/ 780688 w 885544"/>
              <a:gd name="connsiteY30" fmla="*/ 721226 h 1790224"/>
              <a:gd name="connsiteX31" fmla="*/ 766600 w 885544"/>
              <a:gd name="connsiteY31" fmla="*/ 711252 h 1790224"/>
              <a:gd name="connsiteX32" fmla="*/ 778130 w 885544"/>
              <a:gd name="connsiteY32" fmla="*/ 666496 h 1790224"/>
              <a:gd name="connsiteX33" fmla="*/ 800295 w 885544"/>
              <a:gd name="connsiteY33" fmla="*/ 511492 h 1790224"/>
              <a:gd name="connsiteX34" fmla="*/ 778173 w 885544"/>
              <a:gd name="connsiteY34" fmla="*/ 356467 h 1790224"/>
              <a:gd name="connsiteX35" fmla="*/ 757670 w 885544"/>
              <a:gd name="connsiteY35" fmla="*/ 213122 h 1790224"/>
              <a:gd name="connsiteX36" fmla="*/ 756861 w 885544"/>
              <a:gd name="connsiteY36" fmla="*/ 209157 h 1790224"/>
              <a:gd name="connsiteX37" fmla="*/ 885544 w 885544"/>
              <a:gd name="connsiteY37" fmla="*/ 0 h 1790224"/>
              <a:gd name="connsiteX0" fmla="*/ 756861 w 800388"/>
              <a:gd name="connsiteY0" fmla="*/ 496 h 1581563"/>
              <a:gd name="connsiteX1" fmla="*/ 715835 w 800388"/>
              <a:gd name="connsiteY1" fmla="*/ 496 h 1581563"/>
              <a:gd name="connsiteX2" fmla="*/ 715046 w 800388"/>
              <a:gd name="connsiteY2" fmla="*/ 4461 h 1581563"/>
              <a:gd name="connsiteX3" fmla="*/ 737168 w 800388"/>
              <a:gd name="connsiteY3" fmla="*/ 159486 h 1581563"/>
              <a:gd name="connsiteX4" fmla="*/ 757670 w 800388"/>
              <a:gd name="connsiteY4" fmla="*/ 302831 h 1581563"/>
              <a:gd name="connsiteX5" fmla="*/ 737168 w 800388"/>
              <a:gd name="connsiteY5" fmla="*/ 446177 h 1581563"/>
              <a:gd name="connsiteX6" fmla="*/ 724551 w 800388"/>
              <a:gd name="connsiteY6" fmla="*/ 495856 h 1581563"/>
              <a:gd name="connsiteX7" fmla="*/ 690452 w 800388"/>
              <a:gd name="connsiteY7" fmla="*/ 514206 h 1581563"/>
              <a:gd name="connsiteX8" fmla="*/ 462582 w 800388"/>
              <a:gd name="connsiteY8" fmla="*/ 750388 h 1581563"/>
              <a:gd name="connsiteX9" fmla="*/ 320770 w 800388"/>
              <a:gd name="connsiteY9" fmla="*/ 750388 h 1581563"/>
              <a:gd name="connsiteX10" fmla="*/ 316039 w 800388"/>
              <a:gd name="connsiteY10" fmla="*/ 750558 h 1581563"/>
              <a:gd name="connsiteX11" fmla="*/ 111570 w 800388"/>
              <a:gd name="connsiteY11" fmla="*/ 889215 h 1581563"/>
              <a:gd name="connsiteX12" fmla="*/ 5115 w 800388"/>
              <a:gd name="connsiteY12" fmla="*/ 1141211 h 1581563"/>
              <a:gd name="connsiteX13" fmla="*/ 38938 w 800388"/>
              <a:gd name="connsiteY13" fmla="*/ 1225074 h 1581563"/>
              <a:gd name="connsiteX14" fmla="*/ 122801 w 800388"/>
              <a:gd name="connsiteY14" fmla="*/ 1191252 h 1581563"/>
              <a:gd name="connsiteX15" fmla="*/ 192897 w 800388"/>
              <a:gd name="connsiteY15" fmla="*/ 1025933 h 1581563"/>
              <a:gd name="connsiteX16" fmla="*/ 192897 w 800388"/>
              <a:gd name="connsiteY16" fmla="*/ 1145708 h 1581563"/>
              <a:gd name="connsiteX17" fmla="*/ 106561 w 800388"/>
              <a:gd name="connsiteY17" fmla="*/ 1347129 h 1581563"/>
              <a:gd name="connsiteX18" fmla="*/ 192897 w 800388"/>
              <a:gd name="connsiteY18" fmla="*/ 1347129 h 1581563"/>
              <a:gd name="connsiteX19" fmla="*/ 192897 w 800388"/>
              <a:gd name="connsiteY19" fmla="*/ 1581563 h 1581563"/>
              <a:gd name="connsiteX20" fmla="*/ 320770 w 800388"/>
              <a:gd name="connsiteY20" fmla="*/ 1581563 h 1581563"/>
              <a:gd name="connsiteX21" fmla="*/ 320770 w 800388"/>
              <a:gd name="connsiteY21" fmla="*/ 1347129 h 1581563"/>
              <a:gd name="connsiteX22" fmla="*/ 384707 w 800388"/>
              <a:gd name="connsiteY22" fmla="*/ 1347129 h 1581563"/>
              <a:gd name="connsiteX23" fmla="*/ 384707 w 800388"/>
              <a:gd name="connsiteY23" fmla="*/ 1581563 h 1581563"/>
              <a:gd name="connsiteX24" fmla="*/ 512580 w 800388"/>
              <a:gd name="connsiteY24" fmla="*/ 1581563 h 1581563"/>
              <a:gd name="connsiteX25" fmla="*/ 512580 w 800388"/>
              <a:gd name="connsiteY25" fmla="*/ 1347129 h 1581563"/>
              <a:gd name="connsiteX26" fmla="*/ 596742 w 800388"/>
              <a:gd name="connsiteY26" fmla="*/ 1347129 h 1581563"/>
              <a:gd name="connsiteX27" fmla="*/ 512580 w 800388"/>
              <a:gd name="connsiteY27" fmla="*/ 1150716 h 1581563"/>
              <a:gd name="connsiteX28" fmla="*/ 512580 w 800388"/>
              <a:gd name="connsiteY28" fmla="*/ 882736 h 1581563"/>
              <a:gd name="connsiteX29" fmla="*/ 782371 w 800388"/>
              <a:gd name="connsiteY29" fmla="*/ 602950 h 1581563"/>
              <a:gd name="connsiteX30" fmla="*/ 780688 w 800388"/>
              <a:gd name="connsiteY30" fmla="*/ 512565 h 1581563"/>
              <a:gd name="connsiteX31" fmla="*/ 766600 w 800388"/>
              <a:gd name="connsiteY31" fmla="*/ 502591 h 1581563"/>
              <a:gd name="connsiteX32" fmla="*/ 778130 w 800388"/>
              <a:gd name="connsiteY32" fmla="*/ 457835 h 1581563"/>
              <a:gd name="connsiteX33" fmla="*/ 800295 w 800388"/>
              <a:gd name="connsiteY33" fmla="*/ 302831 h 1581563"/>
              <a:gd name="connsiteX34" fmla="*/ 778173 w 800388"/>
              <a:gd name="connsiteY34" fmla="*/ 147806 h 1581563"/>
              <a:gd name="connsiteX35" fmla="*/ 757670 w 800388"/>
              <a:gd name="connsiteY35" fmla="*/ 4461 h 1581563"/>
              <a:gd name="connsiteX36" fmla="*/ 756861 w 800388"/>
              <a:gd name="connsiteY36" fmla="*/ 496 h 1581563"/>
              <a:gd name="connsiteX0" fmla="*/ 757670 w 800388"/>
              <a:gd name="connsiteY0" fmla="*/ 12044 h 1589146"/>
              <a:gd name="connsiteX1" fmla="*/ 715835 w 800388"/>
              <a:gd name="connsiteY1" fmla="*/ 8079 h 1589146"/>
              <a:gd name="connsiteX2" fmla="*/ 715046 w 800388"/>
              <a:gd name="connsiteY2" fmla="*/ 12044 h 1589146"/>
              <a:gd name="connsiteX3" fmla="*/ 737168 w 800388"/>
              <a:gd name="connsiteY3" fmla="*/ 167069 h 1589146"/>
              <a:gd name="connsiteX4" fmla="*/ 757670 w 800388"/>
              <a:gd name="connsiteY4" fmla="*/ 310414 h 1589146"/>
              <a:gd name="connsiteX5" fmla="*/ 737168 w 800388"/>
              <a:gd name="connsiteY5" fmla="*/ 453760 h 1589146"/>
              <a:gd name="connsiteX6" fmla="*/ 724551 w 800388"/>
              <a:gd name="connsiteY6" fmla="*/ 503439 h 1589146"/>
              <a:gd name="connsiteX7" fmla="*/ 690452 w 800388"/>
              <a:gd name="connsiteY7" fmla="*/ 521789 h 1589146"/>
              <a:gd name="connsiteX8" fmla="*/ 462582 w 800388"/>
              <a:gd name="connsiteY8" fmla="*/ 757971 h 1589146"/>
              <a:gd name="connsiteX9" fmla="*/ 320770 w 800388"/>
              <a:gd name="connsiteY9" fmla="*/ 757971 h 1589146"/>
              <a:gd name="connsiteX10" fmla="*/ 316039 w 800388"/>
              <a:gd name="connsiteY10" fmla="*/ 758141 h 1589146"/>
              <a:gd name="connsiteX11" fmla="*/ 111570 w 800388"/>
              <a:gd name="connsiteY11" fmla="*/ 896798 h 1589146"/>
              <a:gd name="connsiteX12" fmla="*/ 5115 w 800388"/>
              <a:gd name="connsiteY12" fmla="*/ 1148794 h 1589146"/>
              <a:gd name="connsiteX13" fmla="*/ 38938 w 800388"/>
              <a:gd name="connsiteY13" fmla="*/ 1232657 h 1589146"/>
              <a:gd name="connsiteX14" fmla="*/ 122801 w 800388"/>
              <a:gd name="connsiteY14" fmla="*/ 1198835 h 1589146"/>
              <a:gd name="connsiteX15" fmla="*/ 192897 w 800388"/>
              <a:gd name="connsiteY15" fmla="*/ 1033516 h 1589146"/>
              <a:gd name="connsiteX16" fmla="*/ 192897 w 800388"/>
              <a:gd name="connsiteY16" fmla="*/ 1153291 h 1589146"/>
              <a:gd name="connsiteX17" fmla="*/ 106561 w 800388"/>
              <a:gd name="connsiteY17" fmla="*/ 1354712 h 1589146"/>
              <a:gd name="connsiteX18" fmla="*/ 192897 w 800388"/>
              <a:gd name="connsiteY18" fmla="*/ 1354712 h 1589146"/>
              <a:gd name="connsiteX19" fmla="*/ 192897 w 800388"/>
              <a:gd name="connsiteY19" fmla="*/ 1589146 h 1589146"/>
              <a:gd name="connsiteX20" fmla="*/ 320770 w 800388"/>
              <a:gd name="connsiteY20" fmla="*/ 1589146 h 1589146"/>
              <a:gd name="connsiteX21" fmla="*/ 320770 w 800388"/>
              <a:gd name="connsiteY21" fmla="*/ 1354712 h 1589146"/>
              <a:gd name="connsiteX22" fmla="*/ 384707 w 800388"/>
              <a:gd name="connsiteY22" fmla="*/ 1354712 h 1589146"/>
              <a:gd name="connsiteX23" fmla="*/ 384707 w 800388"/>
              <a:gd name="connsiteY23" fmla="*/ 1589146 h 1589146"/>
              <a:gd name="connsiteX24" fmla="*/ 512580 w 800388"/>
              <a:gd name="connsiteY24" fmla="*/ 1589146 h 1589146"/>
              <a:gd name="connsiteX25" fmla="*/ 512580 w 800388"/>
              <a:gd name="connsiteY25" fmla="*/ 1354712 h 1589146"/>
              <a:gd name="connsiteX26" fmla="*/ 596742 w 800388"/>
              <a:gd name="connsiteY26" fmla="*/ 1354712 h 1589146"/>
              <a:gd name="connsiteX27" fmla="*/ 512580 w 800388"/>
              <a:gd name="connsiteY27" fmla="*/ 1158299 h 1589146"/>
              <a:gd name="connsiteX28" fmla="*/ 512580 w 800388"/>
              <a:gd name="connsiteY28" fmla="*/ 890319 h 1589146"/>
              <a:gd name="connsiteX29" fmla="*/ 782371 w 800388"/>
              <a:gd name="connsiteY29" fmla="*/ 610533 h 1589146"/>
              <a:gd name="connsiteX30" fmla="*/ 780688 w 800388"/>
              <a:gd name="connsiteY30" fmla="*/ 520148 h 1589146"/>
              <a:gd name="connsiteX31" fmla="*/ 766600 w 800388"/>
              <a:gd name="connsiteY31" fmla="*/ 510174 h 1589146"/>
              <a:gd name="connsiteX32" fmla="*/ 778130 w 800388"/>
              <a:gd name="connsiteY32" fmla="*/ 465418 h 1589146"/>
              <a:gd name="connsiteX33" fmla="*/ 800295 w 800388"/>
              <a:gd name="connsiteY33" fmla="*/ 310414 h 1589146"/>
              <a:gd name="connsiteX34" fmla="*/ 778173 w 800388"/>
              <a:gd name="connsiteY34" fmla="*/ 155389 h 1589146"/>
              <a:gd name="connsiteX35" fmla="*/ 757670 w 800388"/>
              <a:gd name="connsiteY35" fmla="*/ 12044 h 1589146"/>
              <a:gd name="connsiteX0" fmla="*/ 757670 w 800388"/>
              <a:gd name="connsiteY0" fmla="*/ 12044 h 1589146"/>
              <a:gd name="connsiteX1" fmla="*/ 715835 w 800388"/>
              <a:gd name="connsiteY1" fmla="*/ 8079 h 1589146"/>
              <a:gd name="connsiteX2" fmla="*/ 737168 w 800388"/>
              <a:gd name="connsiteY2" fmla="*/ 167069 h 1589146"/>
              <a:gd name="connsiteX3" fmla="*/ 757670 w 800388"/>
              <a:gd name="connsiteY3" fmla="*/ 310414 h 1589146"/>
              <a:gd name="connsiteX4" fmla="*/ 737168 w 800388"/>
              <a:gd name="connsiteY4" fmla="*/ 453760 h 1589146"/>
              <a:gd name="connsiteX5" fmla="*/ 724551 w 800388"/>
              <a:gd name="connsiteY5" fmla="*/ 503439 h 1589146"/>
              <a:gd name="connsiteX6" fmla="*/ 690452 w 800388"/>
              <a:gd name="connsiteY6" fmla="*/ 521789 h 1589146"/>
              <a:gd name="connsiteX7" fmla="*/ 462582 w 800388"/>
              <a:gd name="connsiteY7" fmla="*/ 757971 h 1589146"/>
              <a:gd name="connsiteX8" fmla="*/ 320770 w 800388"/>
              <a:gd name="connsiteY8" fmla="*/ 757971 h 1589146"/>
              <a:gd name="connsiteX9" fmla="*/ 316039 w 800388"/>
              <a:gd name="connsiteY9" fmla="*/ 758141 h 1589146"/>
              <a:gd name="connsiteX10" fmla="*/ 111570 w 800388"/>
              <a:gd name="connsiteY10" fmla="*/ 896798 h 1589146"/>
              <a:gd name="connsiteX11" fmla="*/ 5115 w 800388"/>
              <a:gd name="connsiteY11" fmla="*/ 1148794 h 1589146"/>
              <a:gd name="connsiteX12" fmla="*/ 38938 w 800388"/>
              <a:gd name="connsiteY12" fmla="*/ 1232657 h 1589146"/>
              <a:gd name="connsiteX13" fmla="*/ 122801 w 800388"/>
              <a:gd name="connsiteY13" fmla="*/ 1198835 h 1589146"/>
              <a:gd name="connsiteX14" fmla="*/ 192897 w 800388"/>
              <a:gd name="connsiteY14" fmla="*/ 1033516 h 1589146"/>
              <a:gd name="connsiteX15" fmla="*/ 192897 w 800388"/>
              <a:gd name="connsiteY15" fmla="*/ 1153291 h 1589146"/>
              <a:gd name="connsiteX16" fmla="*/ 106561 w 800388"/>
              <a:gd name="connsiteY16" fmla="*/ 1354712 h 1589146"/>
              <a:gd name="connsiteX17" fmla="*/ 192897 w 800388"/>
              <a:gd name="connsiteY17" fmla="*/ 1354712 h 1589146"/>
              <a:gd name="connsiteX18" fmla="*/ 192897 w 800388"/>
              <a:gd name="connsiteY18" fmla="*/ 1589146 h 1589146"/>
              <a:gd name="connsiteX19" fmla="*/ 320770 w 800388"/>
              <a:gd name="connsiteY19" fmla="*/ 1589146 h 1589146"/>
              <a:gd name="connsiteX20" fmla="*/ 320770 w 800388"/>
              <a:gd name="connsiteY20" fmla="*/ 1354712 h 1589146"/>
              <a:gd name="connsiteX21" fmla="*/ 384707 w 800388"/>
              <a:gd name="connsiteY21" fmla="*/ 1354712 h 1589146"/>
              <a:gd name="connsiteX22" fmla="*/ 384707 w 800388"/>
              <a:gd name="connsiteY22" fmla="*/ 1589146 h 1589146"/>
              <a:gd name="connsiteX23" fmla="*/ 512580 w 800388"/>
              <a:gd name="connsiteY23" fmla="*/ 1589146 h 1589146"/>
              <a:gd name="connsiteX24" fmla="*/ 512580 w 800388"/>
              <a:gd name="connsiteY24" fmla="*/ 1354712 h 1589146"/>
              <a:gd name="connsiteX25" fmla="*/ 596742 w 800388"/>
              <a:gd name="connsiteY25" fmla="*/ 1354712 h 1589146"/>
              <a:gd name="connsiteX26" fmla="*/ 512580 w 800388"/>
              <a:gd name="connsiteY26" fmla="*/ 1158299 h 1589146"/>
              <a:gd name="connsiteX27" fmla="*/ 512580 w 800388"/>
              <a:gd name="connsiteY27" fmla="*/ 890319 h 1589146"/>
              <a:gd name="connsiteX28" fmla="*/ 782371 w 800388"/>
              <a:gd name="connsiteY28" fmla="*/ 610533 h 1589146"/>
              <a:gd name="connsiteX29" fmla="*/ 780688 w 800388"/>
              <a:gd name="connsiteY29" fmla="*/ 520148 h 1589146"/>
              <a:gd name="connsiteX30" fmla="*/ 766600 w 800388"/>
              <a:gd name="connsiteY30" fmla="*/ 510174 h 1589146"/>
              <a:gd name="connsiteX31" fmla="*/ 778130 w 800388"/>
              <a:gd name="connsiteY31" fmla="*/ 465418 h 1589146"/>
              <a:gd name="connsiteX32" fmla="*/ 800295 w 800388"/>
              <a:gd name="connsiteY32" fmla="*/ 310414 h 1589146"/>
              <a:gd name="connsiteX33" fmla="*/ 778173 w 800388"/>
              <a:gd name="connsiteY33" fmla="*/ 155389 h 1589146"/>
              <a:gd name="connsiteX34" fmla="*/ 757670 w 800388"/>
              <a:gd name="connsiteY34" fmla="*/ 12044 h 1589146"/>
              <a:gd name="connsiteX0" fmla="*/ 778173 w 800388"/>
              <a:gd name="connsiteY0" fmla="*/ 147339 h 1581096"/>
              <a:gd name="connsiteX1" fmla="*/ 715835 w 800388"/>
              <a:gd name="connsiteY1" fmla="*/ 29 h 1581096"/>
              <a:gd name="connsiteX2" fmla="*/ 737168 w 800388"/>
              <a:gd name="connsiteY2" fmla="*/ 159019 h 1581096"/>
              <a:gd name="connsiteX3" fmla="*/ 757670 w 800388"/>
              <a:gd name="connsiteY3" fmla="*/ 302364 h 1581096"/>
              <a:gd name="connsiteX4" fmla="*/ 737168 w 800388"/>
              <a:gd name="connsiteY4" fmla="*/ 445710 h 1581096"/>
              <a:gd name="connsiteX5" fmla="*/ 724551 w 800388"/>
              <a:gd name="connsiteY5" fmla="*/ 495389 h 1581096"/>
              <a:gd name="connsiteX6" fmla="*/ 690452 w 800388"/>
              <a:gd name="connsiteY6" fmla="*/ 513739 h 1581096"/>
              <a:gd name="connsiteX7" fmla="*/ 462582 w 800388"/>
              <a:gd name="connsiteY7" fmla="*/ 749921 h 1581096"/>
              <a:gd name="connsiteX8" fmla="*/ 320770 w 800388"/>
              <a:gd name="connsiteY8" fmla="*/ 749921 h 1581096"/>
              <a:gd name="connsiteX9" fmla="*/ 316039 w 800388"/>
              <a:gd name="connsiteY9" fmla="*/ 750091 h 1581096"/>
              <a:gd name="connsiteX10" fmla="*/ 111570 w 800388"/>
              <a:gd name="connsiteY10" fmla="*/ 888748 h 1581096"/>
              <a:gd name="connsiteX11" fmla="*/ 5115 w 800388"/>
              <a:gd name="connsiteY11" fmla="*/ 1140744 h 1581096"/>
              <a:gd name="connsiteX12" fmla="*/ 38938 w 800388"/>
              <a:gd name="connsiteY12" fmla="*/ 1224607 h 1581096"/>
              <a:gd name="connsiteX13" fmla="*/ 122801 w 800388"/>
              <a:gd name="connsiteY13" fmla="*/ 1190785 h 1581096"/>
              <a:gd name="connsiteX14" fmla="*/ 192897 w 800388"/>
              <a:gd name="connsiteY14" fmla="*/ 1025466 h 1581096"/>
              <a:gd name="connsiteX15" fmla="*/ 192897 w 800388"/>
              <a:gd name="connsiteY15" fmla="*/ 1145241 h 1581096"/>
              <a:gd name="connsiteX16" fmla="*/ 106561 w 800388"/>
              <a:gd name="connsiteY16" fmla="*/ 1346662 h 1581096"/>
              <a:gd name="connsiteX17" fmla="*/ 192897 w 800388"/>
              <a:gd name="connsiteY17" fmla="*/ 1346662 h 1581096"/>
              <a:gd name="connsiteX18" fmla="*/ 192897 w 800388"/>
              <a:gd name="connsiteY18" fmla="*/ 1581096 h 1581096"/>
              <a:gd name="connsiteX19" fmla="*/ 320770 w 800388"/>
              <a:gd name="connsiteY19" fmla="*/ 1581096 h 1581096"/>
              <a:gd name="connsiteX20" fmla="*/ 320770 w 800388"/>
              <a:gd name="connsiteY20" fmla="*/ 1346662 h 1581096"/>
              <a:gd name="connsiteX21" fmla="*/ 384707 w 800388"/>
              <a:gd name="connsiteY21" fmla="*/ 1346662 h 1581096"/>
              <a:gd name="connsiteX22" fmla="*/ 384707 w 800388"/>
              <a:gd name="connsiteY22" fmla="*/ 1581096 h 1581096"/>
              <a:gd name="connsiteX23" fmla="*/ 512580 w 800388"/>
              <a:gd name="connsiteY23" fmla="*/ 1581096 h 1581096"/>
              <a:gd name="connsiteX24" fmla="*/ 512580 w 800388"/>
              <a:gd name="connsiteY24" fmla="*/ 1346662 h 1581096"/>
              <a:gd name="connsiteX25" fmla="*/ 596742 w 800388"/>
              <a:gd name="connsiteY25" fmla="*/ 1346662 h 1581096"/>
              <a:gd name="connsiteX26" fmla="*/ 512580 w 800388"/>
              <a:gd name="connsiteY26" fmla="*/ 1150249 h 1581096"/>
              <a:gd name="connsiteX27" fmla="*/ 512580 w 800388"/>
              <a:gd name="connsiteY27" fmla="*/ 882269 h 1581096"/>
              <a:gd name="connsiteX28" fmla="*/ 782371 w 800388"/>
              <a:gd name="connsiteY28" fmla="*/ 602483 h 1581096"/>
              <a:gd name="connsiteX29" fmla="*/ 780688 w 800388"/>
              <a:gd name="connsiteY29" fmla="*/ 512098 h 1581096"/>
              <a:gd name="connsiteX30" fmla="*/ 766600 w 800388"/>
              <a:gd name="connsiteY30" fmla="*/ 502124 h 1581096"/>
              <a:gd name="connsiteX31" fmla="*/ 778130 w 800388"/>
              <a:gd name="connsiteY31" fmla="*/ 457368 h 1581096"/>
              <a:gd name="connsiteX32" fmla="*/ 800295 w 800388"/>
              <a:gd name="connsiteY32" fmla="*/ 302364 h 1581096"/>
              <a:gd name="connsiteX33" fmla="*/ 778173 w 800388"/>
              <a:gd name="connsiteY33" fmla="*/ 147339 h 1581096"/>
              <a:gd name="connsiteX0" fmla="*/ 778173 w 800388"/>
              <a:gd name="connsiteY0" fmla="*/ 13653 h 1447410"/>
              <a:gd name="connsiteX1" fmla="*/ 737168 w 800388"/>
              <a:gd name="connsiteY1" fmla="*/ 25333 h 1447410"/>
              <a:gd name="connsiteX2" fmla="*/ 757670 w 800388"/>
              <a:gd name="connsiteY2" fmla="*/ 168678 h 1447410"/>
              <a:gd name="connsiteX3" fmla="*/ 737168 w 800388"/>
              <a:gd name="connsiteY3" fmla="*/ 312024 h 1447410"/>
              <a:gd name="connsiteX4" fmla="*/ 724551 w 800388"/>
              <a:gd name="connsiteY4" fmla="*/ 361703 h 1447410"/>
              <a:gd name="connsiteX5" fmla="*/ 690452 w 800388"/>
              <a:gd name="connsiteY5" fmla="*/ 380053 h 1447410"/>
              <a:gd name="connsiteX6" fmla="*/ 462582 w 800388"/>
              <a:gd name="connsiteY6" fmla="*/ 616235 h 1447410"/>
              <a:gd name="connsiteX7" fmla="*/ 320770 w 800388"/>
              <a:gd name="connsiteY7" fmla="*/ 616235 h 1447410"/>
              <a:gd name="connsiteX8" fmla="*/ 316039 w 800388"/>
              <a:gd name="connsiteY8" fmla="*/ 616405 h 1447410"/>
              <a:gd name="connsiteX9" fmla="*/ 111570 w 800388"/>
              <a:gd name="connsiteY9" fmla="*/ 755062 h 1447410"/>
              <a:gd name="connsiteX10" fmla="*/ 5115 w 800388"/>
              <a:gd name="connsiteY10" fmla="*/ 1007058 h 1447410"/>
              <a:gd name="connsiteX11" fmla="*/ 38938 w 800388"/>
              <a:gd name="connsiteY11" fmla="*/ 1090921 h 1447410"/>
              <a:gd name="connsiteX12" fmla="*/ 122801 w 800388"/>
              <a:gd name="connsiteY12" fmla="*/ 1057099 h 1447410"/>
              <a:gd name="connsiteX13" fmla="*/ 192897 w 800388"/>
              <a:gd name="connsiteY13" fmla="*/ 891780 h 1447410"/>
              <a:gd name="connsiteX14" fmla="*/ 192897 w 800388"/>
              <a:gd name="connsiteY14" fmla="*/ 1011555 h 1447410"/>
              <a:gd name="connsiteX15" fmla="*/ 106561 w 800388"/>
              <a:gd name="connsiteY15" fmla="*/ 1212976 h 1447410"/>
              <a:gd name="connsiteX16" fmla="*/ 192897 w 800388"/>
              <a:gd name="connsiteY16" fmla="*/ 1212976 h 1447410"/>
              <a:gd name="connsiteX17" fmla="*/ 192897 w 800388"/>
              <a:gd name="connsiteY17" fmla="*/ 1447410 h 1447410"/>
              <a:gd name="connsiteX18" fmla="*/ 320770 w 800388"/>
              <a:gd name="connsiteY18" fmla="*/ 1447410 h 1447410"/>
              <a:gd name="connsiteX19" fmla="*/ 320770 w 800388"/>
              <a:gd name="connsiteY19" fmla="*/ 1212976 h 1447410"/>
              <a:gd name="connsiteX20" fmla="*/ 384707 w 800388"/>
              <a:gd name="connsiteY20" fmla="*/ 1212976 h 1447410"/>
              <a:gd name="connsiteX21" fmla="*/ 384707 w 800388"/>
              <a:gd name="connsiteY21" fmla="*/ 1447410 h 1447410"/>
              <a:gd name="connsiteX22" fmla="*/ 512580 w 800388"/>
              <a:gd name="connsiteY22" fmla="*/ 1447410 h 1447410"/>
              <a:gd name="connsiteX23" fmla="*/ 512580 w 800388"/>
              <a:gd name="connsiteY23" fmla="*/ 1212976 h 1447410"/>
              <a:gd name="connsiteX24" fmla="*/ 596742 w 800388"/>
              <a:gd name="connsiteY24" fmla="*/ 1212976 h 1447410"/>
              <a:gd name="connsiteX25" fmla="*/ 512580 w 800388"/>
              <a:gd name="connsiteY25" fmla="*/ 1016563 h 1447410"/>
              <a:gd name="connsiteX26" fmla="*/ 512580 w 800388"/>
              <a:gd name="connsiteY26" fmla="*/ 748583 h 1447410"/>
              <a:gd name="connsiteX27" fmla="*/ 782371 w 800388"/>
              <a:gd name="connsiteY27" fmla="*/ 468797 h 1447410"/>
              <a:gd name="connsiteX28" fmla="*/ 780688 w 800388"/>
              <a:gd name="connsiteY28" fmla="*/ 378412 h 1447410"/>
              <a:gd name="connsiteX29" fmla="*/ 766600 w 800388"/>
              <a:gd name="connsiteY29" fmla="*/ 368438 h 1447410"/>
              <a:gd name="connsiteX30" fmla="*/ 778130 w 800388"/>
              <a:gd name="connsiteY30" fmla="*/ 323682 h 1447410"/>
              <a:gd name="connsiteX31" fmla="*/ 800295 w 800388"/>
              <a:gd name="connsiteY31" fmla="*/ 168678 h 1447410"/>
              <a:gd name="connsiteX32" fmla="*/ 778173 w 800388"/>
              <a:gd name="connsiteY32" fmla="*/ 13653 h 1447410"/>
              <a:gd name="connsiteX0" fmla="*/ 800295 w 800386"/>
              <a:gd name="connsiteY0" fmla="*/ 143345 h 1422077"/>
              <a:gd name="connsiteX1" fmla="*/ 737168 w 800386"/>
              <a:gd name="connsiteY1" fmla="*/ 0 h 1422077"/>
              <a:gd name="connsiteX2" fmla="*/ 757670 w 800386"/>
              <a:gd name="connsiteY2" fmla="*/ 143345 h 1422077"/>
              <a:gd name="connsiteX3" fmla="*/ 737168 w 800386"/>
              <a:gd name="connsiteY3" fmla="*/ 286691 h 1422077"/>
              <a:gd name="connsiteX4" fmla="*/ 724551 w 800386"/>
              <a:gd name="connsiteY4" fmla="*/ 336370 h 1422077"/>
              <a:gd name="connsiteX5" fmla="*/ 690452 w 800386"/>
              <a:gd name="connsiteY5" fmla="*/ 354720 h 1422077"/>
              <a:gd name="connsiteX6" fmla="*/ 462582 w 800386"/>
              <a:gd name="connsiteY6" fmla="*/ 590902 h 1422077"/>
              <a:gd name="connsiteX7" fmla="*/ 320770 w 800386"/>
              <a:gd name="connsiteY7" fmla="*/ 590902 h 1422077"/>
              <a:gd name="connsiteX8" fmla="*/ 316039 w 800386"/>
              <a:gd name="connsiteY8" fmla="*/ 591072 h 1422077"/>
              <a:gd name="connsiteX9" fmla="*/ 111570 w 800386"/>
              <a:gd name="connsiteY9" fmla="*/ 729729 h 1422077"/>
              <a:gd name="connsiteX10" fmla="*/ 5115 w 800386"/>
              <a:gd name="connsiteY10" fmla="*/ 981725 h 1422077"/>
              <a:gd name="connsiteX11" fmla="*/ 38938 w 800386"/>
              <a:gd name="connsiteY11" fmla="*/ 1065588 h 1422077"/>
              <a:gd name="connsiteX12" fmla="*/ 122801 w 800386"/>
              <a:gd name="connsiteY12" fmla="*/ 1031766 h 1422077"/>
              <a:gd name="connsiteX13" fmla="*/ 192897 w 800386"/>
              <a:gd name="connsiteY13" fmla="*/ 866447 h 1422077"/>
              <a:gd name="connsiteX14" fmla="*/ 192897 w 800386"/>
              <a:gd name="connsiteY14" fmla="*/ 986222 h 1422077"/>
              <a:gd name="connsiteX15" fmla="*/ 106561 w 800386"/>
              <a:gd name="connsiteY15" fmla="*/ 1187643 h 1422077"/>
              <a:gd name="connsiteX16" fmla="*/ 192897 w 800386"/>
              <a:gd name="connsiteY16" fmla="*/ 1187643 h 1422077"/>
              <a:gd name="connsiteX17" fmla="*/ 192897 w 800386"/>
              <a:gd name="connsiteY17" fmla="*/ 1422077 h 1422077"/>
              <a:gd name="connsiteX18" fmla="*/ 320770 w 800386"/>
              <a:gd name="connsiteY18" fmla="*/ 1422077 h 1422077"/>
              <a:gd name="connsiteX19" fmla="*/ 320770 w 800386"/>
              <a:gd name="connsiteY19" fmla="*/ 1187643 h 1422077"/>
              <a:gd name="connsiteX20" fmla="*/ 384707 w 800386"/>
              <a:gd name="connsiteY20" fmla="*/ 1187643 h 1422077"/>
              <a:gd name="connsiteX21" fmla="*/ 384707 w 800386"/>
              <a:gd name="connsiteY21" fmla="*/ 1422077 h 1422077"/>
              <a:gd name="connsiteX22" fmla="*/ 512580 w 800386"/>
              <a:gd name="connsiteY22" fmla="*/ 1422077 h 1422077"/>
              <a:gd name="connsiteX23" fmla="*/ 512580 w 800386"/>
              <a:gd name="connsiteY23" fmla="*/ 1187643 h 1422077"/>
              <a:gd name="connsiteX24" fmla="*/ 596742 w 800386"/>
              <a:gd name="connsiteY24" fmla="*/ 1187643 h 1422077"/>
              <a:gd name="connsiteX25" fmla="*/ 512580 w 800386"/>
              <a:gd name="connsiteY25" fmla="*/ 991230 h 1422077"/>
              <a:gd name="connsiteX26" fmla="*/ 512580 w 800386"/>
              <a:gd name="connsiteY26" fmla="*/ 723250 h 1422077"/>
              <a:gd name="connsiteX27" fmla="*/ 782371 w 800386"/>
              <a:gd name="connsiteY27" fmla="*/ 443464 h 1422077"/>
              <a:gd name="connsiteX28" fmla="*/ 780688 w 800386"/>
              <a:gd name="connsiteY28" fmla="*/ 353079 h 1422077"/>
              <a:gd name="connsiteX29" fmla="*/ 766600 w 800386"/>
              <a:gd name="connsiteY29" fmla="*/ 343105 h 1422077"/>
              <a:gd name="connsiteX30" fmla="*/ 778130 w 800386"/>
              <a:gd name="connsiteY30" fmla="*/ 298349 h 1422077"/>
              <a:gd name="connsiteX31" fmla="*/ 800295 w 800386"/>
              <a:gd name="connsiteY31" fmla="*/ 143345 h 1422077"/>
              <a:gd name="connsiteX0" fmla="*/ 800295 w 800386"/>
              <a:gd name="connsiteY0" fmla="*/ 18654 h 1297386"/>
              <a:gd name="connsiteX1" fmla="*/ 757670 w 800386"/>
              <a:gd name="connsiteY1" fmla="*/ 18654 h 1297386"/>
              <a:gd name="connsiteX2" fmla="*/ 737168 w 800386"/>
              <a:gd name="connsiteY2" fmla="*/ 162000 h 1297386"/>
              <a:gd name="connsiteX3" fmla="*/ 724551 w 800386"/>
              <a:gd name="connsiteY3" fmla="*/ 211679 h 1297386"/>
              <a:gd name="connsiteX4" fmla="*/ 690452 w 800386"/>
              <a:gd name="connsiteY4" fmla="*/ 230029 h 1297386"/>
              <a:gd name="connsiteX5" fmla="*/ 462582 w 800386"/>
              <a:gd name="connsiteY5" fmla="*/ 466211 h 1297386"/>
              <a:gd name="connsiteX6" fmla="*/ 320770 w 800386"/>
              <a:gd name="connsiteY6" fmla="*/ 466211 h 1297386"/>
              <a:gd name="connsiteX7" fmla="*/ 316039 w 800386"/>
              <a:gd name="connsiteY7" fmla="*/ 466381 h 1297386"/>
              <a:gd name="connsiteX8" fmla="*/ 111570 w 800386"/>
              <a:gd name="connsiteY8" fmla="*/ 605038 h 1297386"/>
              <a:gd name="connsiteX9" fmla="*/ 5115 w 800386"/>
              <a:gd name="connsiteY9" fmla="*/ 857034 h 1297386"/>
              <a:gd name="connsiteX10" fmla="*/ 38938 w 800386"/>
              <a:gd name="connsiteY10" fmla="*/ 940897 h 1297386"/>
              <a:gd name="connsiteX11" fmla="*/ 122801 w 800386"/>
              <a:gd name="connsiteY11" fmla="*/ 907075 h 1297386"/>
              <a:gd name="connsiteX12" fmla="*/ 192897 w 800386"/>
              <a:gd name="connsiteY12" fmla="*/ 741756 h 1297386"/>
              <a:gd name="connsiteX13" fmla="*/ 192897 w 800386"/>
              <a:gd name="connsiteY13" fmla="*/ 861531 h 1297386"/>
              <a:gd name="connsiteX14" fmla="*/ 106561 w 800386"/>
              <a:gd name="connsiteY14" fmla="*/ 1062952 h 1297386"/>
              <a:gd name="connsiteX15" fmla="*/ 192897 w 800386"/>
              <a:gd name="connsiteY15" fmla="*/ 1062952 h 1297386"/>
              <a:gd name="connsiteX16" fmla="*/ 192897 w 800386"/>
              <a:gd name="connsiteY16" fmla="*/ 1297386 h 1297386"/>
              <a:gd name="connsiteX17" fmla="*/ 320770 w 800386"/>
              <a:gd name="connsiteY17" fmla="*/ 1297386 h 1297386"/>
              <a:gd name="connsiteX18" fmla="*/ 320770 w 800386"/>
              <a:gd name="connsiteY18" fmla="*/ 1062952 h 1297386"/>
              <a:gd name="connsiteX19" fmla="*/ 384707 w 800386"/>
              <a:gd name="connsiteY19" fmla="*/ 1062952 h 1297386"/>
              <a:gd name="connsiteX20" fmla="*/ 384707 w 800386"/>
              <a:gd name="connsiteY20" fmla="*/ 1297386 h 1297386"/>
              <a:gd name="connsiteX21" fmla="*/ 512580 w 800386"/>
              <a:gd name="connsiteY21" fmla="*/ 1297386 h 1297386"/>
              <a:gd name="connsiteX22" fmla="*/ 512580 w 800386"/>
              <a:gd name="connsiteY22" fmla="*/ 1062952 h 1297386"/>
              <a:gd name="connsiteX23" fmla="*/ 596742 w 800386"/>
              <a:gd name="connsiteY23" fmla="*/ 1062952 h 1297386"/>
              <a:gd name="connsiteX24" fmla="*/ 512580 w 800386"/>
              <a:gd name="connsiteY24" fmla="*/ 866539 h 1297386"/>
              <a:gd name="connsiteX25" fmla="*/ 512580 w 800386"/>
              <a:gd name="connsiteY25" fmla="*/ 598559 h 1297386"/>
              <a:gd name="connsiteX26" fmla="*/ 782371 w 800386"/>
              <a:gd name="connsiteY26" fmla="*/ 318773 h 1297386"/>
              <a:gd name="connsiteX27" fmla="*/ 780688 w 800386"/>
              <a:gd name="connsiteY27" fmla="*/ 228388 h 1297386"/>
              <a:gd name="connsiteX28" fmla="*/ 766600 w 800386"/>
              <a:gd name="connsiteY28" fmla="*/ 218414 h 1297386"/>
              <a:gd name="connsiteX29" fmla="*/ 778130 w 800386"/>
              <a:gd name="connsiteY29" fmla="*/ 173658 h 1297386"/>
              <a:gd name="connsiteX30" fmla="*/ 800295 w 800386"/>
              <a:gd name="connsiteY30" fmla="*/ 18654 h 1297386"/>
              <a:gd name="connsiteX0" fmla="*/ 778130 w 800254"/>
              <a:gd name="connsiteY0" fmla="*/ 155004 h 1278732"/>
              <a:gd name="connsiteX1" fmla="*/ 757670 w 800254"/>
              <a:gd name="connsiteY1" fmla="*/ 0 h 1278732"/>
              <a:gd name="connsiteX2" fmla="*/ 737168 w 800254"/>
              <a:gd name="connsiteY2" fmla="*/ 143346 h 1278732"/>
              <a:gd name="connsiteX3" fmla="*/ 724551 w 800254"/>
              <a:gd name="connsiteY3" fmla="*/ 193025 h 1278732"/>
              <a:gd name="connsiteX4" fmla="*/ 690452 w 800254"/>
              <a:gd name="connsiteY4" fmla="*/ 211375 h 1278732"/>
              <a:gd name="connsiteX5" fmla="*/ 462582 w 800254"/>
              <a:gd name="connsiteY5" fmla="*/ 447557 h 1278732"/>
              <a:gd name="connsiteX6" fmla="*/ 320770 w 800254"/>
              <a:gd name="connsiteY6" fmla="*/ 447557 h 1278732"/>
              <a:gd name="connsiteX7" fmla="*/ 316039 w 800254"/>
              <a:gd name="connsiteY7" fmla="*/ 447727 h 1278732"/>
              <a:gd name="connsiteX8" fmla="*/ 111570 w 800254"/>
              <a:gd name="connsiteY8" fmla="*/ 586384 h 1278732"/>
              <a:gd name="connsiteX9" fmla="*/ 5115 w 800254"/>
              <a:gd name="connsiteY9" fmla="*/ 838380 h 1278732"/>
              <a:gd name="connsiteX10" fmla="*/ 38938 w 800254"/>
              <a:gd name="connsiteY10" fmla="*/ 922243 h 1278732"/>
              <a:gd name="connsiteX11" fmla="*/ 122801 w 800254"/>
              <a:gd name="connsiteY11" fmla="*/ 888421 h 1278732"/>
              <a:gd name="connsiteX12" fmla="*/ 192897 w 800254"/>
              <a:gd name="connsiteY12" fmla="*/ 723102 h 1278732"/>
              <a:gd name="connsiteX13" fmla="*/ 192897 w 800254"/>
              <a:gd name="connsiteY13" fmla="*/ 842877 h 1278732"/>
              <a:gd name="connsiteX14" fmla="*/ 106561 w 800254"/>
              <a:gd name="connsiteY14" fmla="*/ 1044298 h 1278732"/>
              <a:gd name="connsiteX15" fmla="*/ 192897 w 800254"/>
              <a:gd name="connsiteY15" fmla="*/ 1044298 h 1278732"/>
              <a:gd name="connsiteX16" fmla="*/ 192897 w 800254"/>
              <a:gd name="connsiteY16" fmla="*/ 1278732 h 1278732"/>
              <a:gd name="connsiteX17" fmla="*/ 320770 w 800254"/>
              <a:gd name="connsiteY17" fmla="*/ 1278732 h 1278732"/>
              <a:gd name="connsiteX18" fmla="*/ 320770 w 800254"/>
              <a:gd name="connsiteY18" fmla="*/ 1044298 h 1278732"/>
              <a:gd name="connsiteX19" fmla="*/ 384707 w 800254"/>
              <a:gd name="connsiteY19" fmla="*/ 1044298 h 1278732"/>
              <a:gd name="connsiteX20" fmla="*/ 384707 w 800254"/>
              <a:gd name="connsiteY20" fmla="*/ 1278732 h 1278732"/>
              <a:gd name="connsiteX21" fmla="*/ 512580 w 800254"/>
              <a:gd name="connsiteY21" fmla="*/ 1278732 h 1278732"/>
              <a:gd name="connsiteX22" fmla="*/ 512580 w 800254"/>
              <a:gd name="connsiteY22" fmla="*/ 1044298 h 1278732"/>
              <a:gd name="connsiteX23" fmla="*/ 596742 w 800254"/>
              <a:gd name="connsiteY23" fmla="*/ 1044298 h 1278732"/>
              <a:gd name="connsiteX24" fmla="*/ 512580 w 800254"/>
              <a:gd name="connsiteY24" fmla="*/ 847885 h 1278732"/>
              <a:gd name="connsiteX25" fmla="*/ 512580 w 800254"/>
              <a:gd name="connsiteY25" fmla="*/ 579905 h 1278732"/>
              <a:gd name="connsiteX26" fmla="*/ 782371 w 800254"/>
              <a:gd name="connsiteY26" fmla="*/ 300119 h 1278732"/>
              <a:gd name="connsiteX27" fmla="*/ 780688 w 800254"/>
              <a:gd name="connsiteY27" fmla="*/ 209734 h 1278732"/>
              <a:gd name="connsiteX28" fmla="*/ 766600 w 800254"/>
              <a:gd name="connsiteY28" fmla="*/ 199760 h 1278732"/>
              <a:gd name="connsiteX29" fmla="*/ 778130 w 800254"/>
              <a:gd name="connsiteY29" fmla="*/ 155004 h 1278732"/>
              <a:gd name="connsiteX0" fmla="*/ 778130 w 800254"/>
              <a:gd name="connsiteY0" fmla="*/ 13836 h 1137564"/>
              <a:gd name="connsiteX1" fmla="*/ 737168 w 800254"/>
              <a:gd name="connsiteY1" fmla="*/ 2178 h 1137564"/>
              <a:gd name="connsiteX2" fmla="*/ 724551 w 800254"/>
              <a:gd name="connsiteY2" fmla="*/ 51857 h 1137564"/>
              <a:gd name="connsiteX3" fmla="*/ 690452 w 800254"/>
              <a:gd name="connsiteY3" fmla="*/ 70207 h 1137564"/>
              <a:gd name="connsiteX4" fmla="*/ 462582 w 800254"/>
              <a:gd name="connsiteY4" fmla="*/ 306389 h 1137564"/>
              <a:gd name="connsiteX5" fmla="*/ 320770 w 800254"/>
              <a:gd name="connsiteY5" fmla="*/ 306389 h 1137564"/>
              <a:gd name="connsiteX6" fmla="*/ 316039 w 800254"/>
              <a:gd name="connsiteY6" fmla="*/ 306559 h 1137564"/>
              <a:gd name="connsiteX7" fmla="*/ 111570 w 800254"/>
              <a:gd name="connsiteY7" fmla="*/ 445216 h 1137564"/>
              <a:gd name="connsiteX8" fmla="*/ 5115 w 800254"/>
              <a:gd name="connsiteY8" fmla="*/ 697212 h 1137564"/>
              <a:gd name="connsiteX9" fmla="*/ 38938 w 800254"/>
              <a:gd name="connsiteY9" fmla="*/ 781075 h 1137564"/>
              <a:gd name="connsiteX10" fmla="*/ 122801 w 800254"/>
              <a:gd name="connsiteY10" fmla="*/ 747253 h 1137564"/>
              <a:gd name="connsiteX11" fmla="*/ 192897 w 800254"/>
              <a:gd name="connsiteY11" fmla="*/ 581934 h 1137564"/>
              <a:gd name="connsiteX12" fmla="*/ 192897 w 800254"/>
              <a:gd name="connsiteY12" fmla="*/ 701709 h 1137564"/>
              <a:gd name="connsiteX13" fmla="*/ 106561 w 800254"/>
              <a:gd name="connsiteY13" fmla="*/ 903130 h 1137564"/>
              <a:gd name="connsiteX14" fmla="*/ 192897 w 800254"/>
              <a:gd name="connsiteY14" fmla="*/ 903130 h 1137564"/>
              <a:gd name="connsiteX15" fmla="*/ 192897 w 800254"/>
              <a:gd name="connsiteY15" fmla="*/ 1137564 h 1137564"/>
              <a:gd name="connsiteX16" fmla="*/ 320770 w 800254"/>
              <a:gd name="connsiteY16" fmla="*/ 1137564 h 1137564"/>
              <a:gd name="connsiteX17" fmla="*/ 320770 w 800254"/>
              <a:gd name="connsiteY17" fmla="*/ 903130 h 1137564"/>
              <a:gd name="connsiteX18" fmla="*/ 384707 w 800254"/>
              <a:gd name="connsiteY18" fmla="*/ 903130 h 1137564"/>
              <a:gd name="connsiteX19" fmla="*/ 384707 w 800254"/>
              <a:gd name="connsiteY19" fmla="*/ 1137564 h 1137564"/>
              <a:gd name="connsiteX20" fmla="*/ 512580 w 800254"/>
              <a:gd name="connsiteY20" fmla="*/ 1137564 h 1137564"/>
              <a:gd name="connsiteX21" fmla="*/ 512580 w 800254"/>
              <a:gd name="connsiteY21" fmla="*/ 903130 h 1137564"/>
              <a:gd name="connsiteX22" fmla="*/ 596742 w 800254"/>
              <a:gd name="connsiteY22" fmla="*/ 903130 h 1137564"/>
              <a:gd name="connsiteX23" fmla="*/ 512580 w 800254"/>
              <a:gd name="connsiteY23" fmla="*/ 706717 h 1137564"/>
              <a:gd name="connsiteX24" fmla="*/ 512580 w 800254"/>
              <a:gd name="connsiteY24" fmla="*/ 438737 h 1137564"/>
              <a:gd name="connsiteX25" fmla="*/ 782371 w 800254"/>
              <a:gd name="connsiteY25" fmla="*/ 158951 h 1137564"/>
              <a:gd name="connsiteX26" fmla="*/ 780688 w 800254"/>
              <a:gd name="connsiteY26" fmla="*/ 68566 h 1137564"/>
              <a:gd name="connsiteX27" fmla="*/ 766600 w 800254"/>
              <a:gd name="connsiteY27" fmla="*/ 58592 h 1137564"/>
              <a:gd name="connsiteX28" fmla="*/ 778130 w 800254"/>
              <a:gd name="connsiteY28" fmla="*/ 13836 h 1137564"/>
              <a:gd name="connsiteX0" fmla="*/ 766600 w 800254"/>
              <a:gd name="connsiteY0" fmla="*/ 56414 h 1135386"/>
              <a:gd name="connsiteX1" fmla="*/ 737168 w 800254"/>
              <a:gd name="connsiteY1" fmla="*/ 0 h 1135386"/>
              <a:gd name="connsiteX2" fmla="*/ 724551 w 800254"/>
              <a:gd name="connsiteY2" fmla="*/ 49679 h 1135386"/>
              <a:gd name="connsiteX3" fmla="*/ 690452 w 800254"/>
              <a:gd name="connsiteY3" fmla="*/ 68029 h 1135386"/>
              <a:gd name="connsiteX4" fmla="*/ 462582 w 800254"/>
              <a:gd name="connsiteY4" fmla="*/ 304211 h 1135386"/>
              <a:gd name="connsiteX5" fmla="*/ 320770 w 800254"/>
              <a:gd name="connsiteY5" fmla="*/ 304211 h 1135386"/>
              <a:gd name="connsiteX6" fmla="*/ 316039 w 800254"/>
              <a:gd name="connsiteY6" fmla="*/ 304381 h 1135386"/>
              <a:gd name="connsiteX7" fmla="*/ 111570 w 800254"/>
              <a:gd name="connsiteY7" fmla="*/ 443038 h 1135386"/>
              <a:gd name="connsiteX8" fmla="*/ 5115 w 800254"/>
              <a:gd name="connsiteY8" fmla="*/ 695034 h 1135386"/>
              <a:gd name="connsiteX9" fmla="*/ 38938 w 800254"/>
              <a:gd name="connsiteY9" fmla="*/ 778897 h 1135386"/>
              <a:gd name="connsiteX10" fmla="*/ 122801 w 800254"/>
              <a:gd name="connsiteY10" fmla="*/ 745075 h 1135386"/>
              <a:gd name="connsiteX11" fmla="*/ 192897 w 800254"/>
              <a:gd name="connsiteY11" fmla="*/ 579756 h 1135386"/>
              <a:gd name="connsiteX12" fmla="*/ 192897 w 800254"/>
              <a:gd name="connsiteY12" fmla="*/ 699531 h 1135386"/>
              <a:gd name="connsiteX13" fmla="*/ 106561 w 800254"/>
              <a:gd name="connsiteY13" fmla="*/ 900952 h 1135386"/>
              <a:gd name="connsiteX14" fmla="*/ 192897 w 800254"/>
              <a:gd name="connsiteY14" fmla="*/ 900952 h 1135386"/>
              <a:gd name="connsiteX15" fmla="*/ 192897 w 800254"/>
              <a:gd name="connsiteY15" fmla="*/ 1135386 h 1135386"/>
              <a:gd name="connsiteX16" fmla="*/ 320770 w 800254"/>
              <a:gd name="connsiteY16" fmla="*/ 1135386 h 1135386"/>
              <a:gd name="connsiteX17" fmla="*/ 320770 w 800254"/>
              <a:gd name="connsiteY17" fmla="*/ 900952 h 1135386"/>
              <a:gd name="connsiteX18" fmla="*/ 384707 w 800254"/>
              <a:gd name="connsiteY18" fmla="*/ 900952 h 1135386"/>
              <a:gd name="connsiteX19" fmla="*/ 384707 w 800254"/>
              <a:gd name="connsiteY19" fmla="*/ 1135386 h 1135386"/>
              <a:gd name="connsiteX20" fmla="*/ 512580 w 800254"/>
              <a:gd name="connsiteY20" fmla="*/ 1135386 h 1135386"/>
              <a:gd name="connsiteX21" fmla="*/ 512580 w 800254"/>
              <a:gd name="connsiteY21" fmla="*/ 900952 h 1135386"/>
              <a:gd name="connsiteX22" fmla="*/ 596742 w 800254"/>
              <a:gd name="connsiteY22" fmla="*/ 900952 h 1135386"/>
              <a:gd name="connsiteX23" fmla="*/ 512580 w 800254"/>
              <a:gd name="connsiteY23" fmla="*/ 704539 h 1135386"/>
              <a:gd name="connsiteX24" fmla="*/ 512580 w 800254"/>
              <a:gd name="connsiteY24" fmla="*/ 436559 h 1135386"/>
              <a:gd name="connsiteX25" fmla="*/ 782371 w 800254"/>
              <a:gd name="connsiteY25" fmla="*/ 156773 h 1135386"/>
              <a:gd name="connsiteX26" fmla="*/ 780688 w 800254"/>
              <a:gd name="connsiteY26" fmla="*/ 66388 h 1135386"/>
              <a:gd name="connsiteX27" fmla="*/ 766600 w 800254"/>
              <a:gd name="connsiteY27" fmla="*/ 56414 h 1135386"/>
              <a:gd name="connsiteX0" fmla="*/ 766600 w 800254"/>
              <a:gd name="connsiteY0" fmla="*/ 7119 h 1086091"/>
              <a:gd name="connsiteX1" fmla="*/ 724551 w 800254"/>
              <a:gd name="connsiteY1" fmla="*/ 384 h 1086091"/>
              <a:gd name="connsiteX2" fmla="*/ 690452 w 800254"/>
              <a:gd name="connsiteY2" fmla="*/ 18734 h 1086091"/>
              <a:gd name="connsiteX3" fmla="*/ 462582 w 800254"/>
              <a:gd name="connsiteY3" fmla="*/ 254916 h 1086091"/>
              <a:gd name="connsiteX4" fmla="*/ 320770 w 800254"/>
              <a:gd name="connsiteY4" fmla="*/ 254916 h 1086091"/>
              <a:gd name="connsiteX5" fmla="*/ 316039 w 800254"/>
              <a:gd name="connsiteY5" fmla="*/ 255086 h 1086091"/>
              <a:gd name="connsiteX6" fmla="*/ 111570 w 800254"/>
              <a:gd name="connsiteY6" fmla="*/ 393743 h 1086091"/>
              <a:gd name="connsiteX7" fmla="*/ 5115 w 800254"/>
              <a:gd name="connsiteY7" fmla="*/ 645739 h 1086091"/>
              <a:gd name="connsiteX8" fmla="*/ 38938 w 800254"/>
              <a:gd name="connsiteY8" fmla="*/ 729602 h 1086091"/>
              <a:gd name="connsiteX9" fmla="*/ 122801 w 800254"/>
              <a:gd name="connsiteY9" fmla="*/ 695780 h 1086091"/>
              <a:gd name="connsiteX10" fmla="*/ 192897 w 800254"/>
              <a:gd name="connsiteY10" fmla="*/ 530461 h 1086091"/>
              <a:gd name="connsiteX11" fmla="*/ 192897 w 800254"/>
              <a:gd name="connsiteY11" fmla="*/ 650236 h 1086091"/>
              <a:gd name="connsiteX12" fmla="*/ 106561 w 800254"/>
              <a:gd name="connsiteY12" fmla="*/ 851657 h 1086091"/>
              <a:gd name="connsiteX13" fmla="*/ 192897 w 800254"/>
              <a:gd name="connsiteY13" fmla="*/ 851657 h 1086091"/>
              <a:gd name="connsiteX14" fmla="*/ 192897 w 800254"/>
              <a:gd name="connsiteY14" fmla="*/ 1086091 h 1086091"/>
              <a:gd name="connsiteX15" fmla="*/ 320770 w 800254"/>
              <a:gd name="connsiteY15" fmla="*/ 1086091 h 1086091"/>
              <a:gd name="connsiteX16" fmla="*/ 320770 w 800254"/>
              <a:gd name="connsiteY16" fmla="*/ 851657 h 1086091"/>
              <a:gd name="connsiteX17" fmla="*/ 384707 w 800254"/>
              <a:gd name="connsiteY17" fmla="*/ 851657 h 1086091"/>
              <a:gd name="connsiteX18" fmla="*/ 384707 w 800254"/>
              <a:gd name="connsiteY18" fmla="*/ 1086091 h 1086091"/>
              <a:gd name="connsiteX19" fmla="*/ 512580 w 800254"/>
              <a:gd name="connsiteY19" fmla="*/ 1086091 h 1086091"/>
              <a:gd name="connsiteX20" fmla="*/ 512580 w 800254"/>
              <a:gd name="connsiteY20" fmla="*/ 851657 h 1086091"/>
              <a:gd name="connsiteX21" fmla="*/ 596742 w 800254"/>
              <a:gd name="connsiteY21" fmla="*/ 851657 h 1086091"/>
              <a:gd name="connsiteX22" fmla="*/ 512580 w 800254"/>
              <a:gd name="connsiteY22" fmla="*/ 655244 h 1086091"/>
              <a:gd name="connsiteX23" fmla="*/ 512580 w 800254"/>
              <a:gd name="connsiteY23" fmla="*/ 387264 h 1086091"/>
              <a:gd name="connsiteX24" fmla="*/ 782371 w 800254"/>
              <a:gd name="connsiteY24" fmla="*/ 107478 h 1086091"/>
              <a:gd name="connsiteX25" fmla="*/ 780688 w 800254"/>
              <a:gd name="connsiteY25" fmla="*/ 17093 h 1086091"/>
              <a:gd name="connsiteX26" fmla="*/ 766600 w 800254"/>
              <a:gd name="connsiteY26" fmla="*/ 7119 h 1086091"/>
              <a:gd name="connsiteX0" fmla="*/ 766600 w 800254"/>
              <a:gd name="connsiteY0" fmla="*/ 7119 h 1086091"/>
              <a:gd name="connsiteX1" fmla="*/ 724551 w 800254"/>
              <a:gd name="connsiteY1" fmla="*/ 384 h 1086091"/>
              <a:gd name="connsiteX2" fmla="*/ 462582 w 800254"/>
              <a:gd name="connsiteY2" fmla="*/ 254916 h 1086091"/>
              <a:gd name="connsiteX3" fmla="*/ 320770 w 800254"/>
              <a:gd name="connsiteY3" fmla="*/ 254916 h 1086091"/>
              <a:gd name="connsiteX4" fmla="*/ 316039 w 800254"/>
              <a:gd name="connsiteY4" fmla="*/ 255086 h 1086091"/>
              <a:gd name="connsiteX5" fmla="*/ 111570 w 800254"/>
              <a:gd name="connsiteY5" fmla="*/ 393743 h 1086091"/>
              <a:gd name="connsiteX6" fmla="*/ 5115 w 800254"/>
              <a:gd name="connsiteY6" fmla="*/ 645739 h 1086091"/>
              <a:gd name="connsiteX7" fmla="*/ 38938 w 800254"/>
              <a:gd name="connsiteY7" fmla="*/ 729602 h 1086091"/>
              <a:gd name="connsiteX8" fmla="*/ 122801 w 800254"/>
              <a:gd name="connsiteY8" fmla="*/ 695780 h 1086091"/>
              <a:gd name="connsiteX9" fmla="*/ 192897 w 800254"/>
              <a:gd name="connsiteY9" fmla="*/ 530461 h 1086091"/>
              <a:gd name="connsiteX10" fmla="*/ 192897 w 800254"/>
              <a:gd name="connsiteY10" fmla="*/ 650236 h 1086091"/>
              <a:gd name="connsiteX11" fmla="*/ 106561 w 800254"/>
              <a:gd name="connsiteY11" fmla="*/ 851657 h 1086091"/>
              <a:gd name="connsiteX12" fmla="*/ 192897 w 800254"/>
              <a:gd name="connsiteY12" fmla="*/ 851657 h 1086091"/>
              <a:gd name="connsiteX13" fmla="*/ 192897 w 800254"/>
              <a:gd name="connsiteY13" fmla="*/ 1086091 h 1086091"/>
              <a:gd name="connsiteX14" fmla="*/ 320770 w 800254"/>
              <a:gd name="connsiteY14" fmla="*/ 1086091 h 1086091"/>
              <a:gd name="connsiteX15" fmla="*/ 320770 w 800254"/>
              <a:gd name="connsiteY15" fmla="*/ 851657 h 1086091"/>
              <a:gd name="connsiteX16" fmla="*/ 384707 w 800254"/>
              <a:gd name="connsiteY16" fmla="*/ 851657 h 1086091"/>
              <a:gd name="connsiteX17" fmla="*/ 384707 w 800254"/>
              <a:gd name="connsiteY17" fmla="*/ 1086091 h 1086091"/>
              <a:gd name="connsiteX18" fmla="*/ 512580 w 800254"/>
              <a:gd name="connsiteY18" fmla="*/ 1086091 h 1086091"/>
              <a:gd name="connsiteX19" fmla="*/ 512580 w 800254"/>
              <a:gd name="connsiteY19" fmla="*/ 851657 h 1086091"/>
              <a:gd name="connsiteX20" fmla="*/ 596742 w 800254"/>
              <a:gd name="connsiteY20" fmla="*/ 851657 h 1086091"/>
              <a:gd name="connsiteX21" fmla="*/ 512580 w 800254"/>
              <a:gd name="connsiteY21" fmla="*/ 655244 h 1086091"/>
              <a:gd name="connsiteX22" fmla="*/ 512580 w 800254"/>
              <a:gd name="connsiteY22" fmla="*/ 387264 h 1086091"/>
              <a:gd name="connsiteX23" fmla="*/ 782371 w 800254"/>
              <a:gd name="connsiteY23" fmla="*/ 107478 h 1086091"/>
              <a:gd name="connsiteX24" fmla="*/ 780688 w 800254"/>
              <a:gd name="connsiteY24" fmla="*/ 17093 h 1086091"/>
              <a:gd name="connsiteX25" fmla="*/ 766600 w 800254"/>
              <a:gd name="connsiteY25" fmla="*/ 7119 h 1086091"/>
              <a:gd name="connsiteX0" fmla="*/ 780688 w 800254"/>
              <a:gd name="connsiteY0" fmla="*/ 33995 h 1102993"/>
              <a:gd name="connsiteX1" fmla="*/ 724551 w 800254"/>
              <a:gd name="connsiteY1" fmla="*/ 17286 h 1102993"/>
              <a:gd name="connsiteX2" fmla="*/ 462582 w 800254"/>
              <a:gd name="connsiteY2" fmla="*/ 271818 h 1102993"/>
              <a:gd name="connsiteX3" fmla="*/ 320770 w 800254"/>
              <a:gd name="connsiteY3" fmla="*/ 271818 h 1102993"/>
              <a:gd name="connsiteX4" fmla="*/ 316039 w 800254"/>
              <a:gd name="connsiteY4" fmla="*/ 271988 h 1102993"/>
              <a:gd name="connsiteX5" fmla="*/ 111570 w 800254"/>
              <a:gd name="connsiteY5" fmla="*/ 410645 h 1102993"/>
              <a:gd name="connsiteX6" fmla="*/ 5115 w 800254"/>
              <a:gd name="connsiteY6" fmla="*/ 662641 h 1102993"/>
              <a:gd name="connsiteX7" fmla="*/ 38938 w 800254"/>
              <a:gd name="connsiteY7" fmla="*/ 746504 h 1102993"/>
              <a:gd name="connsiteX8" fmla="*/ 122801 w 800254"/>
              <a:gd name="connsiteY8" fmla="*/ 712682 h 1102993"/>
              <a:gd name="connsiteX9" fmla="*/ 192897 w 800254"/>
              <a:gd name="connsiteY9" fmla="*/ 547363 h 1102993"/>
              <a:gd name="connsiteX10" fmla="*/ 192897 w 800254"/>
              <a:gd name="connsiteY10" fmla="*/ 667138 h 1102993"/>
              <a:gd name="connsiteX11" fmla="*/ 106561 w 800254"/>
              <a:gd name="connsiteY11" fmla="*/ 868559 h 1102993"/>
              <a:gd name="connsiteX12" fmla="*/ 192897 w 800254"/>
              <a:gd name="connsiteY12" fmla="*/ 868559 h 1102993"/>
              <a:gd name="connsiteX13" fmla="*/ 192897 w 800254"/>
              <a:gd name="connsiteY13" fmla="*/ 1102993 h 1102993"/>
              <a:gd name="connsiteX14" fmla="*/ 320770 w 800254"/>
              <a:gd name="connsiteY14" fmla="*/ 1102993 h 1102993"/>
              <a:gd name="connsiteX15" fmla="*/ 320770 w 800254"/>
              <a:gd name="connsiteY15" fmla="*/ 868559 h 1102993"/>
              <a:gd name="connsiteX16" fmla="*/ 384707 w 800254"/>
              <a:gd name="connsiteY16" fmla="*/ 868559 h 1102993"/>
              <a:gd name="connsiteX17" fmla="*/ 384707 w 800254"/>
              <a:gd name="connsiteY17" fmla="*/ 1102993 h 1102993"/>
              <a:gd name="connsiteX18" fmla="*/ 512580 w 800254"/>
              <a:gd name="connsiteY18" fmla="*/ 1102993 h 1102993"/>
              <a:gd name="connsiteX19" fmla="*/ 512580 w 800254"/>
              <a:gd name="connsiteY19" fmla="*/ 868559 h 1102993"/>
              <a:gd name="connsiteX20" fmla="*/ 596742 w 800254"/>
              <a:gd name="connsiteY20" fmla="*/ 868559 h 1102993"/>
              <a:gd name="connsiteX21" fmla="*/ 512580 w 800254"/>
              <a:gd name="connsiteY21" fmla="*/ 672146 h 1102993"/>
              <a:gd name="connsiteX22" fmla="*/ 512580 w 800254"/>
              <a:gd name="connsiteY22" fmla="*/ 404166 h 1102993"/>
              <a:gd name="connsiteX23" fmla="*/ 782371 w 800254"/>
              <a:gd name="connsiteY23" fmla="*/ 124380 h 1102993"/>
              <a:gd name="connsiteX24" fmla="*/ 780688 w 800254"/>
              <a:gd name="connsiteY24" fmla="*/ 33995 h 1102993"/>
              <a:gd name="connsiteX0" fmla="*/ 782371 w 795767"/>
              <a:gd name="connsiteY0" fmla="*/ 112284 h 1090897"/>
              <a:gd name="connsiteX1" fmla="*/ 724551 w 795767"/>
              <a:gd name="connsiteY1" fmla="*/ 5190 h 1090897"/>
              <a:gd name="connsiteX2" fmla="*/ 462582 w 795767"/>
              <a:gd name="connsiteY2" fmla="*/ 259722 h 1090897"/>
              <a:gd name="connsiteX3" fmla="*/ 320770 w 795767"/>
              <a:gd name="connsiteY3" fmla="*/ 259722 h 1090897"/>
              <a:gd name="connsiteX4" fmla="*/ 316039 w 795767"/>
              <a:gd name="connsiteY4" fmla="*/ 259892 h 1090897"/>
              <a:gd name="connsiteX5" fmla="*/ 111570 w 795767"/>
              <a:gd name="connsiteY5" fmla="*/ 398549 h 1090897"/>
              <a:gd name="connsiteX6" fmla="*/ 5115 w 795767"/>
              <a:gd name="connsiteY6" fmla="*/ 650545 h 1090897"/>
              <a:gd name="connsiteX7" fmla="*/ 38938 w 795767"/>
              <a:gd name="connsiteY7" fmla="*/ 734408 h 1090897"/>
              <a:gd name="connsiteX8" fmla="*/ 122801 w 795767"/>
              <a:gd name="connsiteY8" fmla="*/ 700586 h 1090897"/>
              <a:gd name="connsiteX9" fmla="*/ 192897 w 795767"/>
              <a:gd name="connsiteY9" fmla="*/ 535267 h 1090897"/>
              <a:gd name="connsiteX10" fmla="*/ 192897 w 795767"/>
              <a:gd name="connsiteY10" fmla="*/ 655042 h 1090897"/>
              <a:gd name="connsiteX11" fmla="*/ 106561 w 795767"/>
              <a:gd name="connsiteY11" fmla="*/ 856463 h 1090897"/>
              <a:gd name="connsiteX12" fmla="*/ 192897 w 795767"/>
              <a:gd name="connsiteY12" fmla="*/ 856463 h 1090897"/>
              <a:gd name="connsiteX13" fmla="*/ 192897 w 795767"/>
              <a:gd name="connsiteY13" fmla="*/ 1090897 h 1090897"/>
              <a:gd name="connsiteX14" fmla="*/ 320770 w 795767"/>
              <a:gd name="connsiteY14" fmla="*/ 1090897 h 1090897"/>
              <a:gd name="connsiteX15" fmla="*/ 320770 w 795767"/>
              <a:gd name="connsiteY15" fmla="*/ 856463 h 1090897"/>
              <a:gd name="connsiteX16" fmla="*/ 384707 w 795767"/>
              <a:gd name="connsiteY16" fmla="*/ 856463 h 1090897"/>
              <a:gd name="connsiteX17" fmla="*/ 384707 w 795767"/>
              <a:gd name="connsiteY17" fmla="*/ 1090897 h 1090897"/>
              <a:gd name="connsiteX18" fmla="*/ 512580 w 795767"/>
              <a:gd name="connsiteY18" fmla="*/ 1090897 h 1090897"/>
              <a:gd name="connsiteX19" fmla="*/ 512580 w 795767"/>
              <a:gd name="connsiteY19" fmla="*/ 856463 h 1090897"/>
              <a:gd name="connsiteX20" fmla="*/ 596742 w 795767"/>
              <a:gd name="connsiteY20" fmla="*/ 856463 h 1090897"/>
              <a:gd name="connsiteX21" fmla="*/ 512580 w 795767"/>
              <a:gd name="connsiteY21" fmla="*/ 660050 h 1090897"/>
              <a:gd name="connsiteX22" fmla="*/ 512580 w 795767"/>
              <a:gd name="connsiteY22" fmla="*/ 392070 h 1090897"/>
              <a:gd name="connsiteX23" fmla="*/ 782371 w 795767"/>
              <a:gd name="connsiteY23" fmla="*/ 112284 h 1090897"/>
              <a:gd name="connsiteX0" fmla="*/ 707009 w 751746"/>
              <a:gd name="connsiteY0" fmla="*/ 705636 h 1086372"/>
              <a:gd name="connsiteX1" fmla="*/ 724551 w 751746"/>
              <a:gd name="connsiteY1" fmla="*/ 665 h 1086372"/>
              <a:gd name="connsiteX2" fmla="*/ 462582 w 751746"/>
              <a:gd name="connsiteY2" fmla="*/ 255197 h 1086372"/>
              <a:gd name="connsiteX3" fmla="*/ 320770 w 751746"/>
              <a:gd name="connsiteY3" fmla="*/ 255197 h 1086372"/>
              <a:gd name="connsiteX4" fmla="*/ 316039 w 751746"/>
              <a:gd name="connsiteY4" fmla="*/ 255367 h 1086372"/>
              <a:gd name="connsiteX5" fmla="*/ 111570 w 751746"/>
              <a:gd name="connsiteY5" fmla="*/ 394024 h 1086372"/>
              <a:gd name="connsiteX6" fmla="*/ 5115 w 751746"/>
              <a:gd name="connsiteY6" fmla="*/ 646020 h 1086372"/>
              <a:gd name="connsiteX7" fmla="*/ 38938 w 751746"/>
              <a:gd name="connsiteY7" fmla="*/ 729883 h 1086372"/>
              <a:gd name="connsiteX8" fmla="*/ 122801 w 751746"/>
              <a:gd name="connsiteY8" fmla="*/ 696061 h 1086372"/>
              <a:gd name="connsiteX9" fmla="*/ 192897 w 751746"/>
              <a:gd name="connsiteY9" fmla="*/ 530742 h 1086372"/>
              <a:gd name="connsiteX10" fmla="*/ 192897 w 751746"/>
              <a:gd name="connsiteY10" fmla="*/ 650517 h 1086372"/>
              <a:gd name="connsiteX11" fmla="*/ 106561 w 751746"/>
              <a:gd name="connsiteY11" fmla="*/ 851938 h 1086372"/>
              <a:gd name="connsiteX12" fmla="*/ 192897 w 751746"/>
              <a:gd name="connsiteY12" fmla="*/ 851938 h 1086372"/>
              <a:gd name="connsiteX13" fmla="*/ 192897 w 751746"/>
              <a:gd name="connsiteY13" fmla="*/ 1086372 h 1086372"/>
              <a:gd name="connsiteX14" fmla="*/ 320770 w 751746"/>
              <a:gd name="connsiteY14" fmla="*/ 1086372 h 1086372"/>
              <a:gd name="connsiteX15" fmla="*/ 320770 w 751746"/>
              <a:gd name="connsiteY15" fmla="*/ 851938 h 1086372"/>
              <a:gd name="connsiteX16" fmla="*/ 384707 w 751746"/>
              <a:gd name="connsiteY16" fmla="*/ 851938 h 1086372"/>
              <a:gd name="connsiteX17" fmla="*/ 384707 w 751746"/>
              <a:gd name="connsiteY17" fmla="*/ 1086372 h 1086372"/>
              <a:gd name="connsiteX18" fmla="*/ 512580 w 751746"/>
              <a:gd name="connsiteY18" fmla="*/ 1086372 h 1086372"/>
              <a:gd name="connsiteX19" fmla="*/ 512580 w 751746"/>
              <a:gd name="connsiteY19" fmla="*/ 851938 h 1086372"/>
              <a:gd name="connsiteX20" fmla="*/ 596742 w 751746"/>
              <a:gd name="connsiteY20" fmla="*/ 851938 h 1086372"/>
              <a:gd name="connsiteX21" fmla="*/ 512580 w 751746"/>
              <a:gd name="connsiteY21" fmla="*/ 655525 h 1086372"/>
              <a:gd name="connsiteX22" fmla="*/ 512580 w 751746"/>
              <a:gd name="connsiteY22" fmla="*/ 387545 h 1086372"/>
              <a:gd name="connsiteX23" fmla="*/ 707009 w 751746"/>
              <a:gd name="connsiteY23" fmla="*/ 705636 h 1086372"/>
              <a:gd name="connsiteX0" fmla="*/ 707009 w 778952"/>
              <a:gd name="connsiteY0" fmla="*/ 453906 h 834642"/>
              <a:gd name="connsiteX1" fmla="*/ 759721 w 778952"/>
              <a:gd name="connsiteY1" fmla="*/ 281498 h 834642"/>
              <a:gd name="connsiteX2" fmla="*/ 462582 w 778952"/>
              <a:gd name="connsiteY2" fmla="*/ 3467 h 834642"/>
              <a:gd name="connsiteX3" fmla="*/ 320770 w 778952"/>
              <a:gd name="connsiteY3" fmla="*/ 3467 h 834642"/>
              <a:gd name="connsiteX4" fmla="*/ 316039 w 778952"/>
              <a:gd name="connsiteY4" fmla="*/ 3637 h 834642"/>
              <a:gd name="connsiteX5" fmla="*/ 111570 w 778952"/>
              <a:gd name="connsiteY5" fmla="*/ 142294 h 834642"/>
              <a:gd name="connsiteX6" fmla="*/ 5115 w 778952"/>
              <a:gd name="connsiteY6" fmla="*/ 394290 h 834642"/>
              <a:gd name="connsiteX7" fmla="*/ 38938 w 778952"/>
              <a:gd name="connsiteY7" fmla="*/ 478153 h 834642"/>
              <a:gd name="connsiteX8" fmla="*/ 122801 w 778952"/>
              <a:gd name="connsiteY8" fmla="*/ 444331 h 834642"/>
              <a:gd name="connsiteX9" fmla="*/ 192897 w 778952"/>
              <a:gd name="connsiteY9" fmla="*/ 279012 h 834642"/>
              <a:gd name="connsiteX10" fmla="*/ 192897 w 778952"/>
              <a:gd name="connsiteY10" fmla="*/ 398787 h 834642"/>
              <a:gd name="connsiteX11" fmla="*/ 106561 w 778952"/>
              <a:gd name="connsiteY11" fmla="*/ 600208 h 834642"/>
              <a:gd name="connsiteX12" fmla="*/ 192897 w 778952"/>
              <a:gd name="connsiteY12" fmla="*/ 600208 h 834642"/>
              <a:gd name="connsiteX13" fmla="*/ 192897 w 778952"/>
              <a:gd name="connsiteY13" fmla="*/ 834642 h 834642"/>
              <a:gd name="connsiteX14" fmla="*/ 320770 w 778952"/>
              <a:gd name="connsiteY14" fmla="*/ 834642 h 834642"/>
              <a:gd name="connsiteX15" fmla="*/ 320770 w 778952"/>
              <a:gd name="connsiteY15" fmla="*/ 600208 h 834642"/>
              <a:gd name="connsiteX16" fmla="*/ 384707 w 778952"/>
              <a:gd name="connsiteY16" fmla="*/ 600208 h 834642"/>
              <a:gd name="connsiteX17" fmla="*/ 384707 w 778952"/>
              <a:gd name="connsiteY17" fmla="*/ 834642 h 834642"/>
              <a:gd name="connsiteX18" fmla="*/ 512580 w 778952"/>
              <a:gd name="connsiteY18" fmla="*/ 834642 h 834642"/>
              <a:gd name="connsiteX19" fmla="*/ 512580 w 778952"/>
              <a:gd name="connsiteY19" fmla="*/ 600208 h 834642"/>
              <a:gd name="connsiteX20" fmla="*/ 596742 w 778952"/>
              <a:gd name="connsiteY20" fmla="*/ 600208 h 834642"/>
              <a:gd name="connsiteX21" fmla="*/ 512580 w 778952"/>
              <a:gd name="connsiteY21" fmla="*/ 403795 h 834642"/>
              <a:gd name="connsiteX22" fmla="*/ 512580 w 778952"/>
              <a:gd name="connsiteY22" fmla="*/ 135815 h 834642"/>
              <a:gd name="connsiteX23" fmla="*/ 707009 w 778952"/>
              <a:gd name="connsiteY23" fmla="*/ 453906 h 834642"/>
              <a:gd name="connsiteX0" fmla="*/ 707009 w 778952"/>
              <a:gd name="connsiteY0" fmla="*/ 453906 h 834642"/>
              <a:gd name="connsiteX1" fmla="*/ 759721 w 778952"/>
              <a:gd name="connsiteY1" fmla="*/ 281498 h 834642"/>
              <a:gd name="connsiteX2" fmla="*/ 462582 w 778952"/>
              <a:gd name="connsiteY2" fmla="*/ 3467 h 834642"/>
              <a:gd name="connsiteX3" fmla="*/ 320770 w 778952"/>
              <a:gd name="connsiteY3" fmla="*/ 3467 h 834642"/>
              <a:gd name="connsiteX4" fmla="*/ 316039 w 778952"/>
              <a:gd name="connsiteY4" fmla="*/ 3637 h 834642"/>
              <a:gd name="connsiteX5" fmla="*/ 111570 w 778952"/>
              <a:gd name="connsiteY5" fmla="*/ 142294 h 834642"/>
              <a:gd name="connsiteX6" fmla="*/ 5115 w 778952"/>
              <a:gd name="connsiteY6" fmla="*/ 394290 h 834642"/>
              <a:gd name="connsiteX7" fmla="*/ 38938 w 778952"/>
              <a:gd name="connsiteY7" fmla="*/ 478153 h 834642"/>
              <a:gd name="connsiteX8" fmla="*/ 122801 w 778952"/>
              <a:gd name="connsiteY8" fmla="*/ 444331 h 834642"/>
              <a:gd name="connsiteX9" fmla="*/ 192897 w 778952"/>
              <a:gd name="connsiteY9" fmla="*/ 279012 h 834642"/>
              <a:gd name="connsiteX10" fmla="*/ 192897 w 778952"/>
              <a:gd name="connsiteY10" fmla="*/ 398787 h 834642"/>
              <a:gd name="connsiteX11" fmla="*/ 106561 w 778952"/>
              <a:gd name="connsiteY11" fmla="*/ 600208 h 834642"/>
              <a:gd name="connsiteX12" fmla="*/ 192897 w 778952"/>
              <a:gd name="connsiteY12" fmla="*/ 600208 h 834642"/>
              <a:gd name="connsiteX13" fmla="*/ 192897 w 778952"/>
              <a:gd name="connsiteY13" fmla="*/ 834642 h 834642"/>
              <a:gd name="connsiteX14" fmla="*/ 320770 w 778952"/>
              <a:gd name="connsiteY14" fmla="*/ 834642 h 834642"/>
              <a:gd name="connsiteX15" fmla="*/ 320770 w 778952"/>
              <a:gd name="connsiteY15" fmla="*/ 600208 h 834642"/>
              <a:gd name="connsiteX16" fmla="*/ 384707 w 778952"/>
              <a:gd name="connsiteY16" fmla="*/ 600208 h 834642"/>
              <a:gd name="connsiteX17" fmla="*/ 384707 w 778952"/>
              <a:gd name="connsiteY17" fmla="*/ 834642 h 834642"/>
              <a:gd name="connsiteX18" fmla="*/ 512580 w 778952"/>
              <a:gd name="connsiteY18" fmla="*/ 834642 h 834642"/>
              <a:gd name="connsiteX19" fmla="*/ 512580 w 778952"/>
              <a:gd name="connsiteY19" fmla="*/ 600208 h 834642"/>
              <a:gd name="connsiteX20" fmla="*/ 596742 w 778952"/>
              <a:gd name="connsiteY20" fmla="*/ 600208 h 834642"/>
              <a:gd name="connsiteX21" fmla="*/ 512580 w 778952"/>
              <a:gd name="connsiteY21" fmla="*/ 403795 h 834642"/>
              <a:gd name="connsiteX22" fmla="*/ 512580 w 778952"/>
              <a:gd name="connsiteY22" fmla="*/ 221226 h 834642"/>
              <a:gd name="connsiteX23" fmla="*/ 707009 w 778952"/>
              <a:gd name="connsiteY23" fmla="*/ 453906 h 834642"/>
              <a:gd name="connsiteX0" fmla="*/ 707009 w 774791"/>
              <a:gd name="connsiteY0" fmla="*/ 453545 h 834281"/>
              <a:gd name="connsiteX1" fmla="*/ 754697 w 774791"/>
              <a:gd name="connsiteY1" fmla="*/ 326354 h 834281"/>
              <a:gd name="connsiteX2" fmla="*/ 462582 w 774791"/>
              <a:gd name="connsiteY2" fmla="*/ 3106 h 834281"/>
              <a:gd name="connsiteX3" fmla="*/ 320770 w 774791"/>
              <a:gd name="connsiteY3" fmla="*/ 3106 h 834281"/>
              <a:gd name="connsiteX4" fmla="*/ 316039 w 774791"/>
              <a:gd name="connsiteY4" fmla="*/ 3276 h 834281"/>
              <a:gd name="connsiteX5" fmla="*/ 111570 w 774791"/>
              <a:gd name="connsiteY5" fmla="*/ 141933 h 834281"/>
              <a:gd name="connsiteX6" fmla="*/ 5115 w 774791"/>
              <a:gd name="connsiteY6" fmla="*/ 393929 h 834281"/>
              <a:gd name="connsiteX7" fmla="*/ 38938 w 774791"/>
              <a:gd name="connsiteY7" fmla="*/ 477792 h 834281"/>
              <a:gd name="connsiteX8" fmla="*/ 122801 w 774791"/>
              <a:gd name="connsiteY8" fmla="*/ 443970 h 834281"/>
              <a:gd name="connsiteX9" fmla="*/ 192897 w 774791"/>
              <a:gd name="connsiteY9" fmla="*/ 278651 h 834281"/>
              <a:gd name="connsiteX10" fmla="*/ 192897 w 774791"/>
              <a:gd name="connsiteY10" fmla="*/ 398426 h 834281"/>
              <a:gd name="connsiteX11" fmla="*/ 106561 w 774791"/>
              <a:gd name="connsiteY11" fmla="*/ 599847 h 834281"/>
              <a:gd name="connsiteX12" fmla="*/ 192897 w 774791"/>
              <a:gd name="connsiteY12" fmla="*/ 599847 h 834281"/>
              <a:gd name="connsiteX13" fmla="*/ 192897 w 774791"/>
              <a:gd name="connsiteY13" fmla="*/ 834281 h 834281"/>
              <a:gd name="connsiteX14" fmla="*/ 320770 w 774791"/>
              <a:gd name="connsiteY14" fmla="*/ 834281 h 834281"/>
              <a:gd name="connsiteX15" fmla="*/ 320770 w 774791"/>
              <a:gd name="connsiteY15" fmla="*/ 599847 h 834281"/>
              <a:gd name="connsiteX16" fmla="*/ 384707 w 774791"/>
              <a:gd name="connsiteY16" fmla="*/ 599847 h 834281"/>
              <a:gd name="connsiteX17" fmla="*/ 384707 w 774791"/>
              <a:gd name="connsiteY17" fmla="*/ 834281 h 834281"/>
              <a:gd name="connsiteX18" fmla="*/ 512580 w 774791"/>
              <a:gd name="connsiteY18" fmla="*/ 834281 h 834281"/>
              <a:gd name="connsiteX19" fmla="*/ 512580 w 774791"/>
              <a:gd name="connsiteY19" fmla="*/ 599847 h 834281"/>
              <a:gd name="connsiteX20" fmla="*/ 596742 w 774791"/>
              <a:gd name="connsiteY20" fmla="*/ 599847 h 834281"/>
              <a:gd name="connsiteX21" fmla="*/ 512580 w 774791"/>
              <a:gd name="connsiteY21" fmla="*/ 403434 h 834281"/>
              <a:gd name="connsiteX22" fmla="*/ 512580 w 774791"/>
              <a:gd name="connsiteY22" fmla="*/ 220865 h 834281"/>
              <a:gd name="connsiteX23" fmla="*/ 707009 w 774791"/>
              <a:gd name="connsiteY23" fmla="*/ 453545 h 834281"/>
              <a:gd name="connsiteX0" fmla="*/ 707009 w 784777"/>
              <a:gd name="connsiteY0" fmla="*/ 453261 h 833997"/>
              <a:gd name="connsiteX1" fmla="*/ 766624 w 784777"/>
              <a:gd name="connsiteY1" fmla="*/ 369802 h 833997"/>
              <a:gd name="connsiteX2" fmla="*/ 462582 w 784777"/>
              <a:gd name="connsiteY2" fmla="*/ 2822 h 833997"/>
              <a:gd name="connsiteX3" fmla="*/ 320770 w 784777"/>
              <a:gd name="connsiteY3" fmla="*/ 2822 h 833997"/>
              <a:gd name="connsiteX4" fmla="*/ 316039 w 784777"/>
              <a:gd name="connsiteY4" fmla="*/ 2992 h 833997"/>
              <a:gd name="connsiteX5" fmla="*/ 111570 w 784777"/>
              <a:gd name="connsiteY5" fmla="*/ 141649 h 833997"/>
              <a:gd name="connsiteX6" fmla="*/ 5115 w 784777"/>
              <a:gd name="connsiteY6" fmla="*/ 393645 h 833997"/>
              <a:gd name="connsiteX7" fmla="*/ 38938 w 784777"/>
              <a:gd name="connsiteY7" fmla="*/ 477508 h 833997"/>
              <a:gd name="connsiteX8" fmla="*/ 122801 w 784777"/>
              <a:gd name="connsiteY8" fmla="*/ 443686 h 833997"/>
              <a:gd name="connsiteX9" fmla="*/ 192897 w 784777"/>
              <a:gd name="connsiteY9" fmla="*/ 278367 h 833997"/>
              <a:gd name="connsiteX10" fmla="*/ 192897 w 784777"/>
              <a:gd name="connsiteY10" fmla="*/ 398142 h 833997"/>
              <a:gd name="connsiteX11" fmla="*/ 106561 w 784777"/>
              <a:gd name="connsiteY11" fmla="*/ 599563 h 833997"/>
              <a:gd name="connsiteX12" fmla="*/ 192897 w 784777"/>
              <a:gd name="connsiteY12" fmla="*/ 599563 h 833997"/>
              <a:gd name="connsiteX13" fmla="*/ 192897 w 784777"/>
              <a:gd name="connsiteY13" fmla="*/ 833997 h 833997"/>
              <a:gd name="connsiteX14" fmla="*/ 320770 w 784777"/>
              <a:gd name="connsiteY14" fmla="*/ 833997 h 833997"/>
              <a:gd name="connsiteX15" fmla="*/ 320770 w 784777"/>
              <a:gd name="connsiteY15" fmla="*/ 599563 h 833997"/>
              <a:gd name="connsiteX16" fmla="*/ 384707 w 784777"/>
              <a:gd name="connsiteY16" fmla="*/ 599563 h 833997"/>
              <a:gd name="connsiteX17" fmla="*/ 384707 w 784777"/>
              <a:gd name="connsiteY17" fmla="*/ 833997 h 833997"/>
              <a:gd name="connsiteX18" fmla="*/ 512580 w 784777"/>
              <a:gd name="connsiteY18" fmla="*/ 833997 h 833997"/>
              <a:gd name="connsiteX19" fmla="*/ 512580 w 784777"/>
              <a:gd name="connsiteY19" fmla="*/ 599563 h 833997"/>
              <a:gd name="connsiteX20" fmla="*/ 596742 w 784777"/>
              <a:gd name="connsiteY20" fmla="*/ 599563 h 833997"/>
              <a:gd name="connsiteX21" fmla="*/ 512580 w 784777"/>
              <a:gd name="connsiteY21" fmla="*/ 403150 h 833997"/>
              <a:gd name="connsiteX22" fmla="*/ 512580 w 784777"/>
              <a:gd name="connsiteY22" fmla="*/ 220581 h 833997"/>
              <a:gd name="connsiteX23" fmla="*/ 707009 w 784777"/>
              <a:gd name="connsiteY23" fmla="*/ 453261 h 833997"/>
              <a:gd name="connsiteX0" fmla="*/ 707009 w 767300"/>
              <a:gd name="connsiteY0" fmla="*/ 453261 h 833997"/>
              <a:gd name="connsiteX1" fmla="*/ 766624 w 767300"/>
              <a:gd name="connsiteY1" fmla="*/ 369802 h 833997"/>
              <a:gd name="connsiteX2" fmla="*/ 462582 w 767300"/>
              <a:gd name="connsiteY2" fmla="*/ 2822 h 833997"/>
              <a:gd name="connsiteX3" fmla="*/ 320770 w 767300"/>
              <a:gd name="connsiteY3" fmla="*/ 2822 h 833997"/>
              <a:gd name="connsiteX4" fmla="*/ 316039 w 767300"/>
              <a:gd name="connsiteY4" fmla="*/ 2992 h 833997"/>
              <a:gd name="connsiteX5" fmla="*/ 111570 w 767300"/>
              <a:gd name="connsiteY5" fmla="*/ 141649 h 833997"/>
              <a:gd name="connsiteX6" fmla="*/ 5115 w 767300"/>
              <a:gd name="connsiteY6" fmla="*/ 393645 h 833997"/>
              <a:gd name="connsiteX7" fmla="*/ 38938 w 767300"/>
              <a:gd name="connsiteY7" fmla="*/ 477508 h 833997"/>
              <a:gd name="connsiteX8" fmla="*/ 122801 w 767300"/>
              <a:gd name="connsiteY8" fmla="*/ 443686 h 833997"/>
              <a:gd name="connsiteX9" fmla="*/ 192897 w 767300"/>
              <a:gd name="connsiteY9" fmla="*/ 278367 h 833997"/>
              <a:gd name="connsiteX10" fmla="*/ 192897 w 767300"/>
              <a:gd name="connsiteY10" fmla="*/ 398142 h 833997"/>
              <a:gd name="connsiteX11" fmla="*/ 106561 w 767300"/>
              <a:gd name="connsiteY11" fmla="*/ 599563 h 833997"/>
              <a:gd name="connsiteX12" fmla="*/ 192897 w 767300"/>
              <a:gd name="connsiteY12" fmla="*/ 599563 h 833997"/>
              <a:gd name="connsiteX13" fmla="*/ 192897 w 767300"/>
              <a:gd name="connsiteY13" fmla="*/ 833997 h 833997"/>
              <a:gd name="connsiteX14" fmla="*/ 320770 w 767300"/>
              <a:gd name="connsiteY14" fmla="*/ 833997 h 833997"/>
              <a:gd name="connsiteX15" fmla="*/ 320770 w 767300"/>
              <a:gd name="connsiteY15" fmla="*/ 599563 h 833997"/>
              <a:gd name="connsiteX16" fmla="*/ 384707 w 767300"/>
              <a:gd name="connsiteY16" fmla="*/ 599563 h 833997"/>
              <a:gd name="connsiteX17" fmla="*/ 384707 w 767300"/>
              <a:gd name="connsiteY17" fmla="*/ 833997 h 833997"/>
              <a:gd name="connsiteX18" fmla="*/ 512580 w 767300"/>
              <a:gd name="connsiteY18" fmla="*/ 833997 h 833997"/>
              <a:gd name="connsiteX19" fmla="*/ 512580 w 767300"/>
              <a:gd name="connsiteY19" fmla="*/ 599563 h 833997"/>
              <a:gd name="connsiteX20" fmla="*/ 596742 w 767300"/>
              <a:gd name="connsiteY20" fmla="*/ 599563 h 833997"/>
              <a:gd name="connsiteX21" fmla="*/ 512580 w 767300"/>
              <a:gd name="connsiteY21" fmla="*/ 403150 h 833997"/>
              <a:gd name="connsiteX22" fmla="*/ 512580 w 767300"/>
              <a:gd name="connsiteY22" fmla="*/ 220581 h 833997"/>
              <a:gd name="connsiteX23" fmla="*/ 707009 w 767300"/>
              <a:gd name="connsiteY23" fmla="*/ 453261 h 833997"/>
              <a:gd name="connsiteX0" fmla="*/ 707009 w 767300"/>
              <a:gd name="connsiteY0" fmla="*/ 453027 h 833763"/>
              <a:gd name="connsiteX1" fmla="*/ 766624 w 767300"/>
              <a:gd name="connsiteY1" fmla="*/ 369568 h 833763"/>
              <a:gd name="connsiteX2" fmla="*/ 462582 w 767300"/>
              <a:gd name="connsiteY2" fmla="*/ 2588 h 833763"/>
              <a:gd name="connsiteX3" fmla="*/ 320770 w 767300"/>
              <a:gd name="connsiteY3" fmla="*/ 2588 h 833763"/>
              <a:gd name="connsiteX4" fmla="*/ 316039 w 767300"/>
              <a:gd name="connsiteY4" fmla="*/ 2758 h 833763"/>
              <a:gd name="connsiteX5" fmla="*/ 111570 w 767300"/>
              <a:gd name="connsiteY5" fmla="*/ 141415 h 833763"/>
              <a:gd name="connsiteX6" fmla="*/ 5115 w 767300"/>
              <a:gd name="connsiteY6" fmla="*/ 393411 h 833763"/>
              <a:gd name="connsiteX7" fmla="*/ 38938 w 767300"/>
              <a:gd name="connsiteY7" fmla="*/ 477274 h 833763"/>
              <a:gd name="connsiteX8" fmla="*/ 122801 w 767300"/>
              <a:gd name="connsiteY8" fmla="*/ 443452 h 833763"/>
              <a:gd name="connsiteX9" fmla="*/ 192897 w 767300"/>
              <a:gd name="connsiteY9" fmla="*/ 278133 h 833763"/>
              <a:gd name="connsiteX10" fmla="*/ 192897 w 767300"/>
              <a:gd name="connsiteY10" fmla="*/ 397908 h 833763"/>
              <a:gd name="connsiteX11" fmla="*/ 106561 w 767300"/>
              <a:gd name="connsiteY11" fmla="*/ 599329 h 833763"/>
              <a:gd name="connsiteX12" fmla="*/ 192897 w 767300"/>
              <a:gd name="connsiteY12" fmla="*/ 599329 h 833763"/>
              <a:gd name="connsiteX13" fmla="*/ 192897 w 767300"/>
              <a:gd name="connsiteY13" fmla="*/ 833763 h 833763"/>
              <a:gd name="connsiteX14" fmla="*/ 320770 w 767300"/>
              <a:gd name="connsiteY14" fmla="*/ 833763 h 833763"/>
              <a:gd name="connsiteX15" fmla="*/ 320770 w 767300"/>
              <a:gd name="connsiteY15" fmla="*/ 599329 h 833763"/>
              <a:gd name="connsiteX16" fmla="*/ 384707 w 767300"/>
              <a:gd name="connsiteY16" fmla="*/ 599329 h 833763"/>
              <a:gd name="connsiteX17" fmla="*/ 384707 w 767300"/>
              <a:gd name="connsiteY17" fmla="*/ 833763 h 833763"/>
              <a:gd name="connsiteX18" fmla="*/ 512580 w 767300"/>
              <a:gd name="connsiteY18" fmla="*/ 833763 h 833763"/>
              <a:gd name="connsiteX19" fmla="*/ 512580 w 767300"/>
              <a:gd name="connsiteY19" fmla="*/ 599329 h 833763"/>
              <a:gd name="connsiteX20" fmla="*/ 596742 w 767300"/>
              <a:gd name="connsiteY20" fmla="*/ 599329 h 833763"/>
              <a:gd name="connsiteX21" fmla="*/ 512580 w 767300"/>
              <a:gd name="connsiteY21" fmla="*/ 402916 h 833763"/>
              <a:gd name="connsiteX22" fmla="*/ 512580 w 767300"/>
              <a:gd name="connsiteY22" fmla="*/ 220347 h 833763"/>
              <a:gd name="connsiteX23" fmla="*/ 707009 w 767300"/>
              <a:gd name="connsiteY23" fmla="*/ 453027 h 833763"/>
              <a:gd name="connsiteX0" fmla="*/ 707009 w 766624"/>
              <a:gd name="connsiteY0" fmla="*/ 453027 h 833763"/>
              <a:gd name="connsiteX1" fmla="*/ 766624 w 766624"/>
              <a:gd name="connsiteY1" fmla="*/ 369568 h 833763"/>
              <a:gd name="connsiteX2" fmla="*/ 462582 w 766624"/>
              <a:gd name="connsiteY2" fmla="*/ 2588 h 833763"/>
              <a:gd name="connsiteX3" fmla="*/ 320770 w 766624"/>
              <a:gd name="connsiteY3" fmla="*/ 2588 h 833763"/>
              <a:gd name="connsiteX4" fmla="*/ 316039 w 766624"/>
              <a:gd name="connsiteY4" fmla="*/ 2758 h 833763"/>
              <a:gd name="connsiteX5" fmla="*/ 111570 w 766624"/>
              <a:gd name="connsiteY5" fmla="*/ 141415 h 833763"/>
              <a:gd name="connsiteX6" fmla="*/ 5115 w 766624"/>
              <a:gd name="connsiteY6" fmla="*/ 393411 h 833763"/>
              <a:gd name="connsiteX7" fmla="*/ 38938 w 766624"/>
              <a:gd name="connsiteY7" fmla="*/ 477274 h 833763"/>
              <a:gd name="connsiteX8" fmla="*/ 122801 w 766624"/>
              <a:gd name="connsiteY8" fmla="*/ 443452 h 833763"/>
              <a:gd name="connsiteX9" fmla="*/ 192897 w 766624"/>
              <a:gd name="connsiteY9" fmla="*/ 278133 h 833763"/>
              <a:gd name="connsiteX10" fmla="*/ 192897 w 766624"/>
              <a:gd name="connsiteY10" fmla="*/ 397908 h 833763"/>
              <a:gd name="connsiteX11" fmla="*/ 106561 w 766624"/>
              <a:gd name="connsiteY11" fmla="*/ 599329 h 833763"/>
              <a:gd name="connsiteX12" fmla="*/ 192897 w 766624"/>
              <a:gd name="connsiteY12" fmla="*/ 599329 h 833763"/>
              <a:gd name="connsiteX13" fmla="*/ 192897 w 766624"/>
              <a:gd name="connsiteY13" fmla="*/ 833763 h 833763"/>
              <a:gd name="connsiteX14" fmla="*/ 320770 w 766624"/>
              <a:gd name="connsiteY14" fmla="*/ 833763 h 833763"/>
              <a:gd name="connsiteX15" fmla="*/ 320770 w 766624"/>
              <a:gd name="connsiteY15" fmla="*/ 599329 h 833763"/>
              <a:gd name="connsiteX16" fmla="*/ 384707 w 766624"/>
              <a:gd name="connsiteY16" fmla="*/ 599329 h 833763"/>
              <a:gd name="connsiteX17" fmla="*/ 384707 w 766624"/>
              <a:gd name="connsiteY17" fmla="*/ 833763 h 833763"/>
              <a:gd name="connsiteX18" fmla="*/ 512580 w 766624"/>
              <a:gd name="connsiteY18" fmla="*/ 833763 h 833763"/>
              <a:gd name="connsiteX19" fmla="*/ 512580 w 766624"/>
              <a:gd name="connsiteY19" fmla="*/ 599329 h 833763"/>
              <a:gd name="connsiteX20" fmla="*/ 596742 w 766624"/>
              <a:gd name="connsiteY20" fmla="*/ 599329 h 833763"/>
              <a:gd name="connsiteX21" fmla="*/ 512580 w 766624"/>
              <a:gd name="connsiteY21" fmla="*/ 402916 h 833763"/>
              <a:gd name="connsiteX22" fmla="*/ 512580 w 766624"/>
              <a:gd name="connsiteY22" fmla="*/ 220347 h 833763"/>
              <a:gd name="connsiteX23" fmla="*/ 707009 w 766624"/>
              <a:gd name="connsiteY23" fmla="*/ 453027 h 833763"/>
              <a:gd name="connsiteX0" fmla="*/ 707009 w 766624"/>
              <a:gd name="connsiteY0" fmla="*/ 450439 h 831175"/>
              <a:gd name="connsiteX1" fmla="*/ 766624 w 766624"/>
              <a:gd name="connsiteY1" fmla="*/ 366980 h 831175"/>
              <a:gd name="connsiteX2" fmla="*/ 462582 w 766624"/>
              <a:gd name="connsiteY2" fmla="*/ 0 h 831175"/>
              <a:gd name="connsiteX3" fmla="*/ 320770 w 766624"/>
              <a:gd name="connsiteY3" fmla="*/ 0 h 831175"/>
              <a:gd name="connsiteX4" fmla="*/ 316039 w 766624"/>
              <a:gd name="connsiteY4" fmla="*/ 170 h 831175"/>
              <a:gd name="connsiteX5" fmla="*/ 111570 w 766624"/>
              <a:gd name="connsiteY5" fmla="*/ 138827 h 831175"/>
              <a:gd name="connsiteX6" fmla="*/ 5115 w 766624"/>
              <a:gd name="connsiteY6" fmla="*/ 390823 h 831175"/>
              <a:gd name="connsiteX7" fmla="*/ 38938 w 766624"/>
              <a:gd name="connsiteY7" fmla="*/ 474686 h 831175"/>
              <a:gd name="connsiteX8" fmla="*/ 122801 w 766624"/>
              <a:gd name="connsiteY8" fmla="*/ 440864 h 831175"/>
              <a:gd name="connsiteX9" fmla="*/ 192897 w 766624"/>
              <a:gd name="connsiteY9" fmla="*/ 275545 h 831175"/>
              <a:gd name="connsiteX10" fmla="*/ 192897 w 766624"/>
              <a:gd name="connsiteY10" fmla="*/ 395320 h 831175"/>
              <a:gd name="connsiteX11" fmla="*/ 106561 w 766624"/>
              <a:gd name="connsiteY11" fmla="*/ 596741 h 831175"/>
              <a:gd name="connsiteX12" fmla="*/ 192897 w 766624"/>
              <a:gd name="connsiteY12" fmla="*/ 596741 h 831175"/>
              <a:gd name="connsiteX13" fmla="*/ 192897 w 766624"/>
              <a:gd name="connsiteY13" fmla="*/ 831175 h 831175"/>
              <a:gd name="connsiteX14" fmla="*/ 320770 w 766624"/>
              <a:gd name="connsiteY14" fmla="*/ 831175 h 831175"/>
              <a:gd name="connsiteX15" fmla="*/ 320770 w 766624"/>
              <a:gd name="connsiteY15" fmla="*/ 596741 h 831175"/>
              <a:gd name="connsiteX16" fmla="*/ 384707 w 766624"/>
              <a:gd name="connsiteY16" fmla="*/ 596741 h 831175"/>
              <a:gd name="connsiteX17" fmla="*/ 384707 w 766624"/>
              <a:gd name="connsiteY17" fmla="*/ 831175 h 831175"/>
              <a:gd name="connsiteX18" fmla="*/ 512580 w 766624"/>
              <a:gd name="connsiteY18" fmla="*/ 831175 h 831175"/>
              <a:gd name="connsiteX19" fmla="*/ 512580 w 766624"/>
              <a:gd name="connsiteY19" fmla="*/ 596741 h 831175"/>
              <a:gd name="connsiteX20" fmla="*/ 596742 w 766624"/>
              <a:gd name="connsiteY20" fmla="*/ 596741 h 831175"/>
              <a:gd name="connsiteX21" fmla="*/ 512580 w 766624"/>
              <a:gd name="connsiteY21" fmla="*/ 400328 h 831175"/>
              <a:gd name="connsiteX22" fmla="*/ 512580 w 766624"/>
              <a:gd name="connsiteY22" fmla="*/ 217759 h 831175"/>
              <a:gd name="connsiteX23" fmla="*/ 707009 w 766624"/>
              <a:gd name="connsiteY23" fmla="*/ 450439 h 831175"/>
              <a:gd name="connsiteX0" fmla="*/ 707009 w 781005"/>
              <a:gd name="connsiteY0" fmla="*/ 450439 h 831175"/>
              <a:gd name="connsiteX1" fmla="*/ 729277 w 781005"/>
              <a:gd name="connsiteY1" fmla="*/ 422751 h 831175"/>
              <a:gd name="connsiteX2" fmla="*/ 766624 w 781005"/>
              <a:gd name="connsiteY2" fmla="*/ 366980 h 831175"/>
              <a:gd name="connsiteX3" fmla="*/ 462582 w 781005"/>
              <a:gd name="connsiteY3" fmla="*/ 0 h 831175"/>
              <a:gd name="connsiteX4" fmla="*/ 320770 w 781005"/>
              <a:gd name="connsiteY4" fmla="*/ 0 h 831175"/>
              <a:gd name="connsiteX5" fmla="*/ 316039 w 781005"/>
              <a:gd name="connsiteY5" fmla="*/ 170 h 831175"/>
              <a:gd name="connsiteX6" fmla="*/ 111570 w 781005"/>
              <a:gd name="connsiteY6" fmla="*/ 138827 h 831175"/>
              <a:gd name="connsiteX7" fmla="*/ 5115 w 781005"/>
              <a:gd name="connsiteY7" fmla="*/ 390823 h 831175"/>
              <a:gd name="connsiteX8" fmla="*/ 38938 w 781005"/>
              <a:gd name="connsiteY8" fmla="*/ 474686 h 831175"/>
              <a:gd name="connsiteX9" fmla="*/ 122801 w 781005"/>
              <a:gd name="connsiteY9" fmla="*/ 440864 h 831175"/>
              <a:gd name="connsiteX10" fmla="*/ 192897 w 781005"/>
              <a:gd name="connsiteY10" fmla="*/ 275545 h 831175"/>
              <a:gd name="connsiteX11" fmla="*/ 192897 w 781005"/>
              <a:gd name="connsiteY11" fmla="*/ 395320 h 831175"/>
              <a:gd name="connsiteX12" fmla="*/ 106561 w 781005"/>
              <a:gd name="connsiteY12" fmla="*/ 596741 h 831175"/>
              <a:gd name="connsiteX13" fmla="*/ 192897 w 781005"/>
              <a:gd name="connsiteY13" fmla="*/ 596741 h 831175"/>
              <a:gd name="connsiteX14" fmla="*/ 192897 w 781005"/>
              <a:gd name="connsiteY14" fmla="*/ 831175 h 831175"/>
              <a:gd name="connsiteX15" fmla="*/ 320770 w 781005"/>
              <a:gd name="connsiteY15" fmla="*/ 831175 h 831175"/>
              <a:gd name="connsiteX16" fmla="*/ 320770 w 781005"/>
              <a:gd name="connsiteY16" fmla="*/ 596741 h 831175"/>
              <a:gd name="connsiteX17" fmla="*/ 384707 w 781005"/>
              <a:gd name="connsiteY17" fmla="*/ 596741 h 831175"/>
              <a:gd name="connsiteX18" fmla="*/ 384707 w 781005"/>
              <a:gd name="connsiteY18" fmla="*/ 831175 h 831175"/>
              <a:gd name="connsiteX19" fmla="*/ 512580 w 781005"/>
              <a:gd name="connsiteY19" fmla="*/ 831175 h 831175"/>
              <a:gd name="connsiteX20" fmla="*/ 512580 w 781005"/>
              <a:gd name="connsiteY20" fmla="*/ 596741 h 831175"/>
              <a:gd name="connsiteX21" fmla="*/ 596742 w 781005"/>
              <a:gd name="connsiteY21" fmla="*/ 596741 h 831175"/>
              <a:gd name="connsiteX22" fmla="*/ 512580 w 781005"/>
              <a:gd name="connsiteY22" fmla="*/ 400328 h 831175"/>
              <a:gd name="connsiteX23" fmla="*/ 512580 w 781005"/>
              <a:gd name="connsiteY23" fmla="*/ 217759 h 831175"/>
              <a:gd name="connsiteX24" fmla="*/ 707009 w 781005"/>
              <a:gd name="connsiteY24" fmla="*/ 450439 h 831175"/>
              <a:gd name="connsiteX0" fmla="*/ 707009 w 785737"/>
              <a:gd name="connsiteY0" fmla="*/ 450439 h 831175"/>
              <a:gd name="connsiteX1" fmla="*/ 755471 w 785737"/>
              <a:gd name="connsiteY1" fmla="*/ 456088 h 831175"/>
              <a:gd name="connsiteX2" fmla="*/ 766624 w 785737"/>
              <a:gd name="connsiteY2" fmla="*/ 366980 h 831175"/>
              <a:gd name="connsiteX3" fmla="*/ 462582 w 785737"/>
              <a:gd name="connsiteY3" fmla="*/ 0 h 831175"/>
              <a:gd name="connsiteX4" fmla="*/ 320770 w 785737"/>
              <a:gd name="connsiteY4" fmla="*/ 0 h 831175"/>
              <a:gd name="connsiteX5" fmla="*/ 316039 w 785737"/>
              <a:gd name="connsiteY5" fmla="*/ 170 h 831175"/>
              <a:gd name="connsiteX6" fmla="*/ 111570 w 785737"/>
              <a:gd name="connsiteY6" fmla="*/ 138827 h 831175"/>
              <a:gd name="connsiteX7" fmla="*/ 5115 w 785737"/>
              <a:gd name="connsiteY7" fmla="*/ 390823 h 831175"/>
              <a:gd name="connsiteX8" fmla="*/ 38938 w 785737"/>
              <a:gd name="connsiteY8" fmla="*/ 474686 h 831175"/>
              <a:gd name="connsiteX9" fmla="*/ 122801 w 785737"/>
              <a:gd name="connsiteY9" fmla="*/ 440864 h 831175"/>
              <a:gd name="connsiteX10" fmla="*/ 192897 w 785737"/>
              <a:gd name="connsiteY10" fmla="*/ 275545 h 831175"/>
              <a:gd name="connsiteX11" fmla="*/ 192897 w 785737"/>
              <a:gd name="connsiteY11" fmla="*/ 395320 h 831175"/>
              <a:gd name="connsiteX12" fmla="*/ 106561 w 785737"/>
              <a:gd name="connsiteY12" fmla="*/ 596741 h 831175"/>
              <a:gd name="connsiteX13" fmla="*/ 192897 w 785737"/>
              <a:gd name="connsiteY13" fmla="*/ 596741 h 831175"/>
              <a:gd name="connsiteX14" fmla="*/ 192897 w 785737"/>
              <a:gd name="connsiteY14" fmla="*/ 831175 h 831175"/>
              <a:gd name="connsiteX15" fmla="*/ 320770 w 785737"/>
              <a:gd name="connsiteY15" fmla="*/ 831175 h 831175"/>
              <a:gd name="connsiteX16" fmla="*/ 320770 w 785737"/>
              <a:gd name="connsiteY16" fmla="*/ 596741 h 831175"/>
              <a:gd name="connsiteX17" fmla="*/ 384707 w 785737"/>
              <a:gd name="connsiteY17" fmla="*/ 596741 h 831175"/>
              <a:gd name="connsiteX18" fmla="*/ 384707 w 785737"/>
              <a:gd name="connsiteY18" fmla="*/ 831175 h 831175"/>
              <a:gd name="connsiteX19" fmla="*/ 512580 w 785737"/>
              <a:gd name="connsiteY19" fmla="*/ 831175 h 831175"/>
              <a:gd name="connsiteX20" fmla="*/ 512580 w 785737"/>
              <a:gd name="connsiteY20" fmla="*/ 596741 h 831175"/>
              <a:gd name="connsiteX21" fmla="*/ 596742 w 785737"/>
              <a:gd name="connsiteY21" fmla="*/ 596741 h 831175"/>
              <a:gd name="connsiteX22" fmla="*/ 512580 w 785737"/>
              <a:gd name="connsiteY22" fmla="*/ 400328 h 831175"/>
              <a:gd name="connsiteX23" fmla="*/ 512580 w 785737"/>
              <a:gd name="connsiteY23" fmla="*/ 217759 h 831175"/>
              <a:gd name="connsiteX24" fmla="*/ 707009 w 785737"/>
              <a:gd name="connsiteY24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462582 w 770170"/>
              <a:gd name="connsiteY2" fmla="*/ 0 h 831175"/>
              <a:gd name="connsiteX3" fmla="*/ 320770 w 770170"/>
              <a:gd name="connsiteY3" fmla="*/ 0 h 831175"/>
              <a:gd name="connsiteX4" fmla="*/ 316039 w 770170"/>
              <a:gd name="connsiteY4" fmla="*/ 170 h 831175"/>
              <a:gd name="connsiteX5" fmla="*/ 111570 w 770170"/>
              <a:gd name="connsiteY5" fmla="*/ 138827 h 831175"/>
              <a:gd name="connsiteX6" fmla="*/ 5115 w 770170"/>
              <a:gd name="connsiteY6" fmla="*/ 390823 h 831175"/>
              <a:gd name="connsiteX7" fmla="*/ 38938 w 770170"/>
              <a:gd name="connsiteY7" fmla="*/ 474686 h 831175"/>
              <a:gd name="connsiteX8" fmla="*/ 122801 w 770170"/>
              <a:gd name="connsiteY8" fmla="*/ 440864 h 831175"/>
              <a:gd name="connsiteX9" fmla="*/ 192897 w 770170"/>
              <a:gd name="connsiteY9" fmla="*/ 275545 h 831175"/>
              <a:gd name="connsiteX10" fmla="*/ 192897 w 770170"/>
              <a:gd name="connsiteY10" fmla="*/ 395320 h 831175"/>
              <a:gd name="connsiteX11" fmla="*/ 106561 w 770170"/>
              <a:gd name="connsiteY11" fmla="*/ 596741 h 831175"/>
              <a:gd name="connsiteX12" fmla="*/ 192897 w 770170"/>
              <a:gd name="connsiteY12" fmla="*/ 596741 h 831175"/>
              <a:gd name="connsiteX13" fmla="*/ 192897 w 770170"/>
              <a:gd name="connsiteY13" fmla="*/ 831175 h 831175"/>
              <a:gd name="connsiteX14" fmla="*/ 320770 w 770170"/>
              <a:gd name="connsiteY14" fmla="*/ 831175 h 831175"/>
              <a:gd name="connsiteX15" fmla="*/ 320770 w 770170"/>
              <a:gd name="connsiteY15" fmla="*/ 596741 h 831175"/>
              <a:gd name="connsiteX16" fmla="*/ 384707 w 770170"/>
              <a:gd name="connsiteY16" fmla="*/ 596741 h 831175"/>
              <a:gd name="connsiteX17" fmla="*/ 384707 w 770170"/>
              <a:gd name="connsiteY17" fmla="*/ 831175 h 831175"/>
              <a:gd name="connsiteX18" fmla="*/ 512580 w 770170"/>
              <a:gd name="connsiteY18" fmla="*/ 831175 h 831175"/>
              <a:gd name="connsiteX19" fmla="*/ 512580 w 770170"/>
              <a:gd name="connsiteY19" fmla="*/ 596741 h 831175"/>
              <a:gd name="connsiteX20" fmla="*/ 596742 w 770170"/>
              <a:gd name="connsiteY20" fmla="*/ 596741 h 831175"/>
              <a:gd name="connsiteX21" fmla="*/ 512580 w 770170"/>
              <a:gd name="connsiteY21" fmla="*/ 400328 h 831175"/>
              <a:gd name="connsiteX22" fmla="*/ 512580 w 770170"/>
              <a:gd name="connsiteY22" fmla="*/ 217759 h 831175"/>
              <a:gd name="connsiteX23" fmla="*/ 707009 w 770170"/>
              <a:gd name="connsiteY23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714989 w 770170"/>
              <a:gd name="connsiteY2" fmla="*/ 384651 h 831175"/>
              <a:gd name="connsiteX3" fmla="*/ 462582 w 770170"/>
              <a:gd name="connsiteY3" fmla="*/ 0 h 831175"/>
              <a:gd name="connsiteX4" fmla="*/ 320770 w 770170"/>
              <a:gd name="connsiteY4" fmla="*/ 0 h 831175"/>
              <a:gd name="connsiteX5" fmla="*/ 316039 w 770170"/>
              <a:gd name="connsiteY5" fmla="*/ 170 h 831175"/>
              <a:gd name="connsiteX6" fmla="*/ 111570 w 770170"/>
              <a:gd name="connsiteY6" fmla="*/ 138827 h 831175"/>
              <a:gd name="connsiteX7" fmla="*/ 5115 w 770170"/>
              <a:gd name="connsiteY7" fmla="*/ 390823 h 831175"/>
              <a:gd name="connsiteX8" fmla="*/ 38938 w 770170"/>
              <a:gd name="connsiteY8" fmla="*/ 474686 h 831175"/>
              <a:gd name="connsiteX9" fmla="*/ 122801 w 770170"/>
              <a:gd name="connsiteY9" fmla="*/ 440864 h 831175"/>
              <a:gd name="connsiteX10" fmla="*/ 192897 w 770170"/>
              <a:gd name="connsiteY10" fmla="*/ 275545 h 831175"/>
              <a:gd name="connsiteX11" fmla="*/ 192897 w 770170"/>
              <a:gd name="connsiteY11" fmla="*/ 395320 h 831175"/>
              <a:gd name="connsiteX12" fmla="*/ 106561 w 770170"/>
              <a:gd name="connsiteY12" fmla="*/ 596741 h 831175"/>
              <a:gd name="connsiteX13" fmla="*/ 192897 w 770170"/>
              <a:gd name="connsiteY13" fmla="*/ 596741 h 831175"/>
              <a:gd name="connsiteX14" fmla="*/ 192897 w 770170"/>
              <a:gd name="connsiteY14" fmla="*/ 831175 h 831175"/>
              <a:gd name="connsiteX15" fmla="*/ 320770 w 770170"/>
              <a:gd name="connsiteY15" fmla="*/ 831175 h 831175"/>
              <a:gd name="connsiteX16" fmla="*/ 320770 w 770170"/>
              <a:gd name="connsiteY16" fmla="*/ 596741 h 831175"/>
              <a:gd name="connsiteX17" fmla="*/ 384707 w 770170"/>
              <a:gd name="connsiteY17" fmla="*/ 596741 h 831175"/>
              <a:gd name="connsiteX18" fmla="*/ 384707 w 770170"/>
              <a:gd name="connsiteY18" fmla="*/ 831175 h 831175"/>
              <a:gd name="connsiteX19" fmla="*/ 512580 w 770170"/>
              <a:gd name="connsiteY19" fmla="*/ 831175 h 831175"/>
              <a:gd name="connsiteX20" fmla="*/ 512580 w 770170"/>
              <a:gd name="connsiteY20" fmla="*/ 596741 h 831175"/>
              <a:gd name="connsiteX21" fmla="*/ 596742 w 770170"/>
              <a:gd name="connsiteY21" fmla="*/ 596741 h 831175"/>
              <a:gd name="connsiteX22" fmla="*/ 512580 w 770170"/>
              <a:gd name="connsiteY22" fmla="*/ 400328 h 831175"/>
              <a:gd name="connsiteX23" fmla="*/ 512580 w 770170"/>
              <a:gd name="connsiteY23" fmla="*/ 217759 h 831175"/>
              <a:gd name="connsiteX24" fmla="*/ 707009 w 770170"/>
              <a:gd name="connsiteY24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743564 w 770170"/>
              <a:gd name="connsiteY2" fmla="*/ 363220 h 831175"/>
              <a:gd name="connsiteX3" fmla="*/ 462582 w 770170"/>
              <a:gd name="connsiteY3" fmla="*/ 0 h 831175"/>
              <a:gd name="connsiteX4" fmla="*/ 320770 w 770170"/>
              <a:gd name="connsiteY4" fmla="*/ 0 h 831175"/>
              <a:gd name="connsiteX5" fmla="*/ 316039 w 770170"/>
              <a:gd name="connsiteY5" fmla="*/ 170 h 831175"/>
              <a:gd name="connsiteX6" fmla="*/ 111570 w 770170"/>
              <a:gd name="connsiteY6" fmla="*/ 138827 h 831175"/>
              <a:gd name="connsiteX7" fmla="*/ 5115 w 770170"/>
              <a:gd name="connsiteY7" fmla="*/ 390823 h 831175"/>
              <a:gd name="connsiteX8" fmla="*/ 38938 w 770170"/>
              <a:gd name="connsiteY8" fmla="*/ 474686 h 831175"/>
              <a:gd name="connsiteX9" fmla="*/ 122801 w 770170"/>
              <a:gd name="connsiteY9" fmla="*/ 440864 h 831175"/>
              <a:gd name="connsiteX10" fmla="*/ 192897 w 770170"/>
              <a:gd name="connsiteY10" fmla="*/ 275545 h 831175"/>
              <a:gd name="connsiteX11" fmla="*/ 192897 w 770170"/>
              <a:gd name="connsiteY11" fmla="*/ 395320 h 831175"/>
              <a:gd name="connsiteX12" fmla="*/ 106561 w 770170"/>
              <a:gd name="connsiteY12" fmla="*/ 596741 h 831175"/>
              <a:gd name="connsiteX13" fmla="*/ 192897 w 770170"/>
              <a:gd name="connsiteY13" fmla="*/ 596741 h 831175"/>
              <a:gd name="connsiteX14" fmla="*/ 192897 w 770170"/>
              <a:gd name="connsiteY14" fmla="*/ 831175 h 831175"/>
              <a:gd name="connsiteX15" fmla="*/ 320770 w 770170"/>
              <a:gd name="connsiteY15" fmla="*/ 831175 h 831175"/>
              <a:gd name="connsiteX16" fmla="*/ 320770 w 770170"/>
              <a:gd name="connsiteY16" fmla="*/ 596741 h 831175"/>
              <a:gd name="connsiteX17" fmla="*/ 384707 w 770170"/>
              <a:gd name="connsiteY17" fmla="*/ 596741 h 831175"/>
              <a:gd name="connsiteX18" fmla="*/ 384707 w 770170"/>
              <a:gd name="connsiteY18" fmla="*/ 831175 h 831175"/>
              <a:gd name="connsiteX19" fmla="*/ 512580 w 770170"/>
              <a:gd name="connsiteY19" fmla="*/ 831175 h 831175"/>
              <a:gd name="connsiteX20" fmla="*/ 512580 w 770170"/>
              <a:gd name="connsiteY20" fmla="*/ 596741 h 831175"/>
              <a:gd name="connsiteX21" fmla="*/ 596742 w 770170"/>
              <a:gd name="connsiteY21" fmla="*/ 596741 h 831175"/>
              <a:gd name="connsiteX22" fmla="*/ 512580 w 770170"/>
              <a:gd name="connsiteY22" fmla="*/ 400328 h 831175"/>
              <a:gd name="connsiteX23" fmla="*/ 512580 w 770170"/>
              <a:gd name="connsiteY23" fmla="*/ 217759 h 831175"/>
              <a:gd name="connsiteX24" fmla="*/ 707009 w 770170"/>
              <a:gd name="connsiteY24" fmla="*/ 450439 h 831175"/>
              <a:gd name="connsiteX0" fmla="*/ 587947 w 769228"/>
              <a:gd name="connsiteY0" fmla="*/ 417101 h 831175"/>
              <a:gd name="connsiteX1" fmla="*/ 755471 w 769228"/>
              <a:gd name="connsiteY1" fmla="*/ 456088 h 831175"/>
              <a:gd name="connsiteX2" fmla="*/ 743564 w 769228"/>
              <a:gd name="connsiteY2" fmla="*/ 363220 h 831175"/>
              <a:gd name="connsiteX3" fmla="*/ 462582 w 769228"/>
              <a:gd name="connsiteY3" fmla="*/ 0 h 831175"/>
              <a:gd name="connsiteX4" fmla="*/ 320770 w 769228"/>
              <a:gd name="connsiteY4" fmla="*/ 0 h 831175"/>
              <a:gd name="connsiteX5" fmla="*/ 316039 w 769228"/>
              <a:gd name="connsiteY5" fmla="*/ 170 h 831175"/>
              <a:gd name="connsiteX6" fmla="*/ 111570 w 769228"/>
              <a:gd name="connsiteY6" fmla="*/ 138827 h 831175"/>
              <a:gd name="connsiteX7" fmla="*/ 5115 w 769228"/>
              <a:gd name="connsiteY7" fmla="*/ 390823 h 831175"/>
              <a:gd name="connsiteX8" fmla="*/ 38938 w 769228"/>
              <a:gd name="connsiteY8" fmla="*/ 474686 h 831175"/>
              <a:gd name="connsiteX9" fmla="*/ 122801 w 769228"/>
              <a:gd name="connsiteY9" fmla="*/ 440864 h 831175"/>
              <a:gd name="connsiteX10" fmla="*/ 192897 w 769228"/>
              <a:gd name="connsiteY10" fmla="*/ 275545 h 831175"/>
              <a:gd name="connsiteX11" fmla="*/ 192897 w 769228"/>
              <a:gd name="connsiteY11" fmla="*/ 395320 h 831175"/>
              <a:gd name="connsiteX12" fmla="*/ 106561 w 769228"/>
              <a:gd name="connsiteY12" fmla="*/ 596741 h 831175"/>
              <a:gd name="connsiteX13" fmla="*/ 192897 w 769228"/>
              <a:gd name="connsiteY13" fmla="*/ 596741 h 831175"/>
              <a:gd name="connsiteX14" fmla="*/ 192897 w 769228"/>
              <a:gd name="connsiteY14" fmla="*/ 831175 h 831175"/>
              <a:gd name="connsiteX15" fmla="*/ 320770 w 769228"/>
              <a:gd name="connsiteY15" fmla="*/ 831175 h 831175"/>
              <a:gd name="connsiteX16" fmla="*/ 320770 w 769228"/>
              <a:gd name="connsiteY16" fmla="*/ 596741 h 831175"/>
              <a:gd name="connsiteX17" fmla="*/ 384707 w 769228"/>
              <a:gd name="connsiteY17" fmla="*/ 596741 h 831175"/>
              <a:gd name="connsiteX18" fmla="*/ 384707 w 769228"/>
              <a:gd name="connsiteY18" fmla="*/ 831175 h 831175"/>
              <a:gd name="connsiteX19" fmla="*/ 512580 w 769228"/>
              <a:gd name="connsiteY19" fmla="*/ 831175 h 831175"/>
              <a:gd name="connsiteX20" fmla="*/ 512580 w 769228"/>
              <a:gd name="connsiteY20" fmla="*/ 596741 h 831175"/>
              <a:gd name="connsiteX21" fmla="*/ 596742 w 769228"/>
              <a:gd name="connsiteY21" fmla="*/ 596741 h 831175"/>
              <a:gd name="connsiteX22" fmla="*/ 512580 w 769228"/>
              <a:gd name="connsiteY22" fmla="*/ 400328 h 831175"/>
              <a:gd name="connsiteX23" fmla="*/ 512580 w 769228"/>
              <a:gd name="connsiteY23" fmla="*/ 217759 h 831175"/>
              <a:gd name="connsiteX24" fmla="*/ 587947 w 769228"/>
              <a:gd name="connsiteY24" fmla="*/ 417101 h 831175"/>
              <a:gd name="connsiteX0" fmla="*/ 587947 w 769228"/>
              <a:gd name="connsiteY0" fmla="*/ 417101 h 831175"/>
              <a:gd name="connsiteX1" fmla="*/ 755471 w 769228"/>
              <a:gd name="connsiteY1" fmla="*/ 456088 h 831175"/>
              <a:gd name="connsiteX2" fmla="*/ 743564 w 769228"/>
              <a:gd name="connsiteY2" fmla="*/ 363220 h 831175"/>
              <a:gd name="connsiteX3" fmla="*/ 462582 w 769228"/>
              <a:gd name="connsiteY3" fmla="*/ 0 h 831175"/>
              <a:gd name="connsiteX4" fmla="*/ 320770 w 769228"/>
              <a:gd name="connsiteY4" fmla="*/ 0 h 831175"/>
              <a:gd name="connsiteX5" fmla="*/ 316039 w 769228"/>
              <a:gd name="connsiteY5" fmla="*/ 170 h 831175"/>
              <a:gd name="connsiteX6" fmla="*/ 111570 w 769228"/>
              <a:gd name="connsiteY6" fmla="*/ 138827 h 831175"/>
              <a:gd name="connsiteX7" fmla="*/ 5115 w 769228"/>
              <a:gd name="connsiteY7" fmla="*/ 390823 h 831175"/>
              <a:gd name="connsiteX8" fmla="*/ 38938 w 769228"/>
              <a:gd name="connsiteY8" fmla="*/ 474686 h 831175"/>
              <a:gd name="connsiteX9" fmla="*/ 122801 w 769228"/>
              <a:gd name="connsiteY9" fmla="*/ 440864 h 831175"/>
              <a:gd name="connsiteX10" fmla="*/ 192897 w 769228"/>
              <a:gd name="connsiteY10" fmla="*/ 275545 h 831175"/>
              <a:gd name="connsiteX11" fmla="*/ 192897 w 769228"/>
              <a:gd name="connsiteY11" fmla="*/ 395320 h 831175"/>
              <a:gd name="connsiteX12" fmla="*/ 106561 w 769228"/>
              <a:gd name="connsiteY12" fmla="*/ 596741 h 831175"/>
              <a:gd name="connsiteX13" fmla="*/ 192897 w 769228"/>
              <a:gd name="connsiteY13" fmla="*/ 596741 h 831175"/>
              <a:gd name="connsiteX14" fmla="*/ 192897 w 769228"/>
              <a:gd name="connsiteY14" fmla="*/ 831175 h 831175"/>
              <a:gd name="connsiteX15" fmla="*/ 320770 w 769228"/>
              <a:gd name="connsiteY15" fmla="*/ 831175 h 831175"/>
              <a:gd name="connsiteX16" fmla="*/ 320770 w 769228"/>
              <a:gd name="connsiteY16" fmla="*/ 596741 h 831175"/>
              <a:gd name="connsiteX17" fmla="*/ 384707 w 769228"/>
              <a:gd name="connsiteY17" fmla="*/ 596741 h 831175"/>
              <a:gd name="connsiteX18" fmla="*/ 384707 w 769228"/>
              <a:gd name="connsiteY18" fmla="*/ 831175 h 831175"/>
              <a:gd name="connsiteX19" fmla="*/ 512580 w 769228"/>
              <a:gd name="connsiteY19" fmla="*/ 831175 h 831175"/>
              <a:gd name="connsiteX20" fmla="*/ 512580 w 769228"/>
              <a:gd name="connsiteY20" fmla="*/ 596741 h 831175"/>
              <a:gd name="connsiteX21" fmla="*/ 596742 w 769228"/>
              <a:gd name="connsiteY21" fmla="*/ 596741 h 831175"/>
              <a:gd name="connsiteX22" fmla="*/ 512580 w 769228"/>
              <a:gd name="connsiteY22" fmla="*/ 400328 h 831175"/>
              <a:gd name="connsiteX23" fmla="*/ 512580 w 769228"/>
              <a:gd name="connsiteY23" fmla="*/ 217759 h 831175"/>
              <a:gd name="connsiteX24" fmla="*/ 587947 w 769228"/>
              <a:gd name="connsiteY24" fmla="*/ 417101 h 831175"/>
              <a:gd name="connsiteX0" fmla="*/ 587947 w 758595"/>
              <a:gd name="connsiteY0" fmla="*/ 417101 h 831175"/>
              <a:gd name="connsiteX1" fmla="*/ 705465 w 758595"/>
              <a:gd name="connsiteY1" fmla="*/ 472757 h 831175"/>
              <a:gd name="connsiteX2" fmla="*/ 743564 w 758595"/>
              <a:gd name="connsiteY2" fmla="*/ 363220 h 831175"/>
              <a:gd name="connsiteX3" fmla="*/ 462582 w 758595"/>
              <a:gd name="connsiteY3" fmla="*/ 0 h 831175"/>
              <a:gd name="connsiteX4" fmla="*/ 320770 w 758595"/>
              <a:gd name="connsiteY4" fmla="*/ 0 h 831175"/>
              <a:gd name="connsiteX5" fmla="*/ 316039 w 758595"/>
              <a:gd name="connsiteY5" fmla="*/ 170 h 831175"/>
              <a:gd name="connsiteX6" fmla="*/ 111570 w 758595"/>
              <a:gd name="connsiteY6" fmla="*/ 138827 h 831175"/>
              <a:gd name="connsiteX7" fmla="*/ 5115 w 758595"/>
              <a:gd name="connsiteY7" fmla="*/ 390823 h 831175"/>
              <a:gd name="connsiteX8" fmla="*/ 38938 w 758595"/>
              <a:gd name="connsiteY8" fmla="*/ 474686 h 831175"/>
              <a:gd name="connsiteX9" fmla="*/ 122801 w 758595"/>
              <a:gd name="connsiteY9" fmla="*/ 440864 h 831175"/>
              <a:gd name="connsiteX10" fmla="*/ 192897 w 758595"/>
              <a:gd name="connsiteY10" fmla="*/ 275545 h 831175"/>
              <a:gd name="connsiteX11" fmla="*/ 192897 w 758595"/>
              <a:gd name="connsiteY11" fmla="*/ 395320 h 831175"/>
              <a:gd name="connsiteX12" fmla="*/ 106561 w 758595"/>
              <a:gd name="connsiteY12" fmla="*/ 596741 h 831175"/>
              <a:gd name="connsiteX13" fmla="*/ 192897 w 758595"/>
              <a:gd name="connsiteY13" fmla="*/ 596741 h 831175"/>
              <a:gd name="connsiteX14" fmla="*/ 192897 w 758595"/>
              <a:gd name="connsiteY14" fmla="*/ 831175 h 831175"/>
              <a:gd name="connsiteX15" fmla="*/ 320770 w 758595"/>
              <a:gd name="connsiteY15" fmla="*/ 831175 h 831175"/>
              <a:gd name="connsiteX16" fmla="*/ 320770 w 758595"/>
              <a:gd name="connsiteY16" fmla="*/ 596741 h 831175"/>
              <a:gd name="connsiteX17" fmla="*/ 384707 w 758595"/>
              <a:gd name="connsiteY17" fmla="*/ 596741 h 831175"/>
              <a:gd name="connsiteX18" fmla="*/ 384707 w 758595"/>
              <a:gd name="connsiteY18" fmla="*/ 831175 h 831175"/>
              <a:gd name="connsiteX19" fmla="*/ 512580 w 758595"/>
              <a:gd name="connsiteY19" fmla="*/ 831175 h 831175"/>
              <a:gd name="connsiteX20" fmla="*/ 512580 w 758595"/>
              <a:gd name="connsiteY20" fmla="*/ 596741 h 831175"/>
              <a:gd name="connsiteX21" fmla="*/ 596742 w 758595"/>
              <a:gd name="connsiteY21" fmla="*/ 596741 h 831175"/>
              <a:gd name="connsiteX22" fmla="*/ 512580 w 758595"/>
              <a:gd name="connsiteY22" fmla="*/ 400328 h 831175"/>
              <a:gd name="connsiteX23" fmla="*/ 512580 w 758595"/>
              <a:gd name="connsiteY23" fmla="*/ 217759 h 831175"/>
              <a:gd name="connsiteX24" fmla="*/ 587947 w 758595"/>
              <a:gd name="connsiteY24" fmla="*/ 417101 h 831175"/>
              <a:gd name="connsiteX0" fmla="*/ 587947 w 758595"/>
              <a:gd name="connsiteY0" fmla="*/ 417101 h 831175"/>
              <a:gd name="connsiteX1" fmla="*/ 705465 w 758595"/>
              <a:gd name="connsiteY1" fmla="*/ 472757 h 831175"/>
              <a:gd name="connsiteX2" fmla="*/ 743564 w 758595"/>
              <a:gd name="connsiteY2" fmla="*/ 363220 h 831175"/>
              <a:gd name="connsiteX3" fmla="*/ 462582 w 758595"/>
              <a:gd name="connsiteY3" fmla="*/ 0 h 831175"/>
              <a:gd name="connsiteX4" fmla="*/ 320770 w 758595"/>
              <a:gd name="connsiteY4" fmla="*/ 0 h 831175"/>
              <a:gd name="connsiteX5" fmla="*/ 316039 w 758595"/>
              <a:gd name="connsiteY5" fmla="*/ 170 h 831175"/>
              <a:gd name="connsiteX6" fmla="*/ 111570 w 758595"/>
              <a:gd name="connsiteY6" fmla="*/ 138827 h 831175"/>
              <a:gd name="connsiteX7" fmla="*/ 5115 w 758595"/>
              <a:gd name="connsiteY7" fmla="*/ 390823 h 831175"/>
              <a:gd name="connsiteX8" fmla="*/ 38938 w 758595"/>
              <a:gd name="connsiteY8" fmla="*/ 474686 h 831175"/>
              <a:gd name="connsiteX9" fmla="*/ 122801 w 758595"/>
              <a:gd name="connsiteY9" fmla="*/ 440864 h 831175"/>
              <a:gd name="connsiteX10" fmla="*/ 192897 w 758595"/>
              <a:gd name="connsiteY10" fmla="*/ 275545 h 831175"/>
              <a:gd name="connsiteX11" fmla="*/ 192897 w 758595"/>
              <a:gd name="connsiteY11" fmla="*/ 395320 h 831175"/>
              <a:gd name="connsiteX12" fmla="*/ 106561 w 758595"/>
              <a:gd name="connsiteY12" fmla="*/ 596741 h 831175"/>
              <a:gd name="connsiteX13" fmla="*/ 192897 w 758595"/>
              <a:gd name="connsiteY13" fmla="*/ 596741 h 831175"/>
              <a:gd name="connsiteX14" fmla="*/ 192897 w 758595"/>
              <a:gd name="connsiteY14" fmla="*/ 831175 h 831175"/>
              <a:gd name="connsiteX15" fmla="*/ 320770 w 758595"/>
              <a:gd name="connsiteY15" fmla="*/ 831175 h 831175"/>
              <a:gd name="connsiteX16" fmla="*/ 320770 w 758595"/>
              <a:gd name="connsiteY16" fmla="*/ 596741 h 831175"/>
              <a:gd name="connsiteX17" fmla="*/ 384707 w 758595"/>
              <a:gd name="connsiteY17" fmla="*/ 596741 h 831175"/>
              <a:gd name="connsiteX18" fmla="*/ 384707 w 758595"/>
              <a:gd name="connsiteY18" fmla="*/ 831175 h 831175"/>
              <a:gd name="connsiteX19" fmla="*/ 512580 w 758595"/>
              <a:gd name="connsiteY19" fmla="*/ 831175 h 831175"/>
              <a:gd name="connsiteX20" fmla="*/ 512580 w 758595"/>
              <a:gd name="connsiteY20" fmla="*/ 596741 h 831175"/>
              <a:gd name="connsiteX21" fmla="*/ 596742 w 758595"/>
              <a:gd name="connsiteY21" fmla="*/ 596741 h 831175"/>
              <a:gd name="connsiteX22" fmla="*/ 512580 w 758595"/>
              <a:gd name="connsiteY22" fmla="*/ 400328 h 831175"/>
              <a:gd name="connsiteX23" fmla="*/ 512580 w 758595"/>
              <a:gd name="connsiteY23" fmla="*/ 217759 h 831175"/>
              <a:gd name="connsiteX24" fmla="*/ 587947 w 758595"/>
              <a:gd name="connsiteY24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462582 w 732853"/>
              <a:gd name="connsiteY3" fmla="*/ 0 h 831175"/>
              <a:gd name="connsiteX4" fmla="*/ 320770 w 732853"/>
              <a:gd name="connsiteY4" fmla="*/ 0 h 831175"/>
              <a:gd name="connsiteX5" fmla="*/ 316039 w 732853"/>
              <a:gd name="connsiteY5" fmla="*/ 170 h 831175"/>
              <a:gd name="connsiteX6" fmla="*/ 111570 w 732853"/>
              <a:gd name="connsiteY6" fmla="*/ 138827 h 831175"/>
              <a:gd name="connsiteX7" fmla="*/ 5115 w 732853"/>
              <a:gd name="connsiteY7" fmla="*/ 390823 h 831175"/>
              <a:gd name="connsiteX8" fmla="*/ 38938 w 732853"/>
              <a:gd name="connsiteY8" fmla="*/ 474686 h 831175"/>
              <a:gd name="connsiteX9" fmla="*/ 122801 w 732853"/>
              <a:gd name="connsiteY9" fmla="*/ 440864 h 831175"/>
              <a:gd name="connsiteX10" fmla="*/ 192897 w 732853"/>
              <a:gd name="connsiteY10" fmla="*/ 275545 h 831175"/>
              <a:gd name="connsiteX11" fmla="*/ 192897 w 732853"/>
              <a:gd name="connsiteY11" fmla="*/ 395320 h 831175"/>
              <a:gd name="connsiteX12" fmla="*/ 106561 w 732853"/>
              <a:gd name="connsiteY12" fmla="*/ 596741 h 831175"/>
              <a:gd name="connsiteX13" fmla="*/ 192897 w 732853"/>
              <a:gd name="connsiteY13" fmla="*/ 596741 h 831175"/>
              <a:gd name="connsiteX14" fmla="*/ 192897 w 732853"/>
              <a:gd name="connsiteY14" fmla="*/ 831175 h 831175"/>
              <a:gd name="connsiteX15" fmla="*/ 320770 w 732853"/>
              <a:gd name="connsiteY15" fmla="*/ 831175 h 831175"/>
              <a:gd name="connsiteX16" fmla="*/ 320770 w 732853"/>
              <a:gd name="connsiteY16" fmla="*/ 596741 h 831175"/>
              <a:gd name="connsiteX17" fmla="*/ 384707 w 732853"/>
              <a:gd name="connsiteY17" fmla="*/ 596741 h 831175"/>
              <a:gd name="connsiteX18" fmla="*/ 384707 w 732853"/>
              <a:gd name="connsiteY18" fmla="*/ 831175 h 831175"/>
              <a:gd name="connsiteX19" fmla="*/ 512580 w 732853"/>
              <a:gd name="connsiteY19" fmla="*/ 831175 h 831175"/>
              <a:gd name="connsiteX20" fmla="*/ 512580 w 732853"/>
              <a:gd name="connsiteY20" fmla="*/ 596741 h 831175"/>
              <a:gd name="connsiteX21" fmla="*/ 596742 w 732853"/>
              <a:gd name="connsiteY21" fmla="*/ 596741 h 831175"/>
              <a:gd name="connsiteX22" fmla="*/ 512580 w 732853"/>
              <a:gd name="connsiteY22" fmla="*/ 400328 h 831175"/>
              <a:gd name="connsiteX23" fmla="*/ 512580 w 732853"/>
              <a:gd name="connsiteY23" fmla="*/ 217759 h 831175"/>
              <a:gd name="connsiteX24" fmla="*/ 587947 w 732853"/>
              <a:gd name="connsiteY24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45922 w 732853"/>
              <a:gd name="connsiteY3" fmla="*/ 103663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90328 w 732853"/>
              <a:gd name="connsiteY0" fmla="*/ 395670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90328 w 732853"/>
              <a:gd name="connsiteY25" fmla="*/ 395670 h 831175"/>
              <a:gd name="connsiteX0" fmla="*/ 590328 w 730065"/>
              <a:gd name="connsiteY0" fmla="*/ 395670 h 831175"/>
              <a:gd name="connsiteX1" fmla="*/ 691177 w 730065"/>
              <a:gd name="connsiteY1" fmla="*/ 472757 h 831175"/>
              <a:gd name="connsiteX2" fmla="*/ 712608 w 730065"/>
              <a:gd name="connsiteY2" fmla="*/ 372745 h 831175"/>
              <a:gd name="connsiteX3" fmla="*/ 591165 w 730065"/>
              <a:gd name="connsiteY3" fmla="*/ 125094 h 831175"/>
              <a:gd name="connsiteX4" fmla="*/ 462582 w 730065"/>
              <a:gd name="connsiteY4" fmla="*/ 0 h 831175"/>
              <a:gd name="connsiteX5" fmla="*/ 320770 w 730065"/>
              <a:gd name="connsiteY5" fmla="*/ 0 h 831175"/>
              <a:gd name="connsiteX6" fmla="*/ 316039 w 730065"/>
              <a:gd name="connsiteY6" fmla="*/ 170 h 831175"/>
              <a:gd name="connsiteX7" fmla="*/ 111570 w 730065"/>
              <a:gd name="connsiteY7" fmla="*/ 138827 h 831175"/>
              <a:gd name="connsiteX8" fmla="*/ 5115 w 730065"/>
              <a:gd name="connsiteY8" fmla="*/ 390823 h 831175"/>
              <a:gd name="connsiteX9" fmla="*/ 38938 w 730065"/>
              <a:gd name="connsiteY9" fmla="*/ 474686 h 831175"/>
              <a:gd name="connsiteX10" fmla="*/ 122801 w 730065"/>
              <a:gd name="connsiteY10" fmla="*/ 440864 h 831175"/>
              <a:gd name="connsiteX11" fmla="*/ 192897 w 730065"/>
              <a:gd name="connsiteY11" fmla="*/ 275545 h 831175"/>
              <a:gd name="connsiteX12" fmla="*/ 192897 w 730065"/>
              <a:gd name="connsiteY12" fmla="*/ 395320 h 831175"/>
              <a:gd name="connsiteX13" fmla="*/ 106561 w 730065"/>
              <a:gd name="connsiteY13" fmla="*/ 596741 h 831175"/>
              <a:gd name="connsiteX14" fmla="*/ 192897 w 730065"/>
              <a:gd name="connsiteY14" fmla="*/ 596741 h 831175"/>
              <a:gd name="connsiteX15" fmla="*/ 192897 w 730065"/>
              <a:gd name="connsiteY15" fmla="*/ 831175 h 831175"/>
              <a:gd name="connsiteX16" fmla="*/ 320770 w 730065"/>
              <a:gd name="connsiteY16" fmla="*/ 831175 h 831175"/>
              <a:gd name="connsiteX17" fmla="*/ 320770 w 730065"/>
              <a:gd name="connsiteY17" fmla="*/ 596741 h 831175"/>
              <a:gd name="connsiteX18" fmla="*/ 384707 w 730065"/>
              <a:gd name="connsiteY18" fmla="*/ 596741 h 831175"/>
              <a:gd name="connsiteX19" fmla="*/ 384707 w 730065"/>
              <a:gd name="connsiteY19" fmla="*/ 831175 h 831175"/>
              <a:gd name="connsiteX20" fmla="*/ 512580 w 730065"/>
              <a:gd name="connsiteY20" fmla="*/ 831175 h 831175"/>
              <a:gd name="connsiteX21" fmla="*/ 512580 w 730065"/>
              <a:gd name="connsiteY21" fmla="*/ 596741 h 831175"/>
              <a:gd name="connsiteX22" fmla="*/ 596742 w 730065"/>
              <a:gd name="connsiteY22" fmla="*/ 596741 h 831175"/>
              <a:gd name="connsiteX23" fmla="*/ 512580 w 730065"/>
              <a:gd name="connsiteY23" fmla="*/ 400328 h 831175"/>
              <a:gd name="connsiteX24" fmla="*/ 512580 w 730065"/>
              <a:gd name="connsiteY24" fmla="*/ 217759 h 831175"/>
              <a:gd name="connsiteX25" fmla="*/ 590328 w 730065"/>
              <a:gd name="connsiteY25" fmla="*/ 395670 h 831175"/>
              <a:gd name="connsiteX0" fmla="*/ 590328 w 730065"/>
              <a:gd name="connsiteY0" fmla="*/ 395670 h 831175"/>
              <a:gd name="connsiteX1" fmla="*/ 691177 w 730065"/>
              <a:gd name="connsiteY1" fmla="*/ 472757 h 831175"/>
              <a:gd name="connsiteX2" fmla="*/ 712608 w 730065"/>
              <a:gd name="connsiteY2" fmla="*/ 372745 h 831175"/>
              <a:gd name="connsiteX3" fmla="*/ 591165 w 730065"/>
              <a:gd name="connsiteY3" fmla="*/ 125094 h 831175"/>
              <a:gd name="connsiteX4" fmla="*/ 462582 w 730065"/>
              <a:gd name="connsiteY4" fmla="*/ 0 h 831175"/>
              <a:gd name="connsiteX5" fmla="*/ 320770 w 730065"/>
              <a:gd name="connsiteY5" fmla="*/ 0 h 831175"/>
              <a:gd name="connsiteX6" fmla="*/ 316039 w 730065"/>
              <a:gd name="connsiteY6" fmla="*/ 170 h 831175"/>
              <a:gd name="connsiteX7" fmla="*/ 111570 w 730065"/>
              <a:gd name="connsiteY7" fmla="*/ 138827 h 831175"/>
              <a:gd name="connsiteX8" fmla="*/ 5115 w 730065"/>
              <a:gd name="connsiteY8" fmla="*/ 390823 h 831175"/>
              <a:gd name="connsiteX9" fmla="*/ 38938 w 730065"/>
              <a:gd name="connsiteY9" fmla="*/ 474686 h 831175"/>
              <a:gd name="connsiteX10" fmla="*/ 122801 w 730065"/>
              <a:gd name="connsiteY10" fmla="*/ 440864 h 831175"/>
              <a:gd name="connsiteX11" fmla="*/ 192897 w 730065"/>
              <a:gd name="connsiteY11" fmla="*/ 275545 h 831175"/>
              <a:gd name="connsiteX12" fmla="*/ 192897 w 730065"/>
              <a:gd name="connsiteY12" fmla="*/ 395320 h 831175"/>
              <a:gd name="connsiteX13" fmla="*/ 106561 w 730065"/>
              <a:gd name="connsiteY13" fmla="*/ 596741 h 831175"/>
              <a:gd name="connsiteX14" fmla="*/ 192897 w 730065"/>
              <a:gd name="connsiteY14" fmla="*/ 596741 h 831175"/>
              <a:gd name="connsiteX15" fmla="*/ 192897 w 730065"/>
              <a:gd name="connsiteY15" fmla="*/ 831175 h 831175"/>
              <a:gd name="connsiteX16" fmla="*/ 320770 w 730065"/>
              <a:gd name="connsiteY16" fmla="*/ 831175 h 831175"/>
              <a:gd name="connsiteX17" fmla="*/ 320770 w 730065"/>
              <a:gd name="connsiteY17" fmla="*/ 596741 h 831175"/>
              <a:gd name="connsiteX18" fmla="*/ 384707 w 730065"/>
              <a:gd name="connsiteY18" fmla="*/ 596741 h 831175"/>
              <a:gd name="connsiteX19" fmla="*/ 384707 w 730065"/>
              <a:gd name="connsiteY19" fmla="*/ 831175 h 831175"/>
              <a:gd name="connsiteX20" fmla="*/ 512580 w 730065"/>
              <a:gd name="connsiteY20" fmla="*/ 831175 h 831175"/>
              <a:gd name="connsiteX21" fmla="*/ 512580 w 730065"/>
              <a:gd name="connsiteY21" fmla="*/ 596741 h 831175"/>
              <a:gd name="connsiteX22" fmla="*/ 596742 w 730065"/>
              <a:gd name="connsiteY22" fmla="*/ 596741 h 831175"/>
              <a:gd name="connsiteX23" fmla="*/ 512580 w 730065"/>
              <a:gd name="connsiteY23" fmla="*/ 400328 h 831175"/>
              <a:gd name="connsiteX24" fmla="*/ 512580 w 730065"/>
              <a:gd name="connsiteY24" fmla="*/ 217759 h 831175"/>
              <a:gd name="connsiteX25" fmla="*/ 590328 w 730065"/>
              <a:gd name="connsiteY25" fmla="*/ 395670 h 831175"/>
              <a:gd name="connsiteX0" fmla="*/ 590328 w 735395"/>
              <a:gd name="connsiteY0" fmla="*/ 395670 h 831175"/>
              <a:gd name="connsiteX1" fmla="*/ 691177 w 735395"/>
              <a:gd name="connsiteY1" fmla="*/ 472757 h 831175"/>
              <a:gd name="connsiteX2" fmla="*/ 712608 w 735395"/>
              <a:gd name="connsiteY2" fmla="*/ 372745 h 831175"/>
              <a:gd name="connsiteX3" fmla="*/ 591165 w 735395"/>
              <a:gd name="connsiteY3" fmla="*/ 125094 h 831175"/>
              <a:gd name="connsiteX4" fmla="*/ 462582 w 735395"/>
              <a:gd name="connsiteY4" fmla="*/ 0 h 831175"/>
              <a:gd name="connsiteX5" fmla="*/ 320770 w 735395"/>
              <a:gd name="connsiteY5" fmla="*/ 0 h 831175"/>
              <a:gd name="connsiteX6" fmla="*/ 316039 w 735395"/>
              <a:gd name="connsiteY6" fmla="*/ 170 h 831175"/>
              <a:gd name="connsiteX7" fmla="*/ 111570 w 735395"/>
              <a:gd name="connsiteY7" fmla="*/ 138827 h 831175"/>
              <a:gd name="connsiteX8" fmla="*/ 5115 w 735395"/>
              <a:gd name="connsiteY8" fmla="*/ 390823 h 831175"/>
              <a:gd name="connsiteX9" fmla="*/ 38938 w 735395"/>
              <a:gd name="connsiteY9" fmla="*/ 474686 h 831175"/>
              <a:gd name="connsiteX10" fmla="*/ 122801 w 735395"/>
              <a:gd name="connsiteY10" fmla="*/ 440864 h 831175"/>
              <a:gd name="connsiteX11" fmla="*/ 192897 w 735395"/>
              <a:gd name="connsiteY11" fmla="*/ 275545 h 831175"/>
              <a:gd name="connsiteX12" fmla="*/ 192897 w 735395"/>
              <a:gd name="connsiteY12" fmla="*/ 395320 h 831175"/>
              <a:gd name="connsiteX13" fmla="*/ 106561 w 735395"/>
              <a:gd name="connsiteY13" fmla="*/ 596741 h 831175"/>
              <a:gd name="connsiteX14" fmla="*/ 192897 w 735395"/>
              <a:gd name="connsiteY14" fmla="*/ 596741 h 831175"/>
              <a:gd name="connsiteX15" fmla="*/ 192897 w 735395"/>
              <a:gd name="connsiteY15" fmla="*/ 831175 h 831175"/>
              <a:gd name="connsiteX16" fmla="*/ 320770 w 735395"/>
              <a:gd name="connsiteY16" fmla="*/ 831175 h 831175"/>
              <a:gd name="connsiteX17" fmla="*/ 320770 w 735395"/>
              <a:gd name="connsiteY17" fmla="*/ 596741 h 831175"/>
              <a:gd name="connsiteX18" fmla="*/ 384707 w 735395"/>
              <a:gd name="connsiteY18" fmla="*/ 596741 h 831175"/>
              <a:gd name="connsiteX19" fmla="*/ 384707 w 735395"/>
              <a:gd name="connsiteY19" fmla="*/ 831175 h 831175"/>
              <a:gd name="connsiteX20" fmla="*/ 512580 w 735395"/>
              <a:gd name="connsiteY20" fmla="*/ 831175 h 831175"/>
              <a:gd name="connsiteX21" fmla="*/ 512580 w 735395"/>
              <a:gd name="connsiteY21" fmla="*/ 596741 h 831175"/>
              <a:gd name="connsiteX22" fmla="*/ 596742 w 735395"/>
              <a:gd name="connsiteY22" fmla="*/ 596741 h 831175"/>
              <a:gd name="connsiteX23" fmla="*/ 512580 w 735395"/>
              <a:gd name="connsiteY23" fmla="*/ 400328 h 831175"/>
              <a:gd name="connsiteX24" fmla="*/ 512580 w 735395"/>
              <a:gd name="connsiteY24" fmla="*/ 217759 h 831175"/>
              <a:gd name="connsiteX25" fmla="*/ 590328 w 735395"/>
              <a:gd name="connsiteY25" fmla="*/ 395670 h 831175"/>
              <a:gd name="connsiteX0" fmla="*/ 590328 w 730361"/>
              <a:gd name="connsiteY0" fmla="*/ 395670 h 831175"/>
              <a:gd name="connsiteX1" fmla="*/ 667365 w 730361"/>
              <a:gd name="connsiteY1" fmla="*/ 472757 h 831175"/>
              <a:gd name="connsiteX2" fmla="*/ 712608 w 730361"/>
              <a:gd name="connsiteY2" fmla="*/ 372745 h 831175"/>
              <a:gd name="connsiteX3" fmla="*/ 591165 w 730361"/>
              <a:gd name="connsiteY3" fmla="*/ 125094 h 831175"/>
              <a:gd name="connsiteX4" fmla="*/ 462582 w 730361"/>
              <a:gd name="connsiteY4" fmla="*/ 0 h 831175"/>
              <a:gd name="connsiteX5" fmla="*/ 320770 w 730361"/>
              <a:gd name="connsiteY5" fmla="*/ 0 h 831175"/>
              <a:gd name="connsiteX6" fmla="*/ 316039 w 730361"/>
              <a:gd name="connsiteY6" fmla="*/ 170 h 831175"/>
              <a:gd name="connsiteX7" fmla="*/ 111570 w 730361"/>
              <a:gd name="connsiteY7" fmla="*/ 138827 h 831175"/>
              <a:gd name="connsiteX8" fmla="*/ 5115 w 730361"/>
              <a:gd name="connsiteY8" fmla="*/ 390823 h 831175"/>
              <a:gd name="connsiteX9" fmla="*/ 38938 w 730361"/>
              <a:gd name="connsiteY9" fmla="*/ 474686 h 831175"/>
              <a:gd name="connsiteX10" fmla="*/ 122801 w 730361"/>
              <a:gd name="connsiteY10" fmla="*/ 440864 h 831175"/>
              <a:gd name="connsiteX11" fmla="*/ 192897 w 730361"/>
              <a:gd name="connsiteY11" fmla="*/ 275545 h 831175"/>
              <a:gd name="connsiteX12" fmla="*/ 192897 w 730361"/>
              <a:gd name="connsiteY12" fmla="*/ 395320 h 831175"/>
              <a:gd name="connsiteX13" fmla="*/ 106561 w 730361"/>
              <a:gd name="connsiteY13" fmla="*/ 596741 h 831175"/>
              <a:gd name="connsiteX14" fmla="*/ 192897 w 730361"/>
              <a:gd name="connsiteY14" fmla="*/ 596741 h 831175"/>
              <a:gd name="connsiteX15" fmla="*/ 192897 w 730361"/>
              <a:gd name="connsiteY15" fmla="*/ 831175 h 831175"/>
              <a:gd name="connsiteX16" fmla="*/ 320770 w 730361"/>
              <a:gd name="connsiteY16" fmla="*/ 831175 h 831175"/>
              <a:gd name="connsiteX17" fmla="*/ 320770 w 730361"/>
              <a:gd name="connsiteY17" fmla="*/ 596741 h 831175"/>
              <a:gd name="connsiteX18" fmla="*/ 384707 w 730361"/>
              <a:gd name="connsiteY18" fmla="*/ 596741 h 831175"/>
              <a:gd name="connsiteX19" fmla="*/ 384707 w 730361"/>
              <a:gd name="connsiteY19" fmla="*/ 831175 h 831175"/>
              <a:gd name="connsiteX20" fmla="*/ 512580 w 730361"/>
              <a:gd name="connsiteY20" fmla="*/ 831175 h 831175"/>
              <a:gd name="connsiteX21" fmla="*/ 512580 w 730361"/>
              <a:gd name="connsiteY21" fmla="*/ 596741 h 831175"/>
              <a:gd name="connsiteX22" fmla="*/ 596742 w 730361"/>
              <a:gd name="connsiteY22" fmla="*/ 596741 h 831175"/>
              <a:gd name="connsiteX23" fmla="*/ 512580 w 730361"/>
              <a:gd name="connsiteY23" fmla="*/ 400328 h 831175"/>
              <a:gd name="connsiteX24" fmla="*/ 512580 w 730361"/>
              <a:gd name="connsiteY24" fmla="*/ 217759 h 831175"/>
              <a:gd name="connsiteX25" fmla="*/ 590328 w 730361"/>
              <a:gd name="connsiteY25" fmla="*/ 395670 h 831175"/>
              <a:gd name="connsiteX0" fmla="*/ 590328 w 732300"/>
              <a:gd name="connsiteY0" fmla="*/ 395670 h 831175"/>
              <a:gd name="connsiteX1" fmla="*/ 667365 w 732300"/>
              <a:gd name="connsiteY1" fmla="*/ 472757 h 831175"/>
              <a:gd name="connsiteX2" fmla="*/ 712608 w 732300"/>
              <a:gd name="connsiteY2" fmla="*/ 372745 h 831175"/>
              <a:gd name="connsiteX3" fmla="*/ 591165 w 732300"/>
              <a:gd name="connsiteY3" fmla="*/ 125094 h 831175"/>
              <a:gd name="connsiteX4" fmla="*/ 462582 w 732300"/>
              <a:gd name="connsiteY4" fmla="*/ 0 h 831175"/>
              <a:gd name="connsiteX5" fmla="*/ 320770 w 732300"/>
              <a:gd name="connsiteY5" fmla="*/ 0 h 831175"/>
              <a:gd name="connsiteX6" fmla="*/ 316039 w 732300"/>
              <a:gd name="connsiteY6" fmla="*/ 170 h 831175"/>
              <a:gd name="connsiteX7" fmla="*/ 111570 w 732300"/>
              <a:gd name="connsiteY7" fmla="*/ 138827 h 831175"/>
              <a:gd name="connsiteX8" fmla="*/ 5115 w 732300"/>
              <a:gd name="connsiteY8" fmla="*/ 390823 h 831175"/>
              <a:gd name="connsiteX9" fmla="*/ 38938 w 732300"/>
              <a:gd name="connsiteY9" fmla="*/ 474686 h 831175"/>
              <a:gd name="connsiteX10" fmla="*/ 122801 w 732300"/>
              <a:gd name="connsiteY10" fmla="*/ 440864 h 831175"/>
              <a:gd name="connsiteX11" fmla="*/ 192897 w 732300"/>
              <a:gd name="connsiteY11" fmla="*/ 275545 h 831175"/>
              <a:gd name="connsiteX12" fmla="*/ 192897 w 732300"/>
              <a:gd name="connsiteY12" fmla="*/ 395320 h 831175"/>
              <a:gd name="connsiteX13" fmla="*/ 106561 w 732300"/>
              <a:gd name="connsiteY13" fmla="*/ 596741 h 831175"/>
              <a:gd name="connsiteX14" fmla="*/ 192897 w 732300"/>
              <a:gd name="connsiteY14" fmla="*/ 596741 h 831175"/>
              <a:gd name="connsiteX15" fmla="*/ 192897 w 732300"/>
              <a:gd name="connsiteY15" fmla="*/ 831175 h 831175"/>
              <a:gd name="connsiteX16" fmla="*/ 320770 w 732300"/>
              <a:gd name="connsiteY16" fmla="*/ 831175 h 831175"/>
              <a:gd name="connsiteX17" fmla="*/ 320770 w 732300"/>
              <a:gd name="connsiteY17" fmla="*/ 596741 h 831175"/>
              <a:gd name="connsiteX18" fmla="*/ 384707 w 732300"/>
              <a:gd name="connsiteY18" fmla="*/ 596741 h 831175"/>
              <a:gd name="connsiteX19" fmla="*/ 384707 w 732300"/>
              <a:gd name="connsiteY19" fmla="*/ 831175 h 831175"/>
              <a:gd name="connsiteX20" fmla="*/ 512580 w 732300"/>
              <a:gd name="connsiteY20" fmla="*/ 831175 h 831175"/>
              <a:gd name="connsiteX21" fmla="*/ 512580 w 732300"/>
              <a:gd name="connsiteY21" fmla="*/ 596741 h 831175"/>
              <a:gd name="connsiteX22" fmla="*/ 596742 w 732300"/>
              <a:gd name="connsiteY22" fmla="*/ 596741 h 831175"/>
              <a:gd name="connsiteX23" fmla="*/ 512580 w 732300"/>
              <a:gd name="connsiteY23" fmla="*/ 400328 h 831175"/>
              <a:gd name="connsiteX24" fmla="*/ 512580 w 732300"/>
              <a:gd name="connsiteY24" fmla="*/ 217759 h 831175"/>
              <a:gd name="connsiteX25" fmla="*/ 590328 w 732300"/>
              <a:gd name="connsiteY25" fmla="*/ 395670 h 831175"/>
              <a:gd name="connsiteX0" fmla="*/ 590328 w 736206"/>
              <a:gd name="connsiteY0" fmla="*/ 395670 h 831175"/>
              <a:gd name="connsiteX1" fmla="*/ 684034 w 736206"/>
              <a:gd name="connsiteY1" fmla="*/ 465613 h 831175"/>
              <a:gd name="connsiteX2" fmla="*/ 712608 w 736206"/>
              <a:gd name="connsiteY2" fmla="*/ 372745 h 831175"/>
              <a:gd name="connsiteX3" fmla="*/ 591165 w 736206"/>
              <a:gd name="connsiteY3" fmla="*/ 125094 h 831175"/>
              <a:gd name="connsiteX4" fmla="*/ 462582 w 736206"/>
              <a:gd name="connsiteY4" fmla="*/ 0 h 831175"/>
              <a:gd name="connsiteX5" fmla="*/ 320770 w 736206"/>
              <a:gd name="connsiteY5" fmla="*/ 0 h 831175"/>
              <a:gd name="connsiteX6" fmla="*/ 316039 w 736206"/>
              <a:gd name="connsiteY6" fmla="*/ 170 h 831175"/>
              <a:gd name="connsiteX7" fmla="*/ 111570 w 736206"/>
              <a:gd name="connsiteY7" fmla="*/ 138827 h 831175"/>
              <a:gd name="connsiteX8" fmla="*/ 5115 w 736206"/>
              <a:gd name="connsiteY8" fmla="*/ 390823 h 831175"/>
              <a:gd name="connsiteX9" fmla="*/ 38938 w 736206"/>
              <a:gd name="connsiteY9" fmla="*/ 474686 h 831175"/>
              <a:gd name="connsiteX10" fmla="*/ 122801 w 736206"/>
              <a:gd name="connsiteY10" fmla="*/ 440864 h 831175"/>
              <a:gd name="connsiteX11" fmla="*/ 192897 w 736206"/>
              <a:gd name="connsiteY11" fmla="*/ 275545 h 831175"/>
              <a:gd name="connsiteX12" fmla="*/ 192897 w 736206"/>
              <a:gd name="connsiteY12" fmla="*/ 395320 h 831175"/>
              <a:gd name="connsiteX13" fmla="*/ 106561 w 736206"/>
              <a:gd name="connsiteY13" fmla="*/ 596741 h 831175"/>
              <a:gd name="connsiteX14" fmla="*/ 192897 w 736206"/>
              <a:gd name="connsiteY14" fmla="*/ 596741 h 831175"/>
              <a:gd name="connsiteX15" fmla="*/ 192897 w 736206"/>
              <a:gd name="connsiteY15" fmla="*/ 831175 h 831175"/>
              <a:gd name="connsiteX16" fmla="*/ 320770 w 736206"/>
              <a:gd name="connsiteY16" fmla="*/ 831175 h 831175"/>
              <a:gd name="connsiteX17" fmla="*/ 320770 w 736206"/>
              <a:gd name="connsiteY17" fmla="*/ 596741 h 831175"/>
              <a:gd name="connsiteX18" fmla="*/ 384707 w 736206"/>
              <a:gd name="connsiteY18" fmla="*/ 596741 h 831175"/>
              <a:gd name="connsiteX19" fmla="*/ 384707 w 736206"/>
              <a:gd name="connsiteY19" fmla="*/ 831175 h 831175"/>
              <a:gd name="connsiteX20" fmla="*/ 512580 w 736206"/>
              <a:gd name="connsiteY20" fmla="*/ 831175 h 831175"/>
              <a:gd name="connsiteX21" fmla="*/ 512580 w 736206"/>
              <a:gd name="connsiteY21" fmla="*/ 596741 h 831175"/>
              <a:gd name="connsiteX22" fmla="*/ 596742 w 736206"/>
              <a:gd name="connsiteY22" fmla="*/ 596741 h 831175"/>
              <a:gd name="connsiteX23" fmla="*/ 512580 w 736206"/>
              <a:gd name="connsiteY23" fmla="*/ 400328 h 831175"/>
              <a:gd name="connsiteX24" fmla="*/ 512580 w 736206"/>
              <a:gd name="connsiteY24" fmla="*/ 217759 h 831175"/>
              <a:gd name="connsiteX25" fmla="*/ 590328 w 736206"/>
              <a:gd name="connsiteY25" fmla="*/ 395670 h 831175"/>
              <a:gd name="connsiteX0" fmla="*/ 590328 w 733635"/>
              <a:gd name="connsiteY0" fmla="*/ 395670 h 831175"/>
              <a:gd name="connsiteX1" fmla="*/ 684034 w 733635"/>
              <a:gd name="connsiteY1" fmla="*/ 465613 h 831175"/>
              <a:gd name="connsiteX2" fmla="*/ 712608 w 733635"/>
              <a:gd name="connsiteY2" fmla="*/ 372745 h 831175"/>
              <a:gd name="connsiteX3" fmla="*/ 591165 w 733635"/>
              <a:gd name="connsiteY3" fmla="*/ 125094 h 831175"/>
              <a:gd name="connsiteX4" fmla="*/ 462582 w 733635"/>
              <a:gd name="connsiteY4" fmla="*/ 0 h 831175"/>
              <a:gd name="connsiteX5" fmla="*/ 320770 w 733635"/>
              <a:gd name="connsiteY5" fmla="*/ 0 h 831175"/>
              <a:gd name="connsiteX6" fmla="*/ 316039 w 733635"/>
              <a:gd name="connsiteY6" fmla="*/ 170 h 831175"/>
              <a:gd name="connsiteX7" fmla="*/ 111570 w 733635"/>
              <a:gd name="connsiteY7" fmla="*/ 138827 h 831175"/>
              <a:gd name="connsiteX8" fmla="*/ 5115 w 733635"/>
              <a:gd name="connsiteY8" fmla="*/ 390823 h 831175"/>
              <a:gd name="connsiteX9" fmla="*/ 38938 w 733635"/>
              <a:gd name="connsiteY9" fmla="*/ 474686 h 831175"/>
              <a:gd name="connsiteX10" fmla="*/ 122801 w 733635"/>
              <a:gd name="connsiteY10" fmla="*/ 440864 h 831175"/>
              <a:gd name="connsiteX11" fmla="*/ 192897 w 733635"/>
              <a:gd name="connsiteY11" fmla="*/ 275545 h 831175"/>
              <a:gd name="connsiteX12" fmla="*/ 192897 w 733635"/>
              <a:gd name="connsiteY12" fmla="*/ 395320 h 831175"/>
              <a:gd name="connsiteX13" fmla="*/ 106561 w 733635"/>
              <a:gd name="connsiteY13" fmla="*/ 596741 h 831175"/>
              <a:gd name="connsiteX14" fmla="*/ 192897 w 733635"/>
              <a:gd name="connsiteY14" fmla="*/ 596741 h 831175"/>
              <a:gd name="connsiteX15" fmla="*/ 192897 w 733635"/>
              <a:gd name="connsiteY15" fmla="*/ 831175 h 831175"/>
              <a:gd name="connsiteX16" fmla="*/ 320770 w 733635"/>
              <a:gd name="connsiteY16" fmla="*/ 831175 h 831175"/>
              <a:gd name="connsiteX17" fmla="*/ 320770 w 733635"/>
              <a:gd name="connsiteY17" fmla="*/ 596741 h 831175"/>
              <a:gd name="connsiteX18" fmla="*/ 384707 w 733635"/>
              <a:gd name="connsiteY18" fmla="*/ 596741 h 831175"/>
              <a:gd name="connsiteX19" fmla="*/ 384707 w 733635"/>
              <a:gd name="connsiteY19" fmla="*/ 831175 h 831175"/>
              <a:gd name="connsiteX20" fmla="*/ 512580 w 733635"/>
              <a:gd name="connsiteY20" fmla="*/ 831175 h 831175"/>
              <a:gd name="connsiteX21" fmla="*/ 512580 w 733635"/>
              <a:gd name="connsiteY21" fmla="*/ 596741 h 831175"/>
              <a:gd name="connsiteX22" fmla="*/ 596742 w 733635"/>
              <a:gd name="connsiteY22" fmla="*/ 596741 h 831175"/>
              <a:gd name="connsiteX23" fmla="*/ 512580 w 733635"/>
              <a:gd name="connsiteY23" fmla="*/ 400328 h 831175"/>
              <a:gd name="connsiteX24" fmla="*/ 512580 w 733635"/>
              <a:gd name="connsiteY24" fmla="*/ 217759 h 831175"/>
              <a:gd name="connsiteX25" fmla="*/ 590328 w 733635"/>
              <a:gd name="connsiteY25" fmla="*/ 395670 h 831175"/>
              <a:gd name="connsiteX0" fmla="*/ 590328 w 714842"/>
              <a:gd name="connsiteY0" fmla="*/ 395670 h 831175"/>
              <a:gd name="connsiteX1" fmla="*/ 684034 w 714842"/>
              <a:gd name="connsiteY1" fmla="*/ 465613 h 831175"/>
              <a:gd name="connsiteX2" fmla="*/ 691176 w 714842"/>
              <a:gd name="connsiteY2" fmla="*/ 356076 h 831175"/>
              <a:gd name="connsiteX3" fmla="*/ 591165 w 714842"/>
              <a:gd name="connsiteY3" fmla="*/ 125094 h 831175"/>
              <a:gd name="connsiteX4" fmla="*/ 462582 w 714842"/>
              <a:gd name="connsiteY4" fmla="*/ 0 h 831175"/>
              <a:gd name="connsiteX5" fmla="*/ 320770 w 714842"/>
              <a:gd name="connsiteY5" fmla="*/ 0 h 831175"/>
              <a:gd name="connsiteX6" fmla="*/ 316039 w 714842"/>
              <a:gd name="connsiteY6" fmla="*/ 170 h 831175"/>
              <a:gd name="connsiteX7" fmla="*/ 111570 w 714842"/>
              <a:gd name="connsiteY7" fmla="*/ 138827 h 831175"/>
              <a:gd name="connsiteX8" fmla="*/ 5115 w 714842"/>
              <a:gd name="connsiteY8" fmla="*/ 390823 h 831175"/>
              <a:gd name="connsiteX9" fmla="*/ 38938 w 714842"/>
              <a:gd name="connsiteY9" fmla="*/ 474686 h 831175"/>
              <a:gd name="connsiteX10" fmla="*/ 122801 w 714842"/>
              <a:gd name="connsiteY10" fmla="*/ 440864 h 831175"/>
              <a:gd name="connsiteX11" fmla="*/ 192897 w 714842"/>
              <a:gd name="connsiteY11" fmla="*/ 275545 h 831175"/>
              <a:gd name="connsiteX12" fmla="*/ 192897 w 714842"/>
              <a:gd name="connsiteY12" fmla="*/ 395320 h 831175"/>
              <a:gd name="connsiteX13" fmla="*/ 106561 w 714842"/>
              <a:gd name="connsiteY13" fmla="*/ 596741 h 831175"/>
              <a:gd name="connsiteX14" fmla="*/ 192897 w 714842"/>
              <a:gd name="connsiteY14" fmla="*/ 596741 h 831175"/>
              <a:gd name="connsiteX15" fmla="*/ 192897 w 714842"/>
              <a:gd name="connsiteY15" fmla="*/ 831175 h 831175"/>
              <a:gd name="connsiteX16" fmla="*/ 320770 w 714842"/>
              <a:gd name="connsiteY16" fmla="*/ 831175 h 831175"/>
              <a:gd name="connsiteX17" fmla="*/ 320770 w 714842"/>
              <a:gd name="connsiteY17" fmla="*/ 596741 h 831175"/>
              <a:gd name="connsiteX18" fmla="*/ 384707 w 714842"/>
              <a:gd name="connsiteY18" fmla="*/ 596741 h 831175"/>
              <a:gd name="connsiteX19" fmla="*/ 384707 w 714842"/>
              <a:gd name="connsiteY19" fmla="*/ 831175 h 831175"/>
              <a:gd name="connsiteX20" fmla="*/ 512580 w 714842"/>
              <a:gd name="connsiteY20" fmla="*/ 831175 h 831175"/>
              <a:gd name="connsiteX21" fmla="*/ 512580 w 714842"/>
              <a:gd name="connsiteY21" fmla="*/ 596741 h 831175"/>
              <a:gd name="connsiteX22" fmla="*/ 596742 w 714842"/>
              <a:gd name="connsiteY22" fmla="*/ 596741 h 831175"/>
              <a:gd name="connsiteX23" fmla="*/ 512580 w 714842"/>
              <a:gd name="connsiteY23" fmla="*/ 400328 h 831175"/>
              <a:gd name="connsiteX24" fmla="*/ 512580 w 714842"/>
              <a:gd name="connsiteY24" fmla="*/ 217759 h 831175"/>
              <a:gd name="connsiteX25" fmla="*/ 590328 w 714842"/>
              <a:gd name="connsiteY25" fmla="*/ 395670 h 831175"/>
              <a:gd name="connsiteX0" fmla="*/ 590328 w 710750"/>
              <a:gd name="connsiteY0" fmla="*/ 395670 h 831175"/>
              <a:gd name="connsiteX1" fmla="*/ 667366 w 710750"/>
              <a:gd name="connsiteY1" fmla="*/ 463232 h 831175"/>
              <a:gd name="connsiteX2" fmla="*/ 691176 w 710750"/>
              <a:gd name="connsiteY2" fmla="*/ 356076 h 831175"/>
              <a:gd name="connsiteX3" fmla="*/ 591165 w 710750"/>
              <a:gd name="connsiteY3" fmla="*/ 125094 h 831175"/>
              <a:gd name="connsiteX4" fmla="*/ 462582 w 710750"/>
              <a:gd name="connsiteY4" fmla="*/ 0 h 831175"/>
              <a:gd name="connsiteX5" fmla="*/ 320770 w 710750"/>
              <a:gd name="connsiteY5" fmla="*/ 0 h 831175"/>
              <a:gd name="connsiteX6" fmla="*/ 316039 w 710750"/>
              <a:gd name="connsiteY6" fmla="*/ 170 h 831175"/>
              <a:gd name="connsiteX7" fmla="*/ 111570 w 710750"/>
              <a:gd name="connsiteY7" fmla="*/ 138827 h 831175"/>
              <a:gd name="connsiteX8" fmla="*/ 5115 w 710750"/>
              <a:gd name="connsiteY8" fmla="*/ 390823 h 831175"/>
              <a:gd name="connsiteX9" fmla="*/ 38938 w 710750"/>
              <a:gd name="connsiteY9" fmla="*/ 474686 h 831175"/>
              <a:gd name="connsiteX10" fmla="*/ 122801 w 710750"/>
              <a:gd name="connsiteY10" fmla="*/ 440864 h 831175"/>
              <a:gd name="connsiteX11" fmla="*/ 192897 w 710750"/>
              <a:gd name="connsiteY11" fmla="*/ 275545 h 831175"/>
              <a:gd name="connsiteX12" fmla="*/ 192897 w 710750"/>
              <a:gd name="connsiteY12" fmla="*/ 395320 h 831175"/>
              <a:gd name="connsiteX13" fmla="*/ 106561 w 710750"/>
              <a:gd name="connsiteY13" fmla="*/ 596741 h 831175"/>
              <a:gd name="connsiteX14" fmla="*/ 192897 w 710750"/>
              <a:gd name="connsiteY14" fmla="*/ 596741 h 831175"/>
              <a:gd name="connsiteX15" fmla="*/ 192897 w 710750"/>
              <a:gd name="connsiteY15" fmla="*/ 831175 h 831175"/>
              <a:gd name="connsiteX16" fmla="*/ 320770 w 710750"/>
              <a:gd name="connsiteY16" fmla="*/ 831175 h 831175"/>
              <a:gd name="connsiteX17" fmla="*/ 320770 w 710750"/>
              <a:gd name="connsiteY17" fmla="*/ 596741 h 831175"/>
              <a:gd name="connsiteX18" fmla="*/ 384707 w 710750"/>
              <a:gd name="connsiteY18" fmla="*/ 596741 h 831175"/>
              <a:gd name="connsiteX19" fmla="*/ 384707 w 710750"/>
              <a:gd name="connsiteY19" fmla="*/ 831175 h 831175"/>
              <a:gd name="connsiteX20" fmla="*/ 512580 w 710750"/>
              <a:gd name="connsiteY20" fmla="*/ 831175 h 831175"/>
              <a:gd name="connsiteX21" fmla="*/ 512580 w 710750"/>
              <a:gd name="connsiteY21" fmla="*/ 596741 h 831175"/>
              <a:gd name="connsiteX22" fmla="*/ 596742 w 710750"/>
              <a:gd name="connsiteY22" fmla="*/ 596741 h 831175"/>
              <a:gd name="connsiteX23" fmla="*/ 512580 w 710750"/>
              <a:gd name="connsiteY23" fmla="*/ 400328 h 831175"/>
              <a:gd name="connsiteX24" fmla="*/ 512580 w 710750"/>
              <a:gd name="connsiteY24" fmla="*/ 217759 h 831175"/>
              <a:gd name="connsiteX25" fmla="*/ 590328 w 710750"/>
              <a:gd name="connsiteY25" fmla="*/ 395670 h 831175"/>
              <a:gd name="connsiteX0" fmla="*/ 582791 w 710979"/>
              <a:gd name="connsiteY0" fmla="*/ 420791 h 831175"/>
              <a:gd name="connsiteX1" fmla="*/ 667366 w 710979"/>
              <a:gd name="connsiteY1" fmla="*/ 463232 h 831175"/>
              <a:gd name="connsiteX2" fmla="*/ 691176 w 710979"/>
              <a:gd name="connsiteY2" fmla="*/ 356076 h 831175"/>
              <a:gd name="connsiteX3" fmla="*/ 591165 w 710979"/>
              <a:gd name="connsiteY3" fmla="*/ 125094 h 831175"/>
              <a:gd name="connsiteX4" fmla="*/ 462582 w 710979"/>
              <a:gd name="connsiteY4" fmla="*/ 0 h 831175"/>
              <a:gd name="connsiteX5" fmla="*/ 320770 w 710979"/>
              <a:gd name="connsiteY5" fmla="*/ 0 h 831175"/>
              <a:gd name="connsiteX6" fmla="*/ 316039 w 710979"/>
              <a:gd name="connsiteY6" fmla="*/ 170 h 831175"/>
              <a:gd name="connsiteX7" fmla="*/ 111570 w 710979"/>
              <a:gd name="connsiteY7" fmla="*/ 138827 h 831175"/>
              <a:gd name="connsiteX8" fmla="*/ 5115 w 710979"/>
              <a:gd name="connsiteY8" fmla="*/ 390823 h 831175"/>
              <a:gd name="connsiteX9" fmla="*/ 38938 w 710979"/>
              <a:gd name="connsiteY9" fmla="*/ 474686 h 831175"/>
              <a:gd name="connsiteX10" fmla="*/ 122801 w 710979"/>
              <a:gd name="connsiteY10" fmla="*/ 440864 h 831175"/>
              <a:gd name="connsiteX11" fmla="*/ 192897 w 710979"/>
              <a:gd name="connsiteY11" fmla="*/ 275545 h 831175"/>
              <a:gd name="connsiteX12" fmla="*/ 192897 w 710979"/>
              <a:gd name="connsiteY12" fmla="*/ 395320 h 831175"/>
              <a:gd name="connsiteX13" fmla="*/ 106561 w 710979"/>
              <a:gd name="connsiteY13" fmla="*/ 596741 h 831175"/>
              <a:gd name="connsiteX14" fmla="*/ 192897 w 710979"/>
              <a:gd name="connsiteY14" fmla="*/ 596741 h 831175"/>
              <a:gd name="connsiteX15" fmla="*/ 192897 w 710979"/>
              <a:gd name="connsiteY15" fmla="*/ 831175 h 831175"/>
              <a:gd name="connsiteX16" fmla="*/ 320770 w 710979"/>
              <a:gd name="connsiteY16" fmla="*/ 831175 h 831175"/>
              <a:gd name="connsiteX17" fmla="*/ 320770 w 710979"/>
              <a:gd name="connsiteY17" fmla="*/ 596741 h 831175"/>
              <a:gd name="connsiteX18" fmla="*/ 384707 w 710979"/>
              <a:gd name="connsiteY18" fmla="*/ 596741 h 831175"/>
              <a:gd name="connsiteX19" fmla="*/ 384707 w 710979"/>
              <a:gd name="connsiteY19" fmla="*/ 831175 h 831175"/>
              <a:gd name="connsiteX20" fmla="*/ 512580 w 710979"/>
              <a:gd name="connsiteY20" fmla="*/ 831175 h 831175"/>
              <a:gd name="connsiteX21" fmla="*/ 512580 w 710979"/>
              <a:gd name="connsiteY21" fmla="*/ 596741 h 831175"/>
              <a:gd name="connsiteX22" fmla="*/ 596742 w 710979"/>
              <a:gd name="connsiteY22" fmla="*/ 596741 h 831175"/>
              <a:gd name="connsiteX23" fmla="*/ 512580 w 710979"/>
              <a:gd name="connsiteY23" fmla="*/ 400328 h 831175"/>
              <a:gd name="connsiteX24" fmla="*/ 512580 w 710979"/>
              <a:gd name="connsiteY24" fmla="*/ 217759 h 831175"/>
              <a:gd name="connsiteX25" fmla="*/ 582791 w 710979"/>
              <a:gd name="connsiteY25" fmla="*/ 420791 h 831175"/>
              <a:gd name="connsiteX0" fmla="*/ 582791 w 709976"/>
              <a:gd name="connsiteY0" fmla="*/ 420791 h 831175"/>
              <a:gd name="connsiteX1" fmla="*/ 662342 w 709976"/>
              <a:gd name="connsiteY1" fmla="*/ 445648 h 831175"/>
              <a:gd name="connsiteX2" fmla="*/ 691176 w 709976"/>
              <a:gd name="connsiteY2" fmla="*/ 356076 h 831175"/>
              <a:gd name="connsiteX3" fmla="*/ 591165 w 709976"/>
              <a:gd name="connsiteY3" fmla="*/ 125094 h 831175"/>
              <a:gd name="connsiteX4" fmla="*/ 462582 w 709976"/>
              <a:gd name="connsiteY4" fmla="*/ 0 h 831175"/>
              <a:gd name="connsiteX5" fmla="*/ 320770 w 709976"/>
              <a:gd name="connsiteY5" fmla="*/ 0 h 831175"/>
              <a:gd name="connsiteX6" fmla="*/ 316039 w 709976"/>
              <a:gd name="connsiteY6" fmla="*/ 170 h 831175"/>
              <a:gd name="connsiteX7" fmla="*/ 111570 w 709976"/>
              <a:gd name="connsiteY7" fmla="*/ 138827 h 831175"/>
              <a:gd name="connsiteX8" fmla="*/ 5115 w 709976"/>
              <a:gd name="connsiteY8" fmla="*/ 390823 h 831175"/>
              <a:gd name="connsiteX9" fmla="*/ 38938 w 709976"/>
              <a:gd name="connsiteY9" fmla="*/ 474686 h 831175"/>
              <a:gd name="connsiteX10" fmla="*/ 122801 w 709976"/>
              <a:gd name="connsiteY10" fmla="*/ 440864 h 831175"/>
              <a:gd name="connsiteX11" fmla="*/ 192897 w 709976"/>
              <a:gd name="connsiteY11" fmla="*/ 275545 h 831175"/>
              <a:gd name="connsiteX12" fmla="*/ 192897 w 709976"/>
              <a:gd name="connsiteY12" fmla="*/ 395320 h 831175"/>
              <a:gd name="connsiteX13" fmla="*/ 106561 w 709976"/>
              <a:gd name="connsiteY13" fmla="*/ 596741 h 831175"/>
              <a:gd name="connsiteX14" fmla="*/ 192897 w 709976"/>
              <a:gd name="connsiteY14" fmla="*/ 596741 h 831175"/>
              <a:gd name="connsiteX15" fmla="*/ 192897 w 709976"/>
              <a:gd name="connsiteY15" fmla="*/ 831175 h 831175"/>
              <a:gd name="connsiteX16" fmla="*/ 320770 w 709976"/>
              <a:gd name="connsiteY16" fmla="*/ 831175 h 831175"/>
              <a:gd name="connsiteX17" fmla="*/ 320770 w 709976"/>
              <a:gd name="connsiteY17" fmla="*/ 596741 h 831175"/>
              <a:gd name="connsiteX18" fmla="*/ 384707 w 709976"/>
              <a:gd name="connsiteY18" fmla="*/ 596741 h 831175"/>
              <a:gd name="connsiteX19" fmla="*/ 384707 w 709976"/>
              <a:gd name="connsiteY19" fmla="*/ 831175 h 831175"/>
              <a:gd name="connsiteX20" fmla="*/ 512580 w 709976"/>
              <a:gd name="connsiteY20" fmla="*/ 831175 h 831175"/>
              <a:gd name="connsiteX21" fmla="*/ 512580 w 709976"/>
              <a:gd name="connsiteY21" fmla="*/ 596741 h 831175"/>
              <a:gd name="connsiteX22" fmla="*/ 596742 w 709976"/>
              <a:gd name="connsiteY22" fmla="*/ 596741 h 831175"/>
              <a:gd name="connsiteX23" fmla="*/ 512580 w 709976"/>
              <a:gd name="connsiteY23" fmla="*/ 400328 h 831175"/>
              <a:gd name="connsiteX24" fmla="*/ 512580 w 709976"/>
              <a:gd name="connsiteY24" fmla="*/ 217759 h 831175"/>
              <a:gd name="connsiteX25" fmla="*/ 582791 w 709976"/>
              <a:gd name="connsiteY25" fmla="*/ 420791 h 831175"/>
              <a:gd name="connsiteX0" fmla="*/ 582791 w 701706"/>
              <a:gd name="connsiteY0" fmla="*/ 420791 h 831175"/>
              <a:gd name="connsiteX1" fmla="*/ 662342 w 701706"/>
              <a:gd name="connsiteY1" fmla="*/ 445648 h 831175"/>
              <a:gd name="connsiteX2" fmla="*/ 681128 w 701706"/>
              <a:gd name="connsiteY2" fmla="*/ 376172 h 831175"/>
              <a:gd name="connsiteX3" fmla="*/ 591165 w 701706"/>
              <a:gd name="connsiteY3" fmla="*/ 125094 h 831175"/>
              <a:gd name="connsiteX4" fmla="*/ 462582 w 701706"/>
              <a:gd name="connsiteY4" fmla="*/ 0 h 831175"/>
              <a:gd name="connsiteX5" fmla="*/ 320770 w 701706"/>
              <a:gd name="connsiteY5" fmla="*/ 0 h 831175"/>
              <a:gd name="connsiteX6" fmla="*/ 316039 w 701706"/>
              <a:gd name="connsiteY6" fmla="*/ 170 h 831175"/>
              <a:gd name="connsiteX7" fmla="*/ 111570 w 701706"/>
              <a:gd name="connsiteY7" fmla="*/ 138827 h 831175"/>
              <a:gd name="connsiteX8" fmla="*/ 5115 w 701706"/>
              <a:gd name="connsiteY8" fmla="*/ 390823 h 831175"/>
              <a:gd name="connsiteX9" fmla="*/ 38938 w 701706"/>
              <a:gd name="connsiteY9" fmla="*/ 474686 h 831175"/>
              <a:gd name="connsiteX10" fmla="*/ 122801 w 701706"/>
              <a:gd name="connsiteY10" fmla="*/ 440864 h 831175"/>
              <a:gd name="connsiteX11" fmla="*/ 192897 w 701706"/>
              <a:gd name="connsiteY11" fmla="*/ 275545 h 831175"/>
              <a:gd name="connsiteX12" fmla="*/ 192897 w 701706"/>
              <a:gd name="connsiteY12" fmla="*/ 395320 h 831175"/>
              <a:gd name="connsiteX13" fmla="*/ 106561 w 701706"/>
              <a:gd name="connsiteY13" fmla="*/ 596741 h 831175"/>
              <a:gd name="connsiteX14" fmla="*/ 192897 w 701706"/>
              <a:gd name="connsiteY14" fmla="*/ 596741 h 831175"/>
              <a:gd name="connsiteX15" fmla="*/ 192897 w 701706"/>
              <a:gd name="connsiteY15" fmla="*/ 831175 h 831175"/>
              <a:gd name="connsiteX16" fmla="*/ 320770 w 701706"/>
              <a:gd name="connsiteY16" fmla="*/ 831175 h 831175"/>
              <a:gd name="connsiteX17" fmla="*/ 320770 w 701706"/>
              <a:gd name="connsiteY17" fmla="*/ 596741 h 831175"/>
              <a:gd name="connsiteX18" fmla="*/ 384707 w 701706"/>
              <a:gd name="connsiteY18" fmla="*/ 596741 h 831175"/>
              <a:gd name="connsiteX19" fmla="*/ 384707 w 701706"/>
              <a:gd name="connsiteY19" fmla="*/ 831175 h 831175"/>
              <a:gd name="connsiteX20" fmla="*/ 512580 w 701706"/>
              <a:gd name="connsiteY20" fmla="*/ 831175 h 831175"/>
              <a:gd name="connsiteX21" fmla="*/ 512580 w 701706"/>
              <a:gd name="connsiteY21" fmla="*/ 596741 h 831175"/>
              <a:gd name="connsiteX22" fmla="*/ 596742 w 701706"/>
              <a:gd name="connsiteY22" fmla="*/ 596741 h 831175"/>
              <a:gd name="connsiteX23" fmla="*/ 512580 w 701706"/>
              <a:gd name="connsiteY23" fmla="*/ 400328 h 831175"/>
              <a:gd name="connsiteX24" fmla="*/ 512580 w 701706"/>
              <a:gd name="connsiteY24" fmla="*/ 217759 h 831175"/>
              <a:gd name="connsiteX25" fmla="*/ 582791 w 701706"/>
              <a:gd name="connsiteY25" fmla="*/ 420791 h 831175"/>
              <a:gd name="connsiteX0" fmla="*/ 582791 w 701706"/>
              <a:gd name="connsiteY0" fmla="*/ 420791 h 831175"/>
              <a:gd name="connsiteX1" fmla="*/ 662342 w 701706"/>
              <a:gd name="connsiteY1" fmla="*/ 445648 h 831175"/>
              <a:gd name="connsiteX2" fmla="*/ 681128 w 701706"/>
              <a:gd name="connsiteY2" fmla="*/ 376172 h 831175"/>
              <a:gd name="connsiteX3" fmla="*/ 591165 w 701706"/>
              <a:gd name="connsiteY3" fmla="*/ 125094 h 831175"/>
              <a:gd name="connsiteX4" fmla="*/ 462582 w 701706"/>
              <a:gd name="connsiteY4" fmla="*/ 0 h 831175"/>
              <a:gd name="connsiteX5" fmla="*/ 320770 w 701706"/>
              <a:gd name="connsiteY5" fmla="*/ 0 h 831175"/>
              <a:gd name="connsiteX6" fmla="*/ 316039 w 701706"/>
              <a:gd name="connsiteY6" fmla="*/ 170 h 831175"/>
              <a:gd name="connsiteX7" fmla="*/ 111570 w 701706"/>
              <a:gd name="connsiteY7" fmla="*/ 138827 h 831175"/>
              <a:gd name="connsiteX8" fmla="*/ 5115 w 701706"/>
              <a:gd name="connsiteY8" fmla="*/ 390823 h 831175"/>
              <a:gd name="connsiteX9" fmla="*/ 38938 w 701706"/>
              <a:gd name="connsiteY9" fmla="*/ 474686 h 831175"/>
              <a:gd name="connsiteX10" fmla="*/ 122801 w 701706"/>
              <a:gd name="connsiteY10" fmla="*/ 440864 h 831175"/>
              <a:gd name="connsiteX11" fmla="*/ 192897 w 701706"/>
              <a:gd name="connsiteY11" fmla="*/ 275545 h 831175"/>
              <a:gd name="connsiteX12" fmla="*/ 192897 w 701706"/>
              <a:gd name="connsiteY12" fmla="*/ 395320 h 831175"/>
              <a:gd name="connsiteX13" fmla="*/ 106561 w 701706"/>
              <a:gd name="connsiteY13" fmla="*/ 596741 h 831175"/>
              <a:gd name="connsiteX14" fmla="*/ 192897 w 701706"/>
              <a:gd name="connsiteY14" fmla="*/ 596741 h 831175"/>
              <a:gd name="connsiteX15" fmla="*/ 192897 w 701706"/>
              <a:gd name="connsiteY15" fmla="*/ 831175 h 831175"/>
              <a:gd name="connsiteX16" fmla="*/ 320770 w 701706"/>
              <a:gd name="connsiteY16" fmla="*/ 831175 h 831175"/>
              <a:gd name="connsiteX17" fmla="*/ 320770 w 701706"/>
              <a:gd name="connsiteY17" fmla="*/ 596741 h 831175"/>
              <a:gd name="connsiteX18" fmla="*/ 384707 w 701706"/>
              <a:gd name="connsiteY18" fmla="*/ 596741 h 831175"/>
              <a:gd name="connsiteX19" fmla="*/ 384707 w 701706"/>
              <a:gd name="connsiteY19" fmla="*/ 831175 h 831175"/>
              <a:gd name="connsiteX20" fmla="*/ 512580 w 701706"/>
              <a:gd name="connsiteY20" fmla="*/ 831175 h 831175"/>
              <a:gd name="connsiteX21" fmla="*/ 512580 w 701706"/>
              <a:gd name="connsiteY21" fmla="*/ 596741 h 831175"/>
              <a:gd name="connsiteX22" fmla="*/ 596742 w 701706"/>
              <a:gd name="connsiteY22" fmla="*/ 596741 h 831175"/>
              <a:gd name="connsiteX23" fmla="*/ 512580 w 701706"/>
              <a:gd name="connsiteY23" fmla="*/ 400328 h 831175"/>
              <a:gd name="connsiteX24" fmla="*/ 512580 w 701706"/>
              <a:gd name="connsiteY24" fmla="*/ 217759 h 831175"/>
              <a:gd name="connsiteX25" fmla="*/ 582791 w 701706"/>
              <a:gd name="connsiteY25" fmla="*/ 420791 h 831175"/>
              <a:gd name="connsiteX0" fmla="*/ 582791 w 687350"/>
              <a:gd name="connsiteY0" fmla="*/ 420791 h 831175"/>
              <a:gd name="connsiteX1" fmla="*/ 662342 w 687350"/>
              <a:gd name="connsiteY1" fmla="*/ 445648 h 831175"/>
              <a:gd name="connsiteX2" fmla="*/ 681128 w 687350"/>
              <a:gd name="connsiteY2" fmla="*/ 376172 h 831175"/>
              <a:gd name="connsiteX3" fmla="*/ 591165 w 687350"/>
              <a:gd name="connsiteY3" fmla="*/ 125094 h 831175"/>
              <a:gd name="connsiteX4" fmla="*/ 462582 w 687350"/>
              <a:gd name="connsiteY4" fmla="*/ 0 h 831175"/>
              <a:gd name="connsiteX5" fmla="*/ 320770 w 687350"/>
              <a:gd name="connsiteY5" fmla="*/ 0 h 831175"/>
              <a:gd name="connsiteX6" fmla="*/ 316039 w 687350"/>
              <a:gd name="connsiteY6" fmla="*/ 170 h 831175"/>
              <a:gd name="connsiteX7" fmla="*/ 111570 w 687350"/>
              <a:gd name="connsiteY7" fmla="*/ 138827 h 831175"/>
              <a:gd name="connsiteX8" fmla="*/ 5115 w 687350"/>
              <a:gd name="connsiteY8" fmla="*/ 390823 h 831175"/>
              <a:gd name="connsiteX9" fmla="*/ 38938 w 687350"/>
              <a:gd name="connsiteY9" fmla="*/ 474686 h 831175"/>
              <a:gd name="connsiteX10" fmla="*/ 122801 w 687350"/>
              <a:gd name="connsiteY10" fmla="*/ 440864 h 831175"/>
              <a:gd name="connsiteX11" fmla="*/ 192897 w 687350"/>
              <a:gd name="connsiteY11" fmla="*/ 275545 h 831175"/>
              <a:gd name="connsiteX12" fmla="*/ 192897 w 687350"/>
              <a:gd name="connsiteY12" fmla="*/ 395320 h 831175"/>
              <a:gd name="connsiteX13" fmla="*/ 106561 w 687350"/>
              <a:gd name="connsiteY13" fmla="*/ 596741 h 831175"/>
              <a:gd name="connsiteX14" fmla="*/ 192897 w 687350"/>
              <a:gd name="connsiteY14" fmla="*/ 596741 h 831175"/>
              <a:gd name="connsiteX15" fmla="*/ 192897 w 687350"/>
              <a:gd name="connsiteY15" fmla="*/ 831175 h 831175"/>
              <a:gd name="connsiteX16" fmla="*/ 320770 w 687350"/>
              <a:gd name="connsiteY16" fmla="*/ 831175 h 831175"/>
              <a:gd name="connsiteX17" fmla="*/ 320770 w 687350"/>
              <a:gd name="connsiteY17" fmla="*/ 596741 h 831175"/>
              <a:gd name="connsiteX18" fmla="*/ 384707 w 687350"/>
              <a:gd name="connsiteY18" fmla="*/ 596741 h 831175"/>
              <a:gd name="connsiteX19" fmla="*/ 384707 w 687350"/>
              <a:gd name="connsiteY19" fmla="*/ 831175 h 831175"/>
              <a:gd name="connsiteX20" fmla="*/ 512580 w 687350"/>
              <a:gd name="connsiteY20" fmla="*/ 831175 h 831175"/>
              <a:gd name="connsiteX21" fmla="*/ 512580 w 687350"/>
              <a:gd name="connsiteY21" fmla="*/ 596741 h 831175"/>
              <a:gd name="connsiteX22" fmla="*/ 596742 w 687350"/>
              <a:gd name="connsiteY22" fmla="*/ 596741 h 831175"/>
              <a:gd name="connsiteX23" fmla="*/ 512580 w 687350"/>
              <a:gd name="connsiteY23" fmla="*/ 400328 h 831175"/>
              <a:gd name="connsiteX24" fmla="*/ 512580 w 687350"/>
              <a:gd name="connsiteY24" fmla="*/ 217759 h 831175"/>
              <a:gd name="connsiteX25" fmla="*/ 582791 w 687350"/>
              <a:gd name="connsiteY25" fmla="*/ 420791 h 831175"/>
              <a:gd name="connsiteX0" fmla="*/ 582791 w 687350"/>
              <a:gd name="connsiteY0" fmla="*/ 420791 h 831175"/>
              <a:gd name="connsiteX1" fmla="*/ 662342 w 687350"/>
              <a:gd name="connsiteY1" fmla="*/ 445648 h 831175"/>
              <a:gd name="connsiteX2" fmla="*/ 681128 w 687350"/>
              <a:gd name="connsiteY2" fmla="*/ 376172 h 831175"/>
              <a:gd name="connsiteX3" fmla="*/ 591165 w 687350"/>
              <a:gd name="connsiteY3" fmla="*/ 125094 h 831175"/>
              <a:gd name="connsiteX4" fmla="*/ 506690 w 687350"/>
              <a:gd name="connsiteY4" fmla="*/ 20718 h 831175"/>
              <a:gd name="connsiteX5" fmla="*/ 320770 w 687350"/>
              <a:gd name="connsiteY5" fmla="*/ 0 h 831175"/>
              <a:gd name="connsiteX6" fmla="*/ 316039 w 687350"/>
              <a:gd name="connsiteY6" fmla="*/ 170 h 831175"/>
              <a:gd name="connsiteX7" fmla="*/ 111570 w 687350"/>
              <a:gd name="connsiteY7" fmla="*/ 138827 h 831175"/>
              <a:gd name="connsiteX8" fmla="*/ 5115 w 687350"/>
              <a:gd name="connsiteY8" fmla="*/ 390823 h 831175"/>
              <a:gd name="connsiteX9" fmla="*/ 38938 w 687350"/>
              <a:gd name="connsiteY9" fmla="*/ 474686 h 831175"/>
              <a:gd name="connsiteX10" fmla="*/ 122801 w 687350"/>
              <a:gd name="connsiteY10" fmla="*/ 440864 h 831175"/>
              <a:gd name="connsiteX11" fmla="*/ 192897 w 687350"/>
              <a:gd name="connsiteY11" fmla="*/ 275545 h 831175"/>
              <a:gd name="connsiteX12" fmla="*/ 192897 w 687350"/>
              <a:gd name="connsiteY12" fmla="*/ 395320 h 831175"/>
              <a:gd name="connsiteX13" fmla="*/ 106561 w 687350"/>
              <a:gd name="connsiteY13" fmla="*/ 596741 h 831175"/>
              <a:gd name="connsiteX14" fmla="*/ 192897 w 687350"/>
              <a:gd name="connsiteY14" fmla="*/ 596741 h 831175"/>
              <a:gd name="connsiteX15" fmla="*/ 192897 w 687350"/>
              <a:gd name="connsiteY15" fmla="*/ 831175 h 831175"/>
              <a:gd name="connsiteX16" fmla="*/ 320770 w 687350"/>
              <a:gd name="connsiteY16" fmla="*/ 831175 h 831175"/>
              <a:gd name="connsiteX17" fmla="*/ 320770 w 687350"/>
              <a:gd name="connsiteY17" fmla="*/ 596741 h 831175"/>
              <a:gd name="connsiteX18" fmla="*/ 384707 w 687350"/>
              <a:gd name="connsiteY18" fmla="*/ 596741 h 831175"/>
              <a:gd name="connsiteX19" fmla="*/ 384707 w 687350"/>
              <a:gd name="connsiteY19" fmla="*/ 831175 h 831175"/>
              <a:gd name="connsiteX20" fmla="*/ 512580 w 687350"/>
              <a:gd name="connsiteY20" fmla="*/ 831175 h 831175"/>
              <a:gd name="connsiteX21" fmla="*/ 512580 w 687350"/>
              <a:gd name="connsiteY21" fmla="*/ 596741 h 831175"/>
              <a:gd name="connsiteX22" fmla="*/ 596742 w 687350"/>
              <a:gd name="connsiteY22" fmla="*/ 596741 h 831175"/>
              <a:gd name="connsiteX23" fmla="*/ 512580 w 687350"/>
              <a:gd name="connsiteY23" fmla="*/ 400328 h 831175"/>
              <a:gd name="connsiteX24" fmla="*/ 512580 w 687350"/>
              <a:gd name="connsiteY24" fmla="*/ 217759 h 831175"/>
              <a:gd name="connsiteX25" fmla="*/ 582791 w 687350"/>
              <a:gd name="connsiteY25" fmla="*/ 420791 h 831175"/>
              <a:gd name="connsiteX0" fmla="*/ 582791 w 687350"/>
              <a:gd name="connsiteY0" fmla="*/ 425269 h 835653"/>
              <a:gd name="connsiteX1" fmla="*/ 662342 w 687350"/>
              <a:gd name="connsiteY1" fmla="*/ 450126 h 835653"/>
              <a:gd name="connsiteX2" fmla="*/ 681128 w 687350"/>
              <a:gd name="connsiteY2" fmla="*/ 380650 h 835653"/>
              <a:gd name="connsiteX3" fmla="*/ 591165 w 687350"/>
              <a:gd name="connsiteY3" fmla="*/ 129572 h 835653"/>
              <a:gd name="connsiteX4" fmla="*/ 506690 w 687350"/>
              <a:gd name="connsiteY4" fmla="*/ 25196 h 835653"/>
              <a:gd name="connsiteX5" fmla="*/ 320770 w 687350"/>
              <a:gd name="connsiteY5" fmla="*/ 4478 h 835653"/>
              <a:gd name="connsiteX6" fmla="*/ 316039 w 687350"/>
              <a:gd name="connsiteY6" fmla="*/ 4648 h 835653"/>
              <a:gd name="connsiteX7" fmla="*/ 111570 w 687350"/>
              <a:gd name="connsiteY7" fmla="*/ 143305 h 835653"/>
              <a:gd name="connsiteX8" fmla="*/ 5115 w 687350"/>
              <a:gd name="connsiteY8" fmla="*/ 395301 h 835653"/>
              <a:gd name="connsiteX9" fmla="*/ 38938 w 687350"/>
              <a:gd name="connsiteY9" fmla="*/ 479164 h 835653"/>
              <a:gd name="connsiteX10" fmla="*/ 122801 w 687350"/>
              <a:gd name="connsiteY10" fmla="*/ 445342 h 835653"/>
              <a:gd name="connsiteX11" fmla="*/ 192897 w 687350"/>
              <a:gd name="connsiteY11" fmla="*/ 280023 h 835653"/>
              <a:gd name="connsiteX12" fmla="*/ 192897 w 687350"/>
              <a:gd name="connsiteY12" fmla="*/ 399798 h 835653"/>
              <a:gd name="connsiteX13" fmla="*/ 106561 w 687350"/>
              <a:gd name="connsiteY13" fmla="*/ 601219 h 835653"/>
              <a:gd name="connsiteX14" fmla="*/ 192897 w 687350"/>
              <a:gd name="connsiteY14" fmla="*/ 601219 h 835653"/>
              <a:gd name="connsiteX15" fmla="*/ 192897 w 687350"/>
              <a:gd name="connsiteY15" fmla="*/ 835653 h 835653"/>
              <a:gd name="connsiteX16" fmla="*/ 320770 w 687350"/>
              <a:gd name="connsiteY16" fmla="*/ 835653 h 835653"/>
              <a:gd name="connsiteX17" fmla="*/ 320770 w 687350"/>
              <a:gd name="connsiteY17" fmla="*/ 601219 h 835653"/>
              <a:gd name="connsiteX18" fmla="*/ 384707 w 687350"/>
              <a:gd name="connsiteY18" fmla="*/ 601219 h 835653"/>
              <a:gd name="connsiteX19" fmla="*/ 384707 w 687350"/>
              <a:gd name="connsiteY19" fmla="*/ 835653 h 835653"/>
              <a:gd name="connsiteX20" fmla="*/ 512580 w 687350"/>
              <a:gd name="connsiteY20" fmla="*/ 835653 h 835653"/>
              <a:gd name="connsiteX21" fmla="*/ 512580 w 687350"/>
              <a:gd name="connsiteY21" fmla="*/ 601219 h 835653"/>
              <a:gd name="connsiteX22" fmla="*/ 596742 w 687350"/>
              <a:gd name="connsiteY22" fmla="*/ 601219 h 835653"/>
              <a:gd name="connsiteX23" fmla="*/ 512580 w 687350"/>
              <a:gd name="connsiteY23" fmla="*/ 404806 h 835653"/>
              <a:gd name="connsiteX24" fmla="*/ 512580 w 687350"/>
              <a:gd name="connsiteY24" fmla="*/ 222237 h 835653"/>
              <a:gd name="connsiteX25" fmla="*/ 582791 w 687350"/>
              <a:gd name="connsiteY25" fmla="*/ 425269 h 835653"/>
              <a:gd name="connsiteX0" fmla="*/ 582791 w 687350"/>
              <a:gd name="connsiteY0" fmla="*/ 425269 h 835653"/>
              <a:gd name="connsiteX1" fmla="*/ 662342 w 687350"/>
              <a:gd name="connsiteY1" fmla="*/ 450126 h 835653"/>
              <a:gd name="connsiteX2" fmla="*/ 681128 w 687350"/>
              <a:gd name="connsiteY2" fmla="*/ 380650 h 835653"/>
              <a:gd name="connsiteX3" fmla="*/ 591165 w 687350"/>
              <a:gd name="connsiteY3" fmla="*/ 129572 h 835653"/>
              <a:gd name="connsiteX4" fmla="*/ 506690 w 687350"/>
              <a:gd name="connsiteY4" fmla="*/ 25196 h 835653"/>
              <a:gd name="connsiteX5" fmla="*/ 320770 w 687350"/>
              <a:gd name="connsiteY5" fmla="*/ 4478 h 835653"/>
              <a:gd name="connsiteX6" fmla="*/ 111570 w 687350"/>
              <a:gd name="connsiteY6" fmla="*/ 143305 h 835653"/>
              <a:gd name="connsiteX7" fmla="*/ 5115 w 687350"/>
              <a:gd name="connsiteY7" fmla="*/ 395301 h 835653"/>
              <a:gd name="connsiteX8" fmla="*/ 38938 w 687350"/>
              <a:gd name="connsiteY8" fmla="*/ 479164 h 835653"/>
              <a:gd name="connsiteX9" fmla="*/ 122801 w 687350"/>
              <a:gd name="connsiteY9" fmla="*/ 445342 h 835653"/>
              <a:gd name="connsiteX10" fmla="*/ 192897 w 687350"/>
              <a:gd name="connsiteY10" fmla="*/ 280023 h 835653"/>
              <a:gd name="connsiteX11" fmla="*/ 192897 w 687350"/>
              <a:gd name="connsiteY11" fmla="*/ 399798 h 835653"/>
              <a:gd name="connsiteX12" fmla="*/ 106561 w 687350"/>
              <a:gd name="connsiteY12" fmla="*/ 601219 h 835653"/>
              <a:gd name="connsiteX13" fmla="*/ 192897 w 687350"/>
              <a:gd name="connsiteY13" fmla="*/ 601219 h 835653"/>
              <a:gd name="connsiteX14" fmla="*/ 192897 w 687350"/>
              <a:gd name="connsiteY14" fmla="*/ 835653 h 835653"/>
              <a:gd name="connsiteX15" fmla="*/ 320770 w 687350"/>
              <a:gd name="connsiteY15" fmla="*/ 835653 h 835653"/>
              <a:gd name="connsiteX16" fmla="*/ 320770 w 687350"/>
              <a:gd name="connsiteY16" fmla="*/ 601219 h 835653"/>
              <a:gd name="connsiteX17" fmla="*/ 384707 w 687350"/>
              <a:gd name="connsiteY17" fmla="*/ 601219 h 835653"/>
              <a:gd name="connsiteX18" fmla="*/ 384707 w 687350"/>
              <a:gd name="connsiteY18" fmla="*/ 835653 h 835653"/>
              <a:gd name="connsiteX19" fmla="*/ 512580 w 687350"/>
              <a:gd name="connsiteY19" fmla="*/ 835653 h 835653"/>
              <a:gd name="connsiteX20" fmla="*/ 512580 w 687350"/>
              <a:gd name="connsiteY20" fmla="*/ 601219 h 835653"/>
              <a:gd name="connsiteX21" fmla="*/ 596742 w 687350"/>
              <a:gd name="connsiteY21" fmla="*/ 601219 h 835653"/>
              <a:gd name="connsiteX22" fmla="*/ 512580 w 687350"/>
              <a:gd name="connsiteY22" fmla="*/ 404806 h 835653"/>
              <a:gd name="connsiteX23" fmla="*/ 512580 w 687350"/>
              <a:gd name="connsiteY23" fmla="*/ 222237 h 835653"/>
              <a:gd name="connsiteX24" fmla="*/ 582791 w 687350"/>
              <a:gd name="connsiteY24" fmla="*/ 425269 h 835653"/>
              <a:gd name="connsiteX0" fmla="*/ 582791 w 687350"/>
              <a:gd name="connsiteY0" fmla="*/ 427591 h 837975"/>
              <a:gd name="connsiteX1" fmla="*/ 662342 w 687350"/>
              <a:gd name="connsiteY1" fmla="*/ 452448 h 837975"/>
              <a:gd name="connsiteX2" fmla="*/ 681128 w 687350"/>
              <a:gd name="connsiteY2" fmla="*/ 382972 h 837975"/>
              <a:gd name="connsiteX3" fmla="*/ 591165 w 687350"/>
              <a:gd name="connsiteY3" fmla="*/ 131894 h 837975"/>
              <a:gd name="connsiteX4" fmla="*/ 506690 w 687350"/>
              <a:gd name="connsiteY4" fmla="*/ 27518 h 837975"/>
              <a:gd name="connsiteX5" fmla="*/ 301473 w 687350"/>
              <a:gd name="connsiteY5" fmla="*/ 1620 h 837975"/>
              <a:gd name="connsiteX6" fmla="*/ 111570 w 687350"/>
              <a:gd name="connsiteY6" fmla="*/ 145627 h 837975"/>
              <a:gd name="connsiteX7" fmla="*/ 5115 w 687350"/>
              <a:gd name="connsiteY7" fmla="*/ 397623 h 837975"/>
              <a:gd name="connsiteX8" fmla="*/ 38938 w 687350"/>
              <a:gd name="connsiteY8" fmla="*/ 481486 h 837975"/>
              <a:gd name="connsiteX9" fmla="*/ 122801 w 687350"/>
              <a:gd name="connsiteY9" fmla="*/ 447664 h 837975"/>
              <a:gd name="connsiteX10" fmla="*/ 192897 w 687350"/>
              <a:gd name="connsiteY10" fmla="*/ 282345 h 837975"/>
              <a:gd name="connsiteX11" fmla="*/ 192897 w 687350"/>
              <a:gd name="connsiteY11" fmla="*/ 402120 h 837975"/>
              <a:gd name="connsiteX12" fmla="*/ 106561 w 687350"/>
              <a:gd name="connsiteY12" fmla="*/ 603541 h 837975"/>
              <a:gd name="connsiteX13" fmla="*/ 192897 w 687350"/>
              <a:gd name="connsiteY13" fmla="*/ 603541 h 837975"/>
              <a:gd name="connsiteX14" fmla="*/ 192897 w 687350"/>
              <a:gd name="connsiteY14" fmla="*/ 837975 h 837975"/>
              <a:gd name="connsiteX15" fmla="*/ 320770 w 687350"/>
              <a:gd name="connsiteY15" fmla="*/ 837975 h 837975"/>
              <a:gd name="connsiteX16" fmla="*/ 320770 w 687350"/>
              <a:gd name="connsiteY16" fmla="*/ 603541 h 837975"/>
              <a:gd name="connsiteX17" fmla="*/ 384707 w 687350"/>
              <a:gd name="connsiteY17" fmla="*/ 603541 h 837975"/>
              <a:gd name="connsiteX18" fmla="*/ 384707 w 687350"/>
              <a:gd name="connsiteY18" fmla="*/ 837975 h 837975"/>
              <a:gd name="connsiteX19" fmla="*/ 512580 w 687350"/>
              <a:gd name="connsiteY19" fmla="*/ 837975 h 837975"/>
              <a:gd name="connsiteX20" fmla="*/ 512580 w 687350"/>
              <a:gd name="connsiteY20" fmla="*/ 603541 h 837975"/>
              <a:gd name="connsiteX21" fmla="*/ 596742 w 687350"/>
              <a:gd name="connsiteY21" fmla="*/ 603541 h 837975"/>
              <a:gd name="connsiteX22" fmla="*/ 512580 w 687350"/>
              <a:gd name="connsiteY22" fmla="*/ 407128 h 837975"/>
              <a:gd name="connsiteX23" fmla="*/ 512580 w 687350"/>
              <a:gd name="connsiteY23" fmla="*/ 224559 h 837975"/>
              <a:gd name="connsiteX24" fmla="*/ 582791 w 687350"/>
              <a:gd name="connsiteY24" fmla="*/ 427591 h 837975"/>
              <a:gd name="connsiteX0" fmla="*/ 582791 w 687350"/>
              <a:gd name="connsiteY0" fmla="*/ 427591 h 837975"/>
              <a:gd name="connsiteX1" fmla="*/ 662342 w 687350"/>
              <a:gd name="connsiteY1" fmla="*/ 452448 h 837975"/>
              <a:gd name="connsiteX2" fmla="*/ 681128 w 687350"/>
              <a:gd name="connsiteY2" fmla="*/ 382972 h 837975"/>
              <a:gd name="connsiteX3" fmla="*/ 506690 w 687350"/>
              <a:gd name="connsiteY3" fmla="*/ 27518 h 837975"/>
              <a:gd name="connsiteX4" fmla="*/ 301473 w 687350"/>
              <a:gd name="connsiteY4" fmla="*/ 1620 h 837975"/>
              <a:gd name="connsiteX5" fmla="*/ 111570 w 687350"/>
              <a:gd name="connsiteY5" fmla="*/ 145627 h 837975"/>
              <a:gd name="connsiteX6" fmla="*/ 5115 w 687350"/>
              <a:gd name="connsiteY6" fmla="*/ 397623 h 837975"/>
              <a:gd name="connsiteX7" fmla="*/ 38938 w 687350"/>
              <a:gd name="connsiteY7" fmla="*/ 481486 h 837975"/>
              <a:gd name="connsiteX8" fmla="*/ 122801 w 687350"/>
              <a:gd name="connsiteY8" fmla="*/ 447664 h 837975"/>
              <a:gd name="connsiteX9" fmla="*/ 192897 w 687350"/>
              <a:gd name="connsiteY9" fmla="*/ 282345 h 837975"/>
              <a:gd name="connsiteX10" fmla="*/ 192897 w 687350"/>
              <a:gd name="connsiteY10" fmla="*/ 402120 h 837975"/>
              <a:gd name="connsiteX11" fmla="*/ 106561 w 687350"/>
              <a:gd name="connsiteY11" fmla="*/ 603541 h 837975"/>
              <a:gd name="connsiteX12" fmla="*/ 192897 w 687350"/>
              <a:gd name="connsiteY12" fmla="*/ 603541 h 837975"/>
              <a:gd name="connsiteX13" fmla="*/ 192897 w 687350"/>
              <a:gd name="connsiteY13" fmla="*/ 837975 h 837975"/>
              <a:gd name="connsiteX14" fmla="*/ 320770 w 687350"/>
              <a:gd name="connsiteY14" fmla="*/ 837975 h 837975"/>
              <a:gd name="connsiteX15" fmla="*/ 320770 w 687350"/>
              <a:gd name="connsiteY15" fmla="*/ 603541 h 837975"/>
              <a:gd name="connsiteX16" fmla="*/ 384707 w 687350"/>
              <a:gd name="connsiteY16" fmla="*/ 603541 h 837975"/>
              <a:gd name="connsiteX17" fmla="*/ 384707 w 687350"/>
              <a:gd name="connsiteY17" fmla="*/ 837975 h 837975"/>
              <a:gd name="connsiteX18" fmla="*/ 512580 w 687350"/>
              <a:gd name="connsiteY18" fmla="*/ 837975 h 837975"/>
              <a:gd name="connsiteX19" fmla="*/ 512580 w 687350"/>
              <a:gd name="connsiteY19" fmla="*/ 603541 h 837975"/>
              <a:gd name="connsiteX20" fmla="*/ 596742 w 687350"/>
              <a:gd name="connsiteY20" fmla="*/ 603541 h 837975"/>
              <a:gd name="connsiteX21" fmla="*/ 512580 w 687350"/>
              <a:gd name="connsiteY21" fmla="*/ 407128 h 837975"/>
              <a:gd name="connsiteX22" fmla="*/ 512580 w 687350"/>
              <a:gd name="connsiteY22" fmla="*/ 224559 h 837975"/>
              <a:gd name="connsiteX23" fmla="*/ 582791 w 687350"/>
              <a:gd name="connsiteY23" fmla="*/ 427591 h 837975"/>
              <a:gd name="connsiteX0" fmla="*/ 582791 w 749580"/>
              <a:gd name="connsiteY0" fmla="*/ 548585 h 958969"/>
              <a:gd name="connsiteX1" fmla="*/ 662342 w 749580"/>
              <a:gd name="connsiteY1" fmla="*/ 573442 h 958969"/>
              <a:gd name="connsiteX2" fmla="*/ 747290 w 749580"/>
              <a:gd name="connsiteY2" fmla="*/ 11904 h 958969"/>
              <a:gd name="connsiteX3" fmla="*/ 506690 w 749580"/>
              <a:gd name="connsiteY3" fmla="*/ 148512 h 958969"/>
              <a:gd name="connsiteX4" fmla="*/ 301473 w 749580"/>
              <a:gd name="connsiteY4" fmla="*/ 122614 h 958969"/>
              <a:gd name="connsiteX5" fmla="*/ 111570 w 749580"/>
              <a:gd name="connsiteY5" fmla="*/ 266621 h 958969"/>
              <a:gd name="connsiteX6" fmla="*/ 5115 w 749580"/>
              <a:gd name="connsiteY6" fmla="*/ 518617 h 958969"/>
              <a:gd name="connsiteX7" fmla="*/ 38938 w 749580"/>
              <a:gd name="connsiteY7" fmla="*/ 602480 h 958969"/>
              <a:gd name="connsiteX8" fmla="*/ 122801 w 749580"/>
              <a:gd name="connsiteY8" fmla="*/ 568658 h 958969"/>
              <a:gd name="connsiteX9" fmla="*/ 192897 w 749580"/>
              <a:gd name="connsiteY9" fmla="*/ 403339 h 958969"/>
              <a:gd name="connsiteX10" fmla="*/ 192897 w 749580"/>
              <a:gd name="connsiteY10" fmla="*/ 523114 h 958969"/>
              <a:gd name="connsiteX11" fmla="*/ 106561 w 749580"/>
              <a:gd name="connsiteY11" fmla="*/ 724535 h 958969"/>
              <a:gd name="connsiteX12" fmla="*/ 192897 w 749580"/>
              <a:gd name="connsiteY12" fmla="*/ 724535 h 958969"/>
              <a:gd name="connsiteX13" fmla="*/ 192897 w 749580"/>
              <a:gd name="connsiteY13" fmla="*/ 958969 h 958969"/>
              <a:gd name="connsiteX14" fmla="*/ 320770 w 749580"/>
              <a:gd name="connsiteY14" fmla="*/ 958969 h 958969"/>
              <a:gd name="connsiteX15" fmla="*/ 320770 w 749580"/>
              <a:gd name="connsiteY15" fmla="*/ 724535 h 958969"/>
              <a:gd name="connsiteX16" fmla="*/ 384707 w 749580"/>
              <a:gd name="connsiteY16" fmla="*/ 724535 h 958969"/>
              <a:gd name="connsiteX17" fmla="*/ 384707 w 749580"/>
              <a:gd name="connsiteY17" fmla="*/ 958969 h 958969"/>
              <a:gd name="connsiteX18" fmla="*/ 512580 w 749580"/>
              <a:gd name="connsiteY18" fmla="*/ 958969 h 958969"/>
              <a:gd name="connsiteX19" fmla="*/ 512580 w 749580"/>
              <a:gd name="connsiteY19" fmla="*/ 724535 h 958969"/>
              <a:gd name="connsiteX20" fmla="*/ 596742 w 749580"/>
              <a:gd name="connsiteY20" fmla="*/ 724535 h 958969"/>
              <a:gd name="connsiteX21" fmla="*/ 512580 w 749580"/>
              <a:gd name="connsiteY21" fmla="*/ 528122 h 958969"/>
              <a:gd name="connsiteX22" fmla="*/ 512580 w 749580"/>
              <a:gd name="connsiteY22" fmla="*/ 345553 h 958969"/>
              <a:gd name="connsiteX23" fmla="*/ 582791 w 749580"/>
              <a:gd name="connsiteY23" fmla="*/ 548585 h 958969"/>
              <a:gd name="connsiteX0" fmla="*/ 582791 w 749580"/>
              <a:gd name="connsiteY0" fmla="*/ 536681 h 947065"/>
              <a:gd name="connsiteX1" fmla="*/ 662342 w 749580"/>
              <a:gd name="connsiteY1" fmla="*/ 561538 h 947065"/>
              <a:gd name="connsiteX2" fmla="*/ 747290 w 749580"/>
              <a:gd name="connsiteY2" fmla="*/ 0 h 947065"/>
              <a:gd name="connsiteX3" fmla="*/ 506690 w 749580"/>
              <a:gd name="connsiteY3" fmla="*/ 136608 h 947065"/>
              <a:gd name="connsiteX4" fmla="*/ 301473 w 749580"/>
              <a:gd name="connsiteY4" fmla="*/ 110710 h 947065"/>
              <a:gd name="connsiteX5" fmla="*/ 111570 w 749580"/>
              <a:gd name="connsiteY5" fmla="*/ 254717 h 947065"/>
              <a:gd name="connsiteX6" fmla="*/ 5115 w 749580"/>
              <a:gd name="connsiteY6" fmla="*/ 506713 h 947065"/>
              <a:gd name="connsiteX7" fmla="*/ 38938 w 749580"/>
              <a:gd name="connsiteY7" fmla="*/ 590576 h 947065"/>
              <a:gd name="connsiteX8" fmla="*/ 122801 w 749580"/>
              <a:gd name="connsiteY8" fmla="*/ 556754 h 947065"/>
              <a:gd name="connsiteX9" fmla="*/ 192897 w 749580"/>
              <a:gd name="connsiteY9" fmla="*/ 391435 h 947065"/>
              <a:gd name="connsiteX10" fmla="*/ 192897 w 749580"/>
              <a:gd name="connsiteY10" fmla="*/ 511210 h 947065"/>
              <a:gd name="connsiteX11" fmla="*/ 106561 w 749580"/>
              <a:gd name="connsiteY11" fmla="*/ 712631 h 947065"/>
              <a:gd name="connsiteX12" fmla="*/ 192897 w 749580"/>
              <a:gd name="connsiteY12" fmla="*/ 712631 h 947065"/>
              <a:gd name="connsiteX13" fmla="*/ 192897 w 749580"/>
              <a:gd name="connsiteY13" fmla="*/ 947065 h 947065"/>
              <a:gd name="connsiteX14" fmla="*/ 320770 w 749580"/>
              <a:gd name="connsiteY14" fmla="*/ 947065 h 947065"/>
              <a:gd name="connsiteX15" fmla="*/ 320770 w 749580"/>
              <a:gd name="connsiteY15" fmla="*/ 712631 h 947065"/>
              <a:gd name="connsiteX16" fmla="*/ 384707 w 749580"/>
              <a:gd name="connsiteY16" fmla="*/ 712631 h 947065"/>
              <a:gd name="connsiteX17" fmla="*/ 384707 w 749580"/>
              <a:gd name="connsiteY17" fmla="*/ 947065 h 947065"/>
              <a:gd name="connsiteX18" fmla="*/ 512580 w 749580"/>
              <a:gd name="connsiteY18" fmla="*/ 947065 h 947065"/>
              <a:gd name="connsiteX19" fmla="*/ 512580 w 749580"/>
              <a:gd name="connsiteY19" fmla="*/ 712631 h 947065"/>
              <a:gd name="connsiteX20" fmla="*/ 596742 w 749580"/>
              <a:gd name="connsiteY20" fmla="*/ 712631 h 947065"/>
              <a:gd name="connsiteX21" fmla="*/ 512580 w 749580"/>
              <a:gd name="connsiteY21" fmla="*/ 516218 h 947065"/>
              <a:gd name="connsiteX22" fmla="*/ 512580 w 749580"/>
              <a:gd name="connsiteY22" fmla="*/ 333649 h 947065"/>
              <a:gd name="connsiteX23" fmla="*/ 582791 w 749580"/>
              <a:gd name="connsiteY23" fmla="*/ 536681 h 947065"/>
              <a:gd name="connsiteX0" fmla="*/ 582791 w 712342"/>
              <a:gd name="connsiteY0" fmla="*/ 549629 h 960013"/>
              <a:gd name="connsiteX1" fmla="*/ 662342 w 712342"/>
              <a:gd name="connsiteY1" fmla="*/ 574486 h 960013"/>
              <a:gd name="connsiteX2" fmla="*/ 708695 w 712342"/>
              <a:gd name="connsiteY2" fmla="*/ 0 h 960013"/>
              <a:gd name="connsiteX3" fmla="*/ 506690 w 712342"/>
              <a:gd name="connsiteY3" fmla="*/ 149556 h 960013"/>
              <a:gd name="connsiteX4" fmla="*/ 301473 w 712342"/>
              <a:gd name="connsiteY4" fmla="*/ 123658 h 960013"/>
              <a:gd name="connsiteX5" fmla="*/ 111570 w 712342"/>
              <a:gd name="connsiteY5" fmla="*/ 267665 h 960013"/>
              <a:gd name="connsiteX6" fmla="*/ 5115 w 712342"/>
              <a:gd name="connsiteY6" fmla="*/ 519661 h 960013"/>
              <a:gd name="connsiteX7" fmla="*/ 38938 w 712342"/>
              <a:gd name="connsiteY7" fmla="*/ 603524 h 960013"/>
              <a:gd name="connsiteX8" fmla="*/ 122801 w 712342"/>
              <a:gd name="connsiteY8" fmla="*/ 569702 h 960013"/>
              <a:gd name="connsiteX9" fmla="*/ 192897 w 712342"/>
              <a:gd name="connsiteY9" fmla="*/ 404383 h 960013"/>
              <a:gd name="connsiteX10" fmla="*/ 192897 w 712342"/>
              <a:gd name="connsiteY10" fmla="*/ 524158 h 960013"/>
              <a:gd name="connsiteX11" fmla="*/ 106561 w 712342"/>
              <a:gd name="connsiteY11" fmla="*/ 725579 h 960013"/>
              <a:gd name="connsiteX12" fmla="*/ 192897 w 712342"/>
              <a:gd name="connsiteY12" fmla="*/ 725579 h 960013"/>
              <a:gd name="connsiteX13" fmla="*/ 192897 w 712342"/>
              <a:gd name="connsiteY13" fmla="*/ 960013 h 960013"/>
              <a:gd name="connsiteX14" fmla="*/ 320770 w 712342"/>
              <a:gd name="connsiteY14" fmla="*/ 960013 h 960013"/>
              <a:gd name="connsiteX15" fmla="*/ 320770 w 712342"/>
              <a:gd name="connsiteY15" fmla="*/ 725579 h 960013"/>
              <a:gd name="connsiteX16" fmla="*/ 384707 w 712342"/>
              <a:gd name="connsiteY16" fmla="*/ 725579 h 960013"/>
              <a:gd name="connsiteX17" fmla="*/ 384707 w 712342"/>
              <a:gd name="connsiteY17" fmla="*/ 960013 h 960013"/>
              <a:gd name="connsiteX18" fmla="*/ 512580 w 712342"/>
              <a:gd name="connsiteY18" fmla="*/ 960013 h 960013"/>
              <a:gd name="connsiteX19" fmla="*/ 512580 w 712342"/>
              <a:gd name="connsiteY19" fmla="*/ 725579 h 960013"/>
              <a:gd name="connsiteX20" fmla="*/ 596742 w 712342"/>
              <a:gd name="connsiteY20" fmla="*/ 725579 h 960013"/>
              <a:gd name="connsiteX21" fmla="*/ 512580 w 712342"/>
              <a:gd name="connsiteY21" fmla="*/ 529166 h 960013"/>
              <a:gd name="connsiteX22" fmla="*/ 512580 w 712342"/>
              <a:gd name="connsiteY22" fmla="*/ 346597 h 960013"/>
              <a:gd name="connsiteX23" fmla="*/ 582791 w 712342"/>
              <a:gd name="connsiteY23" fmla="*/ 549629 h 960013"/>
              <a:gd name="connsiteX0" fmla="*/ 582791 w 787131"/>
              <a:gd name="connsiteY0" fmla="*/ 549629 h 960013"/>
              <a:gd name="connsiteX1" fmla="*/ 783639 w 787131"/>
              <a:gd name="connsiteY1" fmla="*/ 126450 h 960013"/>
              <a:gd name="connsiteX2" fmla="*/ 708695 w 787131"/>
              <a:gd name="connsiteY2" fmla="*/ 0 h 960013"/>
              <a:gd name="connsiteX3" fmla="*/ 506690 w 787131"/>
              <a:gd name="connsiteY3" fmla="*/ 149556 h 960013"/>
              <a:gd name="connsiteX4" fmla="*/ 301473 w 787131"/>
              <a:gd name="connsiteY4" fmla="*/ 123658 h 960013"/>
              <a:gd name="connsiteX5" fmla="*/ 111570 w 787131"/>
              <a:gd name="connsiteY5" fmla="*/ 267665 h 960013"/>
              <a:gd name="connsiteX6" fmla="*/ 5115 w 787131"/>
              <a:gd name="connsiteY6" fmla="*/ 519661 h 960013"/>
              <a:gd name="connsiteX7" fmla="*/ 38938 w 787131"/>
              <a:gd name="connsiteY7" fmla="*/ 603524 h 960013"/>
              <a:gd name="connsiteX8" fmla="*/ 122801 w 787131"/>
              <a:gd name="connsiteY8" fmla="*/ 569702 h 960013"/>
              <a:gd name="connsiteX9" fmla="*/ 192897 w 787131"/>
              <a:gd name="connsiteY9" fmla="*/ 404383 h 960013"/>
              <a:gd name="connsiteX10" fmla="*/ 192897 w 787131"/>
              <a:gd name="connsiteY10" fmla="*/ 524158 h 960013"/>
              <a:gd name="connsiteX11" fmla="*/ 106561 w 787131"/>
              <a:gd name="connsiteY11" fmla="*/ 725579 h 960013"/>
              <a:gd name="connsiteX12" fmla="*/ 192897 w 787131"/>
              <a:gd name="connsiteY12" fmla="*/ 725579 h 960013"/>
              <a:gd name="connsiteX13" fmla="*/ 192897 w 787131"/>
              <a:gd name="connsiteY13" fmla="*/ 960013 h 960013"/>
              <a:gd name="connsiteX14" fmla="*/ 320770 w 787131"/>
              <a:gd name="connsiteY14" fmla="*/ 960013 h 960013"/>
              <a:gd name="connsiteX15" fmla="*/ 320770 w 787131"/>
              <a:gd name="connsiteY15" fmla="*/ 725579 h 960013"/>
              <a:gd name="connsiteX16" fmla="*/ 384707 w 787131"/>
              <a:gd name="connsiteY16" fmla="*/ 725579 h 960013"/>
              <a:gd name="connsiteX17" fmla="*/ 384707 w 787131"/>
              <a:gd name="connsiteY17" fmla="*/ 960013 h 960013"/>
              <a:gd name="connsiteX18" fmla="*/ 512580 w 787131"/>
              <a:gd name="connsiteY18" fmla="*/ 960013 h 960013"/>
              <a:gd name="connsiteX19" fmla="*/ 512580 w 787131"/>
              <a:gd name="connsiteY19" fmla="*/ 725579 h 960013"/>
              <a:gd name="connsiteX20" fmla="*/ 596742 w 787131"/>
              <a:gd name="connsiteY20" fmla="*/ 725579 h 960013"/>
              <a:gd name="connsiteX21" fmla="*/ 512580 w 787131"/>
              <a:gd name="connsiteY21" fmla="*/ 529166 h 960013"/>
              <a:gd name="connsiteX22" fmla="*/ 512580 w 787131"/>
              <a:gd name="connsiteY22" fmla="*/ 346597 h 960013"/>
              <a:gd name="connsiteX23" fmla="*/ 582791 w 787131"/>
              <a:gd name="connsiteY23" fmla="*/ 549629 h 960013"/>
              <a:gd name="connsiteX0" fmla="*/ 682034 w 783862"/>
              <a:gd name="connsiteY0" fmla="*/ 246623 h 960013"/>
              <a:gd name="connsiteX1" fmla="*/ 783639 w 783862"/>
              <a:gd name="connsiteY1" fmla="*/ 126450 h 960013"/>
              <a:gd name="connsiteX2" fmla="*/ 708695 w 783862"/>
              <a:gd name="connsiteY2" fmla="*/ 0 h 960013"/>
              <a:gd name="connsiteX3" fmla="*/ 506690 w 783862"/>
              <a:gd name="connsiteY3" fmla="*/ 149556 h 960013"/>
              <a:gd name="connsiteX4" fmla="*/ 301473 w 783862"/>
              <a:gd name="connsiteY4" fmla="*/ 123658 h 960013"/>
              <a:gd name="connsiteX5" fmla="*/ 111570 w 783862"/>
              <a:gd name="connsiteY5" fmla="*/ 267665 h 960013"/>
              <a:gd name="connsiteX6" fmla="*/ 5115 w 783862"/>
              <a:gd name="connsiteY6" fmla="*/ 519661 h 960013"/>
              <a:gd name="connsiteX7" fmla="*/ 38938 w 783862"/>
              <a:gd name="connsiteY7" fmla="*/ 603524 h 960013"/>
              <a:gd name="connsiteX8" fmla="*/ 122801 w 783862"/>
              <a:gd name="connsiteY8" fmla="*/ 569702 h 960013"/>
              <a:gd name="connsiteX9" fmla="*/ 192897 w 783862"/>
              <a:gd name="connsiteY9" fmla="*/ 404383 h 960013"/>
              <a:gd name="connsiteX10" fmla="*/ 192897 w 783862"/>
              <a:gd name="connsiteY10" fmla="*/ 524158 h 960013"/>
              <a:gd name="connsiteX11" fmla="*/ 106561 w 783862"/>
              <a:gd name="connsiteY11" fmla="*/ 725579 h 960013"/>
              <a:gd name="connsiteX12" fmla="*/ 192897 w 783862"/>
              <a:gd name="connsiteY12" fmla="*/ 725579 h 960013"/>
              <a:gd name="connsiteX13" fmla="*/ 192897 w 783862"/>
              <a:gd name="connsiteY13" fmla="*/ 960013 h 960013"/>
              <a:gd name="connsiteX14" fmla="*/ 320770 w 783862"/>
              <a:gd name="connsiteY14" fmla="*/ 960013 h 960013"/>
              <a:gd name="connsiteX15" fmla="*/ 320770 w 783862"/>
              <a:gd name="connsiteY15" fmla="*/ 725579 h 960013"/>
              <a:gd name="connsiteX16" fmla="*/ 384707 w 783862"/>
              <a:gd name="connsiteY16" fmla="*/ 725579 h 960013"/>
              <a:gd name="connsiteX17" fmla="*/ 384707 w 783862"/>
              <a:gd name="connsiteY17" fmla="*/ 960013 h 960013"/>
              <a:gd name="connsiteX18" fmla="*/ 512580 w 783862"/>
              <a:gd name="connsiteY18" fmla="*/ 960013 h 960013"/>
              <a:gd name="connsiteX19" fmla="*/ 512580 w 783862"/>
              <a:gd name="connsiteY19" fmla="*/ 725579 h 960013"/>
              <a:gd name="connsiteX20" fmla="*/ 596742 w 783862"/>
              <a:gd name="connsiteY20" fmla="*/ 725579 h 960013"/>
              <a:gd name="connsiteX21" fmla="*/ 512580 w 783862"/>
              <a:gd name="connsiteY21" fmla="*/ 529166 h 960013"/>
              <a:gd name="connsiteX22" fmla="*/ 512580 w 783862"/>
              <a:gd name="connsiteY22" fmla="*/ 346597 h 960013"/>
              <a:gd name="connsiteX23" fmla="*/ 682034 w 783862"/>
              <a:gd name="connsiteY23" fmla="*/ 246623 h 960013"/>
              <a:gd name="connsiteX0" fmla="*/ 512580 w 783862"/>
              <a:gd name="connsiteY0" fmla="*/ 346597 h 960013"/>
              <a:gd name="connsiteX1" fmla="*/ 783639 w 783862"/>
              <a:gd name="connsiteY1" fmla="*/ 126450 h 960013"/>
              <a:gd name="connsiteX2" fmla="*/ 708695 w 783862"/>
              <a:gd name="connsiteY2" fmla="*/ 0 h 960013"/>
              <a:gd name="connsiteX3" fmla="*/ 506690 w 783862"/>
              <a:gd name="connsiteY3" fmla="*/ 149556 h 960013"/>
              <a:gd name="connsiteX4" fmla="*/ 301473 w 783862"/>
              <a:gd name="connsiteY4" fmla="*/ 123658 h 960013"/>
              <a:gd name="connsiteX5" fmla="*/ 111570 w 783862"/>
              <a:gd name="connsiteY5" fmla="*/ 267665 h 960013"/>
              <a:gd name="connsiteX6" fmla="*/ 5115 w 783862"/>
              <a:gd name="connsiteY6" fmla="*/ 519661 h 960013"/>
              <a:gd name="connsiteX7" fmla="*/ 38938 w 783862"/>
              <a:gd name="connsiteY7" fmla="*/ 603524 h 960013"/>
              <a:gd name="connsiteX8" fmla="*/ 122801 w 783862"/>
              <a:gd name="connsiteY8" fmla="*/ 569702 h 960013"/>
              <a:gd name="connsiteX9" fmla="*/ 192897 w 783862"/>
              <a:gd name="connsiteY9" fmla="*/ 404383 h 960013"/>
              <a:gd name="connsiteX10" fmla="*/ 192897 w 783862"/>
              <a:gd name="connsiteY10" fmla="*/ 524158 h 960013"/>
              <a:gd name="connsiteX11" fmla="*/ 106561 w 783862"/>
              <a:gd name="connsiteY11" fmla="*/ 725579 h 960013"/>
              <a:gd name="connsiteX12" fmla="*/ 192897 w 783862"/>
              <a:gd name="connsiteY12" fmla="*/ 725579 h 960013"/>
              <a:gd name="connsiteX13" fmla="*/ 192897 w 783862"/>
              <a:gd name="connsiteY13" fmla="*/ 960013 h 960013"/>
              <a:gd name="connsiteX14" fmla="*/ 320770 w 783862"/>
              <a:gd name="connsiteY14" fmla="*/ 960013 h 960013"/>
              <a:gd name="connsiteX15" fmla="*/ 320770 w 783862"/>
              <a:gd name="connsiteY15" fmla="*/ 725579 h 960013"/>
              <a:gd name="connsiteX16" fmla="*/ 384707 w 783862"/>
              <a:gd name="connsiteY16" fmla="*/ 725579 h 960013"/>
              <a:gd name="connsiteX17" fmla="*/ 384707 w 783862"/>
              <a:gd name="connsiteY17" fmla="*/ 960013 h 960013"/>
              <a:gd name="connsiteX18" fmla="*/ 512580 w 783862"/>
              <a:gd name="connsiteY18" fmla="*/ 960013 h 960013"/>
              <a:gd name="connsiteX19" fmla="*/ 512580 w 783862"/>
              <a:gd name="connsiteY19" fmla="*/ 725579 h 960013"/>
              <a:gd name="connsiteX20" fmla="*/ 596742 w 783862"/>
              <a:gd name="connsiteY20" fmla="*/ 725579 h 960013"/>
              <a:gd name="connsiteX21" fmla="*/ 512580 w 783862"/>
              <a:gd name="connsiteY21" fmla="*/ 529166 h 960013"/>
              <a:gd name="connsiteX22" fmla="*/ 512580 w 783862"/>
              <a:gd name="connsiteY22" fmla="*/ 346597 h 96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83862" h="960013">
                <a:moveTo>
                  <a:pt x="512580" y="346597"/>
                </a:moveTo>
                <a:lnTo>
                  <a:pt x="783639" y="126450"/>
                </a:lnTo>
                <a:cubicBezTo>
                  <a:pt x="788082" y="85346"/>
                  <a:pt x="724853" y="23261"/>
                  <a:pt x="708695" y="0"/>
                </a:cubicBezTo>
                <a:lnTo>
                  <a:pt x="506690" y="149556"/>
                </a:lnTo>
                <a:cubicBezTo>
                  <a:pt x="417149" y="103803"/>
                  <a:pt x="363446" y="130564"/>
                  <a:pt x="301473" y="123658"/>
                </a:cubicBezTo>
                <a:cubicBezTo>
                  <a:pt x="235620" y="143343"/>
                  <a:pt x="160963" y="201665"/>
                  <a:pt x="111570" y="267665"/>
                </a:cubicBezTo>
                <a:cubicBezTo>
                  <a:pt x="62177" y="333665"/>
                  <a:pt x="45054" y="425674"/>
                  <a:pt x="5115" y="519661"/>
                </a:cubicBezTo>
                <a:cubicBezTo>
                  <a:pt x="-8703" y="552160"/>
                  <a:pt x="6439" y="589705"/>
                  <a:pt x="38938" y="603524"/>
                </a:cubicBezTo>
                <a:cubicBezTo>
                  <a:pt x="71437" y="617343"/>
                  <a:pt x="108983" y="602201"/>
                  <a:pt x="122801" y="569702"/>
                </a:cubicBezTo>
                <a:lnTo>
                  <a:pt x="192897" y="404383"/>
                </a:lnTo>
                <a:lnTo>
                  <a:pt x="192897" y="524158"/>
                </a:lnTo>
                <a:lnTo>
                  <a:pt x="106561" y="725579"/>
                </a:lnTo>
                <a:lnTo>
                  <a:pt x="192897" y="725579"/>
                </a:lnTo>
                <a:lnTo>
                  <a:pt x="192897" y="960013"/>
                </a:lnTo>
                <a:lnTo>
                  <a:pt x="320770" y="960013"/>
                </a:lnTo>
                <a:lnTo>
                  <a:pt x="320770" y="725579"/>
                </a:lnTo>
                <a:lnTo>
                  <a:pt x="384707" y="725579"/>
                </a:lnTo>
                <a:lnTo>
                  <a:pt x="384707" y="960013"/>
                </a:lnTo>
                <a:lnTo>
                  <a:pt x="512580" y="960013"/>
                </a:lnTo>
                <a:lnTo>
                  <a:pt x="512580" y="725579"/>
                </a:lnTo>
                <a:lnTo>
                  <a:pt x="596742" y="725579"/>
                </a:lnTo>
                <a:lnTo>
                  <a:pt x="512580" y="529166"/>
                </a:lnTo>
                <a:lnTo>
                  <a:pt x="512580" y="346597"/>
                </a:lnTo>
                <a:close/>
              </a:path>
            </a:pathLst>
          </a:custGeom>
          <a:solidFill>
            <a:schemeClr val="bg1"/>
          </a:solidFill>
          <a:ln w="212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A0F58F4-C2AA-4308-99ED-0EF4B08F10B3}"/>
              </a:ext>
            </a:extLst>
          </p:cNvPr>
          <p:cNvSpPr/>
          <p:nvPr/>
        </p:nvSpPr>
        <p:spPr>
          <a:xfrm>
            <a:off x="9761566" y="2488615"/>
            <a:ext cx="423089" cy="764207"/>
          </a:xfrm>
          <a:custGeom>
            <a:avLst/>
            <a:gdLst>
              <a:gd name="connsiteX0" fmla="*/ 1448130 w 1453235"/>
              <a:gd name="connsiteY0" fmla="*/ 1075556 h 2514287"/>
              <a:gd name="connsiteX1" fmla="*/ 1210914 w 1453235"/>
              <a:gd name="connsiteY1" fmla="*/ 209524 h 2514287"/>
              <a:gd name="connsiteX2" fmla="*/ 1158200 w 1453235"/>
              <a:gd name="connsiteY2" fmla="*/ 132698 h 2514287"/>
              <a:gd name="connsiteX3" fmla="*/ 881449 w 1453235"/>
              <a:gd name="connsiteY3" fmla="*/ 13968 h 2514287"/>
              <a:gd name="connsiteX4" fmla="*/ 729895 w 1453235"/>
              <a:gd name="connsiteY4" fmla="*/ 0 h 2514287"/>
              <a:gd name="connsiteX5" fmla="*/ 578341 w 1453235"/>
              <a:gd name="connsiteY5" fmla="*/ 13968 h 2514287"/>
              <a:gd name="connsiteX6" fmla="*/ 301590 w 1453235"/>
              <a:gd name="connsiteY6" fmla="*/ 132698 h 2514287"/>
              <a:gd name="connsiteX7" fmla="*/ 248876 w 1453235"/>
              <a:gd name="connsiteY7" fmla="*/ 209524 h 2514287"/>
              <a:gd name="connsiteX8" fmla="*/ 5071 w 1453235"/>
              <a:gd name="connsiteY8" fmla="*/ 1075556 h 2514287"/>
              <a:gd name="connsiteX9" fmla="*/ 97322 w 1453235"/>
              <a:gd name="connsiteY9" fmla="*/ 1250160 h 2514287"/>
              <a:gd name="connsiteX10" fmla="*/ 136857 w 1453235"/>
              <a:gd name="connsiteY10" fmla="*/ 1257144 h 2514287"/>
              <a:gd name="connsiteX11" fmla="*/ 262054 w 1453235"/>
              <a:gd name="connsiteY11" fmla="*/ 1159366 h 2514287"/>
              <a:gd name="connsiteX12" fmla="*/ 466323 w 1453235"/>
              <a:gd name="connsiteY12" fmla="*/ 426032 h 2514287"/>
              <a:gd name="connsiteX13" fmla="*/ 466323 w 1453235"/>
              <a:gd name="connsiteY13" fmla="*/ 670477 h 2514287"/>
              <a:gd name="connsiteX14" fmla="*/ 222518 w 1453235"/>
              <a:gd name="connsiteY14" fmla="*/ 1536509 h 2514287"/>
              <a:gd name="connsiteX15" fmla="*/ 400430 w 1453235"/>
              <a:gd name="connsiteY15" fmla="*/ 1536509 h 2514287"/>
              <a:gd name="connsiteX16" fmla="*/ 400430 w 1453235"/>
              <a:gd name="connsiteY16" fmla="*/ 2514287 h 2514287"/>
              <a:gd name="connsiteX17" fmla="*/ 664002 w 1453235"/>
              <a:gd name="connsiteY17" fmla="*/ 2514287 h 2514287"/>
              <a:gd name="connsiteX18" fmla="*/ 664002 w 1453235"/>
              <a:gd name="connsiteY18" fmla="*/ 1536509 h 2514287"/>
              <a:gd name="connsiteX19" fmla="*/ 795788 w 1453235"/>
              <a:gd name="connsiteY19" fmla="*/ 1536509 h 2514287"/>
              <a:gd name="connsiteX20" fmla="*/ 795788 w 1453235"/>
              <a:gd name="connsiteY20" fmla="*/ 2514287 h 2514287"/>
              <a:gd name="connsiteX21" fmla="*/ 1059360 w 1453235"/>
              <a:gd name="connsiteY21" fmla="*/ 2514287 h 2514287"/>
              <a:gd name="connsiteX22" fmla="*/ 1059360 w 1453235"/>
              <a:gd name="connsiteY22" fmla="*/ 1536509 h 2514287"/>
              <a:gd name="connsiteX23" fmla="*/ 1237272 w 1453235"/>
              <a:gd name="connsiteY23" fmla="*/ 1536509 h 2514287"/>
              <a:gd name="connsiteX24" fmla="*/ 993467 w 1453235"/>
              <a:gd name="connsiteY24" fmla="*/ 670477 h 2514287"/>
              <a:gd name="connsiteX25" fmla="*/ 993467 w 1453235"/>
              <a:gd name="connsiteY25" fmla="*/ 426032 h 2514287"/>
              <a:gd name="connsiteX26" fmla="*/ 1197736 w 1453235"/>
              <a:gd name="connsiteY26" fmla="*/ 1159366 h 2514287"/>
              <a:gd name="connsiteX27" fmla="*/ 1322933 w 1453235"/>
              <a:gd name="connsiteY27" fmla="*/ 1257144 h 2514287"/>
              <a:gd name="connsiteX28" fmla="*/ 1362469 w 1453235"/>
              <a:gd name="connsiteY28" fmla="*/ 1250160 h 2514287"/>
              <a:gd name="connsiteX29" fmla="*/ 1448130 w 1453235"/>
              <a:gd name="connsiteY29" fmla="*/ 1075556 h 251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453235" h="2514287">
                <a:moveTo>
                  <a:pt x="1448130" y="1075556"/>
                </a:moveTo>
                <a:lnTo>
                  <a:pt x="1210914" y="209524"/>
                </a:lnTo>
                <a:cubicBezTo>
                  <a:pt x="1204325" y="174603"/>
                  <a:pt x="1184557" y="146667"/>
                  <a:pt x="1158200" y="132698"/>
                </a:cubicBezTo>
                <a:cubicBezTo>
                  <a:pt x="1079128" y="76825"/>
                  <a:pt x="986878" y="41905"/>
                  <a:pt x="881449" y="13968"/>
                </a:cubicBezTo>
                <a:cubicBezTo>
                  <a:pt x="828735" y="6984"/>
                  <a:pt x="782610" y="0"/>
                  <a:pt x="729895" y="0"/>
                </a:cubicBezTo>
                <a:cubicBezTo>
                  <a:pt x="677181" y="0"/>
                  <a:pt x="631055" y="6984"/>
                  <a:pt x="578341" y="13968"/>
                </a:cubicBezTo>
                <a:cubicBezTo>
                  <a:pt x="472912" y="34921"/>
                  <a:pt x="380662" y="76825"/>
                  <a:pt x="301590" y="132698"/>
                </a:cubicBezTo>
                <a:cubicBezTo>
                  <a:pt x="275233" y="153651"/>
                  <a:pt x="255465" y="174603"/>
                  <a:pt x="248876" y="209524"/>
                </a:cubicBezTo>
                <a:lnTo>
                  <a:pt x="5071" y="1075556"/>
                </a:lnTo>
                <a:cubicBezTo>
                  <a:pt x="-14697" y="1152382"/>
                  <a:pt x="24839" y="1229207"/>
                  <a:pt x="97322" y="1250160"/>
                </a:cubicBezTo>
                <a:cubicBezTo>
                  <a:pt x="110500" y="1257144"/>
                  <a:pt x="123679" y="1257144"/>
                  <a:pt x="136857" y="1257144"/>
                </a:cubicBezTo>
                <a:cubicBezTo>
                  <a:pt x="196161" y="1257144"/>
                  <a:pt x="248876" y="1215239"/>
                  <a:pt x="262054" y="1159366"/>
                </a:cubicBezTo>
                <a:lnTo>
                  <a:pt x="466323" y="426032"/>
                </a:lnTo>
                <a:lnTo>
                  <a:pt x="466323" y="670477"/>
                </a:lnTo>
                <a:lnTo>
                  <a:pt x="222518" y="1536509"/>
                </a:lnTo>
                <a:lnTo>
                  <a:pt x="400430" y="1536509"/>
                </a:lnTo>
                <a:lnTo>
                  <a:pt x="400430" y="2514287"/>
                </a:lnTo>
                <a:lnTo>
                  <a:pt x="664002" y="2514287"/>
                </a:lnTo>
                <a:lnTo>
                  <a:pt x="664002" y="1536509"/>
                </a:lnTo>
                <a:lnTo>
                  <a:pt x="795788" y="1536509"/>
                </a:lnTo>
                <a:lnTo>
                  <a:pt x="795788" y="2514287"/>
                </a:lnTo>
                <a:lnTo>
                  <a:pt x="1059360" y="2514287"/>
                </a:lnTo>
                <a:lnTo>
                  <a:pt x="1059360" y="1536509"/>
                </a:lnTo>
                <a:lnTo>
                  <a:pt x="1237272" y="1536509"/>
                </a:lnTo>
                <a:lnTo>
                  <a:pt x="993467" y="670477"/>
                </a:lnTo>
                <a:lnTo>
                  <a:pt x="993467" y="426032"/>
                </a:lnTo>
                <a:lnTo>
                  <a:pt x="1197736" y="1159366"/>
                </a:lnTo>
                <a:cubicBezTo>
                  <a:pt x="1217504" y="1222223"/>
                  <a:pt x="1270218" y="1257144"/>
                  <a:pt x="1322933" y="1257144"/>
                </a:cubicBezTo>
                <a:cubicBezTo>
                  <a:pt x="1336111" y="1257144"/>
                  <a:pt x="1349290" y="1257144"/>
                  <a:pt x="1362469" y="1250160"/>
                </a:cubicBezTo>
                <a:cubicBezTo>
                  <a:pt x="1428362" y="1229207"/>
                  <a:pt x="1467897" y="1152382"/>
                  <a:pt x="1448130" y="1075556"/>
                </a:cubicBezTo>
                <a:close/>
              </a:path>
            </a:pathLst>
          </a:custGeom>
          <a:solidFill>
            <a:schemeClr val="bg1"/>
          </a:solidFill>
          <a:ln w="329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389CCFA-163E-4724-9E04-CB53FFE83273}"/>
              </a:ext>
            </a:extLst>
          </p:cNvPr>
          <p:cNvSpPr/>
          <p:nvPr/>
        </p:nvSpPr>
        <p:spPr>
          <a:xfrm>
            <a:off x="9376188" y="2481312"/>
            <a:ext cx="447145" cy="763886"/>
          </a:xfrm>
          <a:custGeom>
            <a:avLst/>
            <a:gdLst>
              <a:gd name="connsiteX0" fmla="*/ 1528882 w 1535862"/>
              <a:gd name="connsiteY0" fmla="*/ 1089066 h 2513229"/>
              <a:gd name="connsiteX1" fmla="*/ 1333408 w 1535862"/>
              <a:gd name="connsiteY1" fmla="*/ 258304 h 2513229"/>
              <a:gd name="connsiteX2" fmla="*/ 1291521 w 1535862"/>
              <a:gd name="connsiteY2" fmla="*/ 181511 h 2513229"/>
              <a:gd name="connsiteX3" fmla="*/ 998311 w 1535862"/>
              <a:gd name="connsiteY3" fmla="*/ 27925 h 2513229"/>
              <a:gd name="connsiteX4" fmla="*/ 767931 w 1535862"/>
              <a:gd name="connsiteY4" fmla="*/ 0 h 2513229"/>
              <a:gd name="connsiteX5" fmla="*/ 537552 w 1535862"/>
              <a:gd name="connsiteY5" fmla="*/ 34906 h 2513229"/>
              <a:gd name="connsiteX6" fmla="*/ 244342 w 1535862"/>
              <a:gd name="connsiteY6" fmla="*/ 188492 h 2513229"/>
              <a:gd name="connsiteX7" fmla="*/ 202455 w 1535862"/>
              <a:gd name="connsiteY7" fmla="*/ 265285 h 2513229"/>
              <a:gd name="connsiteX8" fmla="*/ 6981 w 1535862"/>
              <a:gd name="connsiteY8" fmla="*/ 1096048 h 2513229"/>
              <a:gd name="connsiteX9" fmla="*/ 0 w 1535862"/>
              <a:gd name="connsiteY9" fmla="*/ 1130954 h 2513229"/>
              <a:gd name="connsiteX10" fmla="*/ 139624 w 1535862"/>
              <a:gd name="connsiteY10" fmla="*/ 1270577 h 2513229"/>
              <a:gd name="connsiteX11" fmla="*/ 272267 w 1535862"/>
              <a:gd name="connsiteY11" fmla="*/ 1165859 h 2513229"/>
              <a:gd name="connsiteX12" fmla="*/ 418872 w 1535862"/>
              <a:gd name="connsiteY12" fmla="*/ 558496 h 2513229"/>
              <a:gd name="connsiteX13" fmla="*/ 418872 w 1535862"/>
              <a:gd name="connsiteY13" fmla="*/ 2513230 h 2513229"/>
              <a:gd name="connsiteX14" fmla="*/ 698119 w 1535862"/>
              <a:gd name="connsiteY14" fmla="*/ 2513230 h 2513229"/>
              <a:gd name="connsiteX15" fmla="*/ 698119 w 1535862"/>
              <a:gd name="connsiteY15" fmla="*/ 1256615 h 2513229"/>
              <a:gd name="connsiteX16" fmla="*/ 837743 w 1535862"/>
              <a:gd name="connsiteY16" fmla="*/ 1256615 h 2513229"/>
              <a:gd name="connsiteX17" fmla="*/ 837743 w 1535862"/>
              <a:gd name="connsiteY17" fmla="*/ 2513230 h 2513229"/>
              <a:gd name="connsiteX18" fmla="*/ 1116991 w 1535862"/>
              <a:gd name="connsiteY18" fmla="*/ 2513230 h 2513229"/>
              <a:gd name="connsiteX19" fmla="*/ 1116991 w 1535862"/>
              <a:gd name="connsiteY19" fmla="*/ 551514 h 2513229"/>
              <a:gd name="connsiteX20" fmla="*/ 1263596 w 1535862"/>
              <a:gd name="connsiteY20" fmla="*/ 1158878 h 2513229"/>
              <a:gd name="connsiteX21" fmla="*/ 1396239 w 1535862"/>
              <a:gd name="connsiteY21" fmla="*/ 1263596 h 2513229"/>
              <a:gd name="connsiteX22" fmla="*/ 1535863 w 1535862"/>
              <a:gd name="connsiteY22" fmla="*/ 1123972 h 2513229"/>
              <a:gd name="connsiteX23" fmla="*/ 1528882 w 1535862"/>
              <a:gd name="connsiteY23" fmla="*/ 1089066 h 2513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35862" h="2513229">
                <a:moveTo>
                  <a:pt x="1528882" y="1089066"/>
                </a:moveTo>
                <a:lnTo>
                  <a:pt x="1333408" y="258304"/>
                </a:lnTo>
                <a:cubicBezTo>
                  <a:pt x="1326427" y="230379"/>
                  <a:pt x="1312464" y="202455"/>
                  <a:pt x="1291521" y="181511"/>
                </a:cubicBezTo>
                <a:cubicBezTo>
                  <a:pt x="1207747" y="111699"/>
                  <a:pt x="1110010" y="62831"/>
                  <a:pt x="998311" y="27925"/>
                </a:cubicBezTo>
                <a:cubicBezTo>
                  <a:pt x="921518" y="13962"/>
                  <a:pt x="844725" y="0"/>
                  <a:pt x="767931" y="0"/>
                </a:cubicBezTo>
                <a:cubicBezTo>
                  <a:pt x="691138" y="0"/>
                  <a:pt x="614345" y="13962"/>
                  <a:pt x="537552" y="34906"/>
                </a:cubicBezTo>
                <a:cubicBezTo>
                  <a:pt x="425853" y="62831"/>
                  <a:pt x="328116" y="118680"/>
                  <a:pt x="244342" y="188492"/>
                </a:cubicBezTo>
                <a:cubicBezTo>
                  <a:pt x="223398" y="209436"/>
                  <a:pt x="209436" y="237361"/>
                  <a:pt x="202455" y="265285"/>
                </a:cubicBezTo>
                <a:lnTo>
                  <a:pt x="6981" y="1096048"/>
                </a:lnTo>
                <a:cubicBezTo>
                  <a:pt x="6981" y="1103029"/>
                  <a:pt x="0" y="1116991"/>
                  <a:pt x="0" y="1130954"/>
                </a:cubicBezTo>
                <a:cubicBezTo>
                  <a:pt x="0" y="1207747"/>
                  <a:pt x="62831" y="1270577"/>
                  <a:pt x="139624" y="1270577"/>
                </a:cubicBezTo>
                <a:cubicBezTo>
                  <a:pt x="202455" y="1270577"/>
                  <a:pt x="258304" y="1221709"/>
                  <a:pt x="272267" y="1165859"/>
                </a:cubicBezTo>
                <a:lnTo>
                  <a:pt x="418872" y="558496"/>
                </a:lnTo>
                <a:lnTo>
                  <a:pt x="418872" y="2513230"/>
                </a:lnTo>
                <a:lnTo>
                  <a:pt x="698119" y="2513230"/>
                </a:lnTo>
                <a:lnTo>
                  <a:pt x="698119" y="1256615"/>
                </a:lnTo>
                <a:lnTo>
                  <a:pt x="837743" y="1256615"/>
                </a:lnTo>
                <a:lnTo>
                  <a:pt x="837743" y="2513230"/>
                </a:lnTo>
                <a:lnTo>
                  <a:pt x="1116991" y="2513230"/>
                </a:lnTo>
                <a:lnTo>
                  <a:pt x="1116991" y="551514"/>
                </a:lnTo>
                <a:lnTo>
                  <a:pt x="1263596" y="1158878"/>
                </a:lnTo>
                <a:cubicBezTo>
                  <a:pt x="1277558" y="1214728"/>
                  <a:pt x="1333408" y="1263596"/>
                  <a:pt x="1396239" y="1263596"/>
                </a:cubicBezTo>
                <a:cubicBezTo>
                  <a:pt x="1473032" y="1263596"/>
                  <a:pt x="1535863" y="1200765"/>
                  <a:pt x="1535863" y="1123972"/>
                </a:cubicBezTo>
                <a:cubicBezTo>
                  <a:pt x="1535863" y="1110010"/>
                  <a:pt x="1528882" y="1096048"/>
                  <a:pt x="1528882" y="1089066"/>
                </a:cubicBezTo>
                <a:close/>
              </a:path>
            </a:pathLst>
          </a:custGeom>
          <a:solidFill>
            <a:schemeClr val="bg1"/>
          </a:solidFill>
          <a:ln w="34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!!Oval 1">
            <a:extLst>
              <a:ext uri="{FF2B5EF4-FFF2-40B4-BE49-F238E27FC236}">
                <a16:creationId xmlns:a16="http://schemas.microsoft.com/office/drawing/2014/main" id="{5ABFF3B5-77E2-4AC5-A907-ADB35CE1105F}"/>
              </a:ext>
            </a:extLst>
          </p:cNvPr>
          <p:cNvSpPr/>
          <p:nvPr/>
        </p:nvSpPr>
        <p:spPr>
          <a:xfrm>
            <a:off x="8789958" y="2723512"/>
            <a:ext cx="175593" cy="183632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!!Oval 2">
            <a:extLst>
              <a:ext uri="{FF2B5EF4-FFF2-40B4-BE49-F238E27FC236}">
                <a16:creationId xmlns:a16="http://schemas.microsoft.com/office/drawing/2014/main" id="{72854C8B-06E7-4DAE-A660-7B4BBD14AA2D}"/>
              </a:ext>
            </a:extLst>
          </p:cNvPr>
          <p:cNvSpPr/>
          <p:nvPr/>
        </p:nvSpPr>
        <p:spPr>
          <a:xfrm>
            <a:off x="9126966" y="2646367"/>
            <a:ext cx="189032" cy="192965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!!Oval 3">
            <a:extLst>
              <a:ext uri="{FF2B5EF4-FFF2-40B4-BE49-F238E27FC236}">
                <a16:creationId xmlns:a16="http://schemas.microsoft.com/office/drawing/2014/main" id="{8CAD1D40-0E00-480A-AAB9-3C1845E4E831}"/>
              </a:ext>
            </a:extLst>
          </p:cNvPr>
          <p:cNvSpPr/>
          <p:nvPr/>
        </p:nvSpPr>
        <p:spPr>
          <a:xfrm>
            <a:off x="9515452" y="2264767"/>
            <a:ext cx="189032" cy="197686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!!Oval 4">
            <a:extLst>
              <a:ext uri="{FF2B5EF4-FFF2-40B4-BE49-F238E27FC236}">
                <a16:creationId xmlns:a16="http://schemas.microsoft.com/office/drawing/2014/main" id="{2AC45553-328F-460E-B560-14D1F89964BE}"/>
              </a:ext>
            </a:extLst>
          </p:cNvPr>
          <p:cNvSpPr/>
          <p:nvPr/>
        </p:nvSpPr>
        <p:spPr>
          <a:xfrm>
            <a:off x="9870376" y="2278822"/>
            <a:ext cx="189032" cy="197686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!!Oval 5">
            <a:extLst>
              <a:ext uri="{FF2B5EF4-FFF2-40B4-BE49-F238E27FC236}">
                <a16:creationId xmlns:a16="http://schemas.microsoft.com/office/drawing/2014/main" id="{41429CD5-DB95-46A2-9BE8-1A09983E2761}"/>
              </a:ext>
            </a:extLst>
          </p:cNvPr>
          <p:cNvSpPr/>
          <p:nvPr/>
        </p:nvSpPr>
        <p:spPr>
          <a:xfrm>
            <a:off x="10244846" y="2646367"/>
            <a:ext cx="161565" cy="168962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C1261F-E706-7F48-B938-82F5C05F587F}"/>
              </a:ext>
            </a:extLst>
          </p:cNvPr>
          <p:cNvSpPr txBox="1"/>
          <p:nvPr/>
        </p:nvSpPr>
        <p:spPr>
          <a:xfrm>
            <a:off x="2590204" y="341317"/>
            <a:ext cx="6836836" cy="1403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300"/>
              </a:lnSpc>
            </a:pPr>
            <a:r>
              <a:rPr lang="en-US" sz="3600" b="1" dirty="0">
                <a:solidFill>
                  <a:srgbClr val="FF6600"/>
                </a:solidFill>
              </a:rPr>
              <a:t>They come in </a:t>
            </a:r>
            <a:br>
              <a:rPr lang="en-US" sz="3600" b="1" dirty="0">
                <a:solidFill>
                  <a:srgbClr val="FF6600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all shapes and sizes. </a:t>
            </a:r>
          </a:p>
        </p:txBody>
      </p:sp>
      <p:pic>
        <p:nvPicPr>
          <p:cNvPr id="8" name="Graphic 7" descr="Woman with cane with solid fill">
            <a:extLst>
              <a:ext uri="{FF2B5EF4-FFF2-40B4-BE49-F238E27FC236}">
                <a16:creationId xmlns:a16="http://schemas.microsoft.com/office/drawing/2014/main" id="{0EC6BE47-565D-43E9-B8F5-C3BFAE3F1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7211" y="2264767"/>
            <a:ext cx="1064224" cy="1064224"/>
          </a:xfrm>
          <a:prstGeom prst="rect">
            <a:avLst/>
          </a:prstGeom>
        </p:spPr>
      </p:pic>
      <p:pic>
        <p:nvPicPr>
          <p:cNvPr id="10" name="Graphic 9" descr="Woman with kid with solid fill">
            <a:extLst>
              <a:ext uri="{FF2B5EF4-FFF2-40B4-BE49-F238E27FC236}">
                <a16:creationId xmlns:a16="http://schemas.microsoft.com/office/drawing/2014/main" id="{78DBC596-1F3B-4F3B-868F-B3A1DC4B8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1597" y="2176268"/>
            <a:ext cx="1172031" cy="1172031"/>
          </a:xfrm>
          <a:prstGeom prst="rect">
            <a:avLst/>
          </a:prstGeom>
        </p:spPr>
      </p:pic>
      <p:pic>
        <p:nvPicPr>
          <p:cNvPr id="24" name="Graphic 23" descr="Man With Pram with solid fill">
            <a:extLst>
              <a:ext uri="{FF2B5EF4-FFF2-40B4-BE49-F238E27FC236}">
                <a16:creationId xmlns:a16="http://schemas.microsoft.com/office/drawing/2014/main" id="{D2D4673D-2C72-45FF-BB42-0B70577E10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57988" y="3485115"/>
            <a:ext cx="1172031" cy="1172031"/>
          </a:xfrm>
          <a:prstGeom prst="rect">
            <a:avLst/>
          </a:prstGeom>
        </p:spPr>
      </p:pic>
      <p:pic>
        <p:nvPicPr>
          <p:cNvPr id="26" name="Graphic 25" descr="Woman with solid fill">
            <a:extLst>
              <a:ext uri="{FF2B5EF4-FFF2-40B4-BE49-F238E27FC236}">
                <a16:creationId xmlns:a16="http://schemas.microsoft.com/office/drawing/2014/main" id="{FEE98AE4-C6F2-44CF-9F02-EE00909248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31032" y="2228148"/>
            <a:ext cx="1062891" cy="1062891"/>
          </a:xfrm>
          <a:prstGeom prst="rect">
            <a:avLst/>
          </a:prstGeom>
        </p:spPr>
      </p:pic>
      <p:pic>
        <p:nvPicPr>
          <p:cNvPr id="28" name="Graphic 27" descr="Man with solid fill">
            <a:extLst>
              <a:ext uri="{FF2B5EF4-FFF2-40B4-BE49-F238E27FC236}">
                <a16:creationId xmlns:a16="http://schemas.microsoft.com/office/drawing/2014/main" id="{612AC9DD-B149-4846-96B0-ECBA4AC9A0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75028" y="3682502"/>
            <a:ext cx="885098" cy="885098"/>
          </a:xfrm>
          <a:prstGeom prst="rect">
            <a:avLst/>
          </a:prstGeom>
        </p:spPr>
      </p:pic>
      <p:pic>
        <p:nvPicPr>
          <p:cNvPr id="30" name="Graphic 29" descr="Dance with solid fill">
            <a:extLst>
              <a:ext uri="{FF2B5EF4-FFF2-40B4-BE49-F238E27FC236}">
                <a16:creationId xmlns:a16="http://schemas.microsoft.com/office/drawing/2014/main" id="{D59943A2-4D16-4D9E-AB84-C605D4690D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13623" y="2143791"/>
            <a:ext cx="1188511" cy="1188511"/>
          </a:xfrm>
          <a:prstGeom prst="rect">
            <a:avLst/>
          </a:prstGeom>
        </p:spPr>
      </p:pic>
      <p:pic>
        <p:nvPicPr>
          <p:cNvPr id="32" name="Graphic 31" descr="Group with solid fill">
            <a:extLst>
              <a:ext uri="{FF2B5EF4-FFF2-40B4-BE49-F238E27FC236}">
                <a16:creationId xmlns:a16="http://schemas.microsoft.com/office/drawing/2014/main" id="{1844B75C-F0DD-4EDA-BE9E-65607389A6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054942" y="3386273"/>
            <a:ext cx="1509518" cy="1509518"/>
          </a:xfrm>
          <a:prstGeom prst="rect">
            <a:avLst/>
          </a:prstGeom>
        </p:spPr>
      </p:pic>
      <p:pic>
        <p:nvPicPr>
          <p:cNvPr id="34" name="Graphic 33" descr="Walk with solid fill">
            <a:extLst>
              <a:ext uri="{FF2B5EF4-FFF2-40B4-BE49-F238E27FC236}">
                <a16:creationId xmlns:a16="http://schemas.microsoft.com/office/drawing/2014/main" id="{0028520A-BD8F-4AA1-A61F-6CD934B25C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528023" y="2323061"/>
            <a:ext cx="914400" cy="914400"/>
          </a:xfrm>
          <a:prstGeom prst="rect">
            <a:avLst/>
          </a:prstGeom>
        </p:spPr>
      </p:pic>
      <p:pic>
        <p:nvPicPr>
          <p:cNvPr id="36" name="Graphic 35" descr="Woman with baby with solid fill">
            <a:extLst>
              <a:ext uri="{FF2B5EF4-FFF2-40B4-BE49-F238E27FC236}">
                <a16:creationId xmlns:a16="http://schemas.microsoft.com/office/drawing/2014/main" id="{190D4C80-DB65-4830-9C5E-EFFC120D53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286886" y="2190900"/>
            <a:ext cx="1079896" cy="1079896"/>
          </a:xfrm>
          <a:prstGeom prst="rect">
            <a:avLst/>
          </a:prstGeom>
        </p:spPr>
      </p:pic>
      <p:pic>
        <p:nvPicPr>
          <p:cNvPr id="38" name="Graphic 37" descr="Group of men with solid fill">
            <a:extLst>
              <a:ext uri="{FF2B5EF4-FFF2-40B4-BE49-F238E27FC236}">
                <a16:creationId xmlns:a16="http://schemas.microsoft.com/office/drawing/2014/main" id="{39EC4D44-FA4B-4B81-8975-B5467CC1A08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284644" y="2250352"/>
            <a:ext cx="1123680" cy="1123680"/>
          </a:xfrm>
          <a:prstGeom prst="rect">
            <a:avLst/>
          </a:prstGeom>
        </p:spPr>
      </p:pic>
      <p:pic>
        <p:nvPicPr>
          <p:cNvPr id="40" name="Graphic 39" descr="Pregnant lady with solid fill">
            <a:extLst>
              <a:ext uri="{FF2B5EF4-FFF2-40B4-BE49-F238E27FC236}">
                <a16:creationId xmlns:a16="http://schemas.microsoft.com/office/drawing/2014/main" id="{2584A0D3-26CB-46D7-8D13-89B1862B931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275779" y="2135533"/>
            <a:ext cx="1157526" cy="1157526"/>
          </a:xfrm>
          <a:prstGeom prst="rect">
            <a:avLst/>
          </a:prstGeom>
        </p:spPr>
      </p:pic>
      <p:pic>
        <p:nvPicPr>
          <p:cNvPr id="42" name="Graphic 41" descr="Universal access with solid fill">
            <a:extLst>
              <a:ext uri="{FF2B5EF4-FFF2-40B4-BE49-F238E27FC236}">
                <a16:creationId xmlns:a16="http://schemas.microsoft.com/office/drawing/2014/main" id="{DDAB691D-B25A-4A18-B611-54D8317C478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129760" y="2053391"/>
            <a:ext cx="1509518" cy="1509518"/>
          </a:xfrm>
          <a:prstGeom prst="rect">
            <a:avLst/>
          </a:prstGeom>
        </p:spPr>
      </p:pic>
      <p:pic>
        <p:nvPicPr>
          <p:cNvPr id="44" name="Graphic 43" descr="Family with boy with solid fill">
            <a:extLst>
              <a:ext uri="{FF2B5EF4-FFF2-40B4-BE49-F238E27FC236}">
                <a16:creationId xmlns:a16="http://schemas.microsoft.com/office/drawing/2014/main" id="{44A85AF0-817D-46AC-9721-DCB47E2D338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696319" y="3466892"/>
            <a:ext cx="1177040" cy="1177040"/>
          </a:xfrm>
          <a:prstGeom prst="rect">
            <a:avLst/>
          </a:prstGeom>
        </p:spPr>
      </p:pic>
      <p:pic>
        <p:nvPicPr>
          <p:cNvPr id="46" name="Graphic 45" descr="Children with solid fill">
            <a:extLst>
              <a:ext uri="{FF2B5EF4-FFF2-40B4-BE49-F238E27FC236}">
                <a16:creationId xmlns:a16="http://schemas.microsoft.com/office/drawing/2014/main" id="{A0F6C599-2699-45E0-B25C-B70DC4F44F7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161978" y="3569950"/>
            <a:ext cx="1306969" cy="1306969"/>
          </a:xfrm>
          <a:prstGeom prst="rect">
            <a:avLst/>
          </a:prstGeom>
        </p:spPr>
      </p:pic>
      <p:pic>
        <p:nvPicPr>
          <p:cNvPr id="47" name="Graphic 46" descr="Man with solid fill">
            <a:extLst>
              <a:ext uri="{FF2B5EF4-FFF2-40B4-BE49-F238E27FC236}">
                <a16:creationId xmlns:a16="http://schemas.microsoft.com/office/drawing/2014/main" id="{3165AEDF-23DF-4A81-8EDC-E92B9B7416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32154" y="3453196"/>
            <a:ext cx="1132493" cy="1132493"/>
          </a:xfrm>
          <a:prstGeom prst="rect">
            <a:avLst/>
          </a:prstGeom>
        </p:spPr>
      </p:pic>
      <p:pic>
        <p:nvPicPr>
          <p:cNvPr id="48" name="Graphic 47" descr="Woman with solid fill">
            <a:extLst>
              <a:ext uri="{FF2B5EF4-FFF2-40B4-BE49-F238E27FC236}">
                <a16:creationId xmlns:a16="http://schemas.microsoft.com/office/drawing/2014/main" id="{5934BCCC-0F68-4021-84CD-EA4AC6C54F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81412" y="3513819"/>
            <a:ext cx="1061036" cy="1061036"/>
          </a:xfrm>
          <a:prstGeom prst="rect">
            <a:avLst/>
          </a:prstGeom>
        </p:spPr>
      </p:pic>
      <p:pic>
        <p:nvPicPr>
          <p:cNvPr id="49" name="Graphic 48" descr="Man with solid fill">
            <a:extLst>
              <a:ext uri="{FF2B5EF4-FFF2-40B4-BE49-F238E27FC236}">
                <a16:creationId xmlns:a16="http://schemas.microsoft.com/office/drawing/2014/main" id="{C70530CB-2C83-47E4-B848-D13993218D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00752" y="3579475"/>
            <a:ext cx="1004904" cy="1004904"/>
          </a:xfrm>
          <a:prstGeom prst="rect">
            <a:avLst/>
          </a:prstGeom>
        </p:spPr>
      </p:pic>
      <p:pic>
        <p:nvPicPr>
          <p:cNvPr id="50" name="Graphic 49" descr="Woman with solid fill">
            <a:extLst>
              <a:ext uri="{FF2B5EF4-FFF2-40B4-BE49-F238E27FC236}">
                <a16:creationId xmlns:a16="http://schemas.microsoft.com/office/drawing/2014/main" id="{CBAA9E00-3AED-4E46-9EF6-5DAA0D25B3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76863" y="3736236"/>
            <a:ext cx="829251" cy="82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225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2769">
        <p159:morph option="byObject"/>
      </p:transition>
    </mc:Choice>
    <mc:Fallback xmlns="">
      <p:transition advTm="2769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!!balloon">
            <a:extLst>
              <a:ext uri="{FF2B5EF4-FFF2-40B4-BE49-F238E27FC236}">
                <a16:creationId xmlns:a16="http://schemas.microsoft.com/office/drawing/2014/main" id="{4B05C549-5E41-AD4A-BF4C-1401E428C886}"/>
              </a:ext>
            </a:extLst>
          </p:cNvPr>
          <p:cNvSpPr/>
          <p:nvPr/>
        </p:nvSpPr>
        <p:spPr>
          <a:xfrm flipH="1">
            <a:off x="2622633" y="2687647"/>
            <a:ext cx="1195240" cy="2646005"/>
          </a:xfrm>
          <a:custGeom>
            <a:avLst/>
            <a:gdLst>
              <a:gd name="connsiteX0" fmla="*/ 1195241 w 1195240"/>
              <a:gd name="connsiteY0" fmla="*/ 230087 h 2646005"/>
              <a:gd name="connsiteX1" fmla="*/ 993914 w 1195240"/>
              <a:gd name="connsiteY1" fmla="*/ 0 h 2646005"/>
              <a:gd name="connsiteX2" fmla="*/ 792588 w 1195240"/>
              <a:gd name="connsiteY2" fmla="*/ 230087 h 2646005"/>
              <a:gd name="connsiteX3" fmla="*/ 965154 w 1195240"/>
              <a:gd name="connsiteY3" fmla="*/ 512232 h 2646005"/>
              <a:gd name="connsiteX4" fmla="*/ 965154 w 1195240"/>
              <a:gd name="connsiteY4" fmla="*/ 517697 h 2646005"/>
              <a:gd name="connsiteX5" fmla="*/ 993914 w 1195240"/>
              <a:gd name="connsiteY5" fmla="*/ 726789 h 2646005"/>
              <a:gd name="connsiteX6" fmla="*/ 1022675 w 1195240"/>
              <a:gd name="connsiteY6" fmla="*/ 920350 h 2646005"/>
              <a:gd name="connsiteX7" fmla="*/ 993914 w 1195240"/>
              <a:gd name="connsiteY7" fmla="*/ 1113911 h 2646005"/>
              <a:gd name="connsiteX8" fmla="*/ 976945 w 1195240"/>
              <a:gd name="connsiteY8" fmla="*/ 1180924 h 2646005"/>
              <a:gd name="connsiteX9" fmla="*/ 930640 w 1195240"/>
              <a:gd name="connsiteY9" fmla="*/ 1205658 h 2646005"/>
              <a:gd name="connsiteX10" fmla="*/ 624337 w 1195240"/>
              <a:gd name="connsiteY10" fmla="*/ 1524329 h 2646005"/>
              <a:gd name="connsiteX11" fmla="*/ 426749 w 1195240"/>
              <a:gd name="connsiteY11" fmla="*/ 1524329 h 2646005"/>
              <a:gd name="connsiteX12" fmla="*/ 150644 w 1195240"/>
              <a:gd name="connsiteY12" fmla="*/ 1711275 h 2646005"/>
              <a:gd name="connsiteX13" fmla="*/ 6839 w 1195240"/>
              <a:gd name="connsiteY13" fmla="*/ 2051517 h 2646005"/>
              <a:gd name="connsiteX14" fmla="*/ 52569 w 1195240"/>
              <a:gd name="connsiteY14" fmla="*/ 2164548 h 2646005"/>
              <a:gd name="connsiteX15" fmla="*/ 86220 w 1195240"/>
              <a:gd name="connsiteY15" fmla="*/ 2171450 h 2646005"/>
              <a:gd name="connsiteX16" fmla="*/ 165600 w 1195240"/>
              <a:gd name="connsiteY16" fmla="*/ 2119105 h 2646005"/>
              <a:gd name="connsiteX17" fmla="*/ 260511 w 1195240"/>
              <a:gd name="connsiteY17" fmla="*/ 1896208 h 2646005"/>
              <a:gd name="connsiteX18" fmla="*/ 260511 w 1195240"/>
              <a:gd name="connsiteY18" fmla="*/ 2646005 h 2646005"/>
              <a:gd name="connsiteX19" fmla="*/ 433076 w 1195240"/>
              <a:gd name="connsiteY19" fmla="*/ 2646005 h 2646005"/>
              <a:gd name="connsiteX20" fmla="*/ 433076 w 1195240"/>
              <a:gd name="connsiteY20" fmla="*/ 2128309 h 2646005"/>
              <a:gd name="connsiteX21" fmla="*/ 519359 w 1195240"/>
              <a:gd name="connsiteY21" fmla="*/ 2128309 h 2646005"/>
              <a:gd name="connsiteX22" fmla="*/ 519359 w 1195240"/>
              <a:gd name="connsiteY22" fmla="*/ 2646005 h 2646005"/>
              <a:gd name="connsiteX23" fmla="*/ 691925 w 1195240"/>
              <a:gd name="connsiteY23" fmla="*/ 2646005 h 2646005"/>
              <a:gd name="connsiteX24" fmla="*/ 691925 w 1195240"/>
              <a:gd name="connsiteY24" fmla="*/ 1702935 h 2646005"/>
              <a:gd name="connsiteX25" fmla="*/ 1056038 w 1195240"/>
              <a:gd name="connsiteY25" fmla="*/ 1325304 h 2646005"/>
              <a:gd name="connsiteX26" fmla="*/ 1053737 w 1195240"/>
              <a:gd name="connsiteY26" fmla="*/ 1203357 h 2646005"/>
              <a:gd name="connsiteX27" fmla="*/ 1034755 w 1195240"/>
              <a:gd name="connsiteY27" fmla="*/ 1189840 h 2646005"/>
              <a:gd name="connsiteX28" fmla="*/ 1050286 w 1195240"/>
              <a:gd name="connsiteY28" fmla="*/ 1129442 h 2646005"/>
              <a:gd name="connsiteX29" fmla="*/ 1079047 w 1195240"/>
              <a:gd name="connsiteY29" fmla="*/ 920350 h 2646005"/>
              <a:gd name="connsiteX30" fmla="*/ 1050286 w 1195240"/>
              <a:gd name="connsiteY30" fmla="*/ 711258 h 2646005"/>
              <a:gd name="connsiteX31" fmla="*/ 1021525 w 1195240"/>
              <a:gd name="connsiteY31" fmla="*/ 517697 h 2646005"/>
              <a:gd name="connsiteX32" fmla="*/ 1021525 w 1195240"/>
              <a:gd name="connsiteY32" fmla="*/ 512232 h 2646005"/>
              <a:gd name="connsiteX33" fmla="*/ 1195241 w 1195240"/>
              <a:gd name="connsiteY33" fmla="*/ 230087 h 264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95240" h="2646005">
                <a:moveTo>
                  <a:pt x="1195241" y="230087"/>
                </a:moveTo>
                <a:cubicBezTo>
                  <a:pt x="1195241" y="102964"/>
                  <a:pt x="1105219" y="0"/>
                  <a:pt x="993914" y="0"/>
                </a:cubicBezTo>
                <a:cubicBezTo>
                  <a:pt x="882610" y="0"/>
                  <a:pt x="792588" y="102964"/>
                  <a:pt x="792588" y="230087"/>
                </a:cubicBezTo>
                <a:cubicBezTo>
                  <a:pt x="792588" y="345131"/>
                  <a:pt x="884911" y="484334"/>
                  <a:pt x="965154" y="512232"/>
                </a:cubicBezTo>
                <a:cubicBezTo>
                  <a:pt x="965018" y="514050"/>
                  <a:pt x="965018" y="515879"/>
                  <a:pt x="965154" y="517697"/>
                </a:cubicBezTo>
                <a:cubicBezTo>
                  <a:pt x="963382" y="588489"/>
                  <a:pt x="973094" y="659103"/>
                  <a:pt x="993914" y="726789"/>
                </a:cubicBezTo>
                <a:cubicBezTo>
                  <a:pt x="1013909" y="789329"/>
                  <a:pt x="1023622" y="854697"/>
                  <a:pt x="1022675" y="920350"/>
                </a:cubicBezTo>
                <a:cubicBezTo>
                  <a:pt x="1023622" y="986002"/>
                  <a:pt x="1013909" y="1051370"/>
                  <a:pt x="993914" y="1113911"/>
                </a:cubicBezTo>
                <a:cubicBezTo>
                  <a:pt x="987875" y="1134619"/>
                  <a:pt x="981835" y="1155902"/>
                  <a:pt x="976945" y="1180924"/>
                </a:cubicBezTo>
                <a:cubicBezTo>
                  <a:pt x="959272" y="1184027"/>
                  <a:pt x="943048" y="1192693"/>
                  <a:pt x="930640" y="1205658"/>
                </a:cubicBezTo>
                <a:lnTo>
                  <a:pt x="624337" y="1524329"/>
                </a:lnTo>
                <a:lnTo>
                  <a:pt x="426749" y="1524329"/>
                </a:lnTo>
                <a:cubicBezTo>
                  <a:pt x="291860" y="1534395"/>
                  <a:pt x="177967" y="1641386"/>
                  <a:pt x="150644" y="1711275"/>
                </a:cubicBezTo>
                <a:cubicBezTo>
                  <a:pt x="143741" y="1729395"/>
                  <a:pt x="60910" y="1924681"/>
                  <a:pt x="6839" y="2051517"/>
                </a:cubicBezTo>
                <a:cubicBezTo>
                  <a:pt x="-11706" y="2095357"/>
                  <a:pt x="8758" y="2145936"/>
                  <a:pt x="52569" y="2164548"/>
                </a:cubicBezTo>
                <a:cubicBezTo>
                  <a:pt x="63173" y="2169198"/>
                  <a:pt x="74640" y="2171551"/>
                  <a:pt x="86220" y="2171450"/>
                </a:cubicBezTo>
                <a:cubicBezTo>
                  <a:pt x="120773" y="2171470"/>
                  <a:pt x="152007" y="2150875"/>
                  <a:pt x="165600" y="2119105"/>
                </a:cubicBezTo>
                <a:lnTo>
                  <a:pt x="260511" y="1896208"/>
                </a:lnTo>
                <a:lnTo>
                  <a:pt x="260511" y="2646005"/>
                </a:lnTo>
                <a:lnTo>
                  <a:pt x="433076" y="2646005"/>
                </a:lnTo>
                <a:lnTo>
                  <a:pt x="433076" y="2128309"/>
                </a:lnTo>
                <a:lnTo>
                  <a:pt x="519359" y="2128309"/>
                </a:lnTo>
                <a:lnTo>
                  <a:pt x="519359" y="2646005"/>
                </a:lnTo>
                <a:lnTo>
                  <a:pt x="691925" y="2646005"/>
                </a:lnTo>
                <a:lnTo>
                  <a:pt x="691925" y="1702935"/>
                </a:lnTo>
                <a:lnTo>
                  <a:pt x="1056038" y="1325304"/>
                </a:lnTo>
                <a:cubicBezTo>
                  <a:pt x="1089056" y="1290986"/>
                  <a:pt x="1088026" y="1236406"/>
                  <a:pt x="1053737" y="1203357"/>
                </a:cubicBezTo>
                <a:cubicBezTo>
                  <a:pt x="1048051" y="1198014"/>
                  <a:pt x="1041663" y="1193466"/>
                  <a:pt x="1034755" y="1189840"/>
                </a:cubicBezTo>
                <a:cubicBezTo>
                  <a:pt x="1039357" y="1168269"/>
                  <a:pt x="1044821" y="1148999"/>
                  <a:pt x="1050286" y="1129442"/>
                </a:cubicBezTo>
                <a:cubicBezTo>
                  <a:pt x="1071106" y="1061756"/>
                  <a:pt x="1080818" y="991142"/>
                  <a:pt x="1079047" y="920350"/>
                </a:cubicBezTo>
                <a:cubicBezTo>
                  <a:pt x="1080818" y="849558"/>
                  <a:pt x="1071106" y="778944"/>
                  <a:pt x="1050286" y="711258"/>
                </a:cubicBezTo>
                <a:cubicBezTo>
                  <a:pt x="1030291" y="648717"/>
                  <a:pt x="1020579" y="583349"/>
                  <a:pt x="1021525" y="517697"/>
                </a:cubicBezTo>
                <a:cubicBezTo>
                  <a:pt x="1021660" y="515879"/>
                  <a:pt x="1021660" y="514050"/>
                  <a:pt x="1021525" y="512232"/>
                </a:cubicBezTo>
                <a:cubicBezTo>
                  <a:pt x="1102918" y="484334"/>
                  <a:pt x="1195241" y="345131"/>
                  <a:pt x="1195241" y="230087"/>
                </a:cubicBezTo>
                <a:close/>
              </a:path>
            </a:pathLst>
          </a:custGeom>
          <a:solidFill>
            <a:srgbClr val="FF6600"/>
          </a:solidFill>
          <a:ln w="286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!!Oval 1">
            <a:extLst>
              <a:ext uri="{FF2B5EF4-FFF2-40B4-BE49-F238E27FC236}">
                <a16:creationId xmlns:a16="http://schemas.microsoft.com/office/drawing/2014/main" id="{50062141-C435-D547-BC8C-A3CCBC78EA05}"/>
              </a:ext>
            </a:extLst>
          </p:cNvPr>
          <p:cNvSpPr/>
          <p:nvPr/>
        </p:nvSpPr>
        <p:spPr>
          <a:xfrm>
            <a:off x="3060247" y="3575258"/>
            <a:ext cx="603129" cy="604159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847D39B-08F6-4BD9-81B2-83A3C7417F08}"/>
              </a:ext>
            </a:extLst>
          </p:cNvPr>
          <p:cNvGrpSpPr/>
          <p:nvPr/>
        </p:nvGrpSpPr>
        <p:grpSpPr>
          <a:xfrm>
            <a:off x="3997977" y="1899130"/>
            <a:ext cx="4869418" cy="3406150"/>
            <a:chOff x="3997977" y="1885482"/>
            <a:chExt cx="4869418" cy="3406150"/>
          </a:xfrm>
        </p:grpSpPr>
        <p:sp>
          <p:nvSpPr>
            <p:cNvPr id="9" name="Freeform: Shape 4">
              <a:extLst>
                <a:ext uri="{FF2B5EF4-FFF2-40B4-BE49-F238E27FC236}">
                  <a16:creationId xmlns:a16="http://schemas.microsoft.com/office/drawing/2014/main" id="{45F98A68-9059-2943-ADF6-0B367BCEED20}"/>
                </a:ext>
              </a:extLst>
            </p:cNvPr>
            <p:cNvSpPr/>
            <p:nvPr/>
          </p:nvSpPr>
          <p:spPr>
            <a:xfrm>
              <a:off x="3997977" y="3623778"/>
              <a:ext cx="1250534" cy="1577526"/>
            </a:xfrm>
            <a:custGeom>
              <a:avLst/>
              <a:gdLst>
                <a:gd name="connsiteX0" fmla="*/ 1406577 w 1406576"/>
                <a:gd name="connsiteY0" fmla="*/ 270770 h 3113856"/>
                <a:gd name="connsiteX1" fmla="*/ 1169653 w 1406576"/>
                <a:gd name="connsiteY1" fmla="*/ 0 h 3113856"/>
                <a:gd name="connsiteX2" fmla="*/ 932729 w 1406576"/>
                <a:gd name="connsiteY2" fmla="*/ 270770 h 3113856"/>
                <a:gd name="connsiteX3" fmla="*/ 1135807 w 1406576"/>
                <a:gd name="connsiteY3" fmla="*/ 602802 h 3113856"/>
                <a:gd name="connsiteX4" fmla="*/ 1135807 w 1406576"/>
                <a:gd name="connsiteY4" fmla="*/ 609233 h 3113856"/>
                <a:gd name="connsiteX5" fmla="*/ 1169653 w 1406576"/>
                <a:gd name="connsiteY5" fmla="*/ 855295 h 3113856"/>
                <a:gd name="connsiteX6" fmla="*/ 1203499 w 1406576"/>
                <a:gd name="connsiteY6" fmla="*/ 1083081 h 3113856"/>
                <a:gd name="connsiteX7" fmla="*/ 1169653 w 1406576"/>
                <a:gd name="connsiteY7" fmla="*/ 1310866 h 3113856"/>
                <a:gd name="connsiteX8" fmla="*/ 1149683 w 1406576"/>
                <a:gd name="connsiteY8" fmla="*/ 1389728 h 3113856"/>
                <a:gd name="connsiteX9" fmla="*/ 1095191 w 1406576"/>
                <a:gd name="connsiteY9" fmla="*/ 1418836 h 3113856"/>
                <a:gd name="connsiteX10" fmla="*/ 734728 w 1406576"/>
                <a:gd name="connsiteY10" fmla="*/ 1793852 h 3113856"/>
                <a:gd name="connsiteX11" fmla="*/ 502204 w 1406576"/>
                <a:gd name="connsiteY11" fmla="*/ 1793852 h 3113856"/>
                <a:gd name="connsiteX12" fmla="*/ 177280 w 1406576"/>
                <a:gd name="connsiteY12" fmla="*/ 2013853 h 3113856"/>
                <a:gd name="connsiteX13" fmla="*/ 8049 w 1406576"/>
                <a:gd name="connsiteY13" fmla="*/ 2414255 h 3113856"/>
                <a:gd name="connsiteX14" fmla="*/ 61864 w 1406576"/>
                <a:gd name="connsiteY14" fmla="*/ 2547271 h 3113856"/>
                <a:gd name="connsiteX15" fmla="*/ 101464 w 1406576"/>
                <a:gd name="connsiteY15" fmla="*/ 2555394 h 3113856"/>
                <a:gd name="connsiteX16" fmla="*/ 194880 w 1406576"/>
                <a:gd name="connsiteY16" fmla="*/ 2493793 h 3113856"/>
                <a:gd name="connsiteX17" fmla="*/ 306573 w 1406576"/>
                <a:gd name="connsiteY17" fmla="*/ 2231485 h 3113856"/>
                <a:gd name="connsiteX18" fmla="*/ 306573 w 1406576"/>
                <a:gd name="connsiteY18" fmla="*/ 3113857 h 3113856"/>
                <a:gd name="connsiteX19" fmla="*/ 509650 w 1406576"/>
                <a:gd name="connsiteY19" fmla="*/ 3113857 h 3113856"/>
                <a:gd name="connsiteX20" fmla="*/ 509650 w 1406576"/>
                <a:gd name="connsiteY20" fmla="*/ 2504624 h 3113856"/>
                <a:gd name="connsiteX21" fmla="*/ 611189 w 1406576"/>
                <a:gd name="connsiteY21" fmla="*/ 2504624 h 3113856"/>
                <a:gd name="connsiteX22" fmla="*/ 611189 w 1406576"/>
                <a:gd name="connsiteY22" fmla="*/ 3113857 h 3113856"/>
                <a:gd name="connsiteX23" fmla="*/ 814267 w 1406576"/>
                <a:gd name="connsiteY23" fmla="*/ 3113857 h 3113856"/>
                <a:gd name="connsiteX24" fmla="*/ 814267 w 1406576"/>
                <a:gd name="connsiteY24" fmla="*/ 2004038 h 3113856"/>
                <a:gd name="connsiteX25" fmla="*/ 1242761 w 1406576"/>
                <a:gd name="connsiteY25" fmla="*/ 1559636 h 3113856"/>
                <a:gd name="connsiteX26" fmla="*/ 1240053 w 1406576"/>
                <a:gd name="connsiteY26" fmla="*/ 1416128 h 3113856"/>
                <a:gd name="connsiteX27" fmla="*/ 1217714 w 1406576"/>
                <a:gd name="connsiteY27" fmla="*/ 1400220 h 3113856"/>
                <a:gd name="connsiteX28" fmla="*/ 1235991 w 1406576"/>
                <a:gd name="connsiteY28" fmla="*/ 1329143 h 3113856"/>
                <a:gd name="connsiteX29" fmla="*/ 1269838 w 1406576"/>
                <a:gd name="connsiteY29" fmla="*/ 1083081 h 3113856"/>
                <a:gd name="connsiteX30" fmla="*/ 1235991 w 1406576"/>
                <a:gd name="connsiteY30" fmla="*/ 837018 h 3113856"/>
                <a:gd name="connsiteX31" fmla="*/ 1202145 w 1406576"/>
                <a:gd name="connsiteY31" fmla="*/ 609233 h 3113856"/>
                <a:gd name="connsiteX32" fmla="*/ 1202145 w 1406576"/>
                <a:gd name="connsiteY32" fmla="*/ 602802 h 3113856"/>
                <a:gd name="connsiteX33" fmla="*/ 1406577 w 1406576"/>
                <a:gd name="connsiteY33" fmla="*/ 270770 h 3113856"/>
                <a:gd name="connsiteX0" fmla="*/ 1406577 w 1406577"/>
                <a:gd name="connsiteY0" fmla="*/ 41505 h 2884592"/>
                <a:gd name="connsiteX1" fmla="*/ 932729 w 1406577"/>
                <a:gd name="connsiteY1" fmla="*/ 41505 h 2884592"/>
                <a:gd name="connsiteX2" fmla="*/ 1135807 w 1406577"/>
                <a:gd name="connsiteY2" fmla="*/ 373537 h 2884592"/>
                <a:gd name="connsiteX3" fmla="*/ 1135807 w 1406577"/>
                <a:gd name="connsiteY3" fmla="*/ 379968 h 2884592"/>
                <a:gd name="connsiteX4" fmla="*/ 1169653 w 1406577"/>
                <a:gd name="connsiteY4" fmla="*/ 626030 h 2884592"/>
                <a:gd name="connsiteX5" fmla="*/ 1203499 w 1406577"/>
                <a:gd name="connsiteY5" fmla="*/ 853816 h 2884592"/>
                <a:gd name="connsiteX6" fmla="*/ 1169653 w 1406577"/>
                <a:gd name="connsiteY6" fmla="*/ 1081601 h 2884592"/>
                <a:gd name="connsiteX7" fmla="*/ 1149683 w 1406577"/>
                <a:gd name="connsiteY7" fmla="*/ 1160463 h 2884592"/>
                <a:gd name="connsiteX8" fmla="*/ 1095191 w 1406577"/>
                <a:gd name="connsiteY8" fmla="*/ 1189571 h 2884592"/>
                <a:gd name="connsiteX9" fmla="*/ 734728 w 1406577"/>
                <a:gd name="connsiteY9" fmla="*/ 1564587 h 2884592"/>
                <a:gd name="connsiteX10" fmla="*/ 502204 w 1406577"/>
                <a:gd name="connsiteY10" fmla="*/ 1564587 h 2884592"/>
                <a:gd name="connsiteX11" fmla="*/ 177280 w 1406577"/>
                <a:gd name="connsiteY11" fmla="*/ 1784588 h 2884592"/>
                <a:gd name="connsiteX12" fmla="*/ 8049 w 1406577"/>
                <a:gd name="connsiteY12" fmla="*/ 2184990 h 2884592"/>
                <a:gd name="connsiteX13" fmla="*/ 61864 w 1406577"/>
                <a:gd name="connsiteY13" fmla="*/ 2318006 h 2884592"/>
                <a:gd name="connsiteX14" fmla="*/ 101464 w 1406577"/>
                <a:gd name="connsiteY14" fmla="*/ 2326129 h 2884592"/>
                <a:gd name="connsiteX15" fmla="*/ 194880 w 1406577"/>
                <a:gd name="connsiteY15" fmla="*/ 2264528 h 2884592"/>
                <a:gd name="connsiteX16" fmla="*/ 306573 w 1406577"/>
                <a:gd name="connsiteY16" fmla="*/ 2002220 h 2884592"/>
                <a:gd name="connsiteX17" fmla="*/ 306573 w 1406577"/>
                <a:gd name="connsiteY17" fmla="*/ 2884592 h 2884592"/>
                <a:gd name="connsiteX18" fmla="*/ 509650 w 1406577"/>
                <a:gd name="connsiteY18" fmla="*/ 2884592 h 2884592"/>
                <a:gd name="connsiteX19" fmla="*/ 509650 w 1406577"/>
                <a:gd name="connsiteY19" fmla="*/ 2275359 h 2884592"/>
                <a:gd name="connsiteX20" fmla="*/ 611189 w 1406577"/>
                <a:gd name="connsiteY20" fmla="*/ 2275359 h 2884592"/>
                <a:gd name="connsiteX21" fmla="*/ 611189 w 1406577"/>
                <a:gd name="connsiteY21" fmla="*/ 2884592 h 2884592"/>
                <a:gd name="connsiteX22" fmla="*/ 814267 w 1406577"/>
                <a:gd name="connsiteY22" fmla="*/ 2884592 h 2884592"/>
                <a:gd name="connsiteX23" fmla="*/ 814267 w 1406577"/>
                <a:gd name="connsiteY23" fmla="*/ 1774773 h 2884592"/>
                <a:gd name="connsiteX24" fmla="*/ 1242761 w 1406577"/>
                <a:gd name="connsiteY24" fmla="*/ 1330371 h 2884592"/>
                <a:gd name="connsiteX25" fmla="*/ 1240053 w 1406577"/>
                <a:gd name="connsiteY25" fmla="*/ 1186863 h 2884592"/>
                <a:gd name="connsiteX26" fmla="*/ 1217714 w 1406577"/>
                <a:gd name="connsiteY26" fmla="*/ 1170955 h 2884592"/>
                <a:gd name="connsiteX27" fmla="*/ 1235991 w 1406577"/>
                <a:gd name="connsiteY27" fmla="*/ 1099878 h 2884592"/>
                <a:gd name="connsiteX28" fmla="*/ 1269838 w 1406577"/>
                <a:gd name="connsiteY28" fmla="*/ 853816 h 2884592"/>
                <a:gd name="connsiteX29" fmla="*/ 1235991 w 1406577"/>
                <a:gd name="connsiteY29" fmla="*/ 607753 h 2884592"/>
                <a:gd name="connsiteX30" fmla="*/ 1202145 w 1406577"/>
                <a:gd name="connsiteY30" fmla="*/ 379968 h 2884592"/>
                <a:gd name="connsiteX31" fmla="*/ 1202145 w 1406577"/>
                <a:gd name="connsiteY31" fmla="*/ 373537 h 2884592"/>
                <a:gd name="connsiteX32" fmla="*/ 1406577 w 1406577"/>
                <a:gd name="connsiteY32" fmla="*/ 41505 h 2884592"/>
                <a:gd name="connsiteX0" fmla="*/ 1406577 w 1406577"/>
                <a:gd name="connsiteY0" fmla="*/ 0 h 2843087"/>
                <a:gd name="connsiteX1" fmla="*/ 1135807 w 1406577"/>
                <a:gd name="connsiteY1" fmla="*/ 332032 h 2843087"/>
                <a:gd name="connsiteX2" fmla="*/ 1135807 w 1406577"/>
                <a:gd name="connsiteY2" fmla="*/ 338463 h 2843087"/>
                <a:gd name="connsiteX3" fmla="*/ 1169653 w 1406577"/>
                <a:gd name="connsiteY3" fmla="*/ 584525 h 2843087"/>
                <a:gd name="connsiteX4" fmla="*/ 1203499 w 1406577"/>
                <a:gd name="connsiteY4" fmla="*/ 812311 h 2843087"/>
                <a:gd name="connsiteX5" fmla="*/ 1169653 w 1406577"/>
                <a:gd name="connsiteY5" fmla="*/ 1040096 h 2843087"/>
                <a:gd name="connsiteX6" fmla="*/ 1149683 w 1406577"/>
                <a:gd name="connsiteY6" fmla="*/ 1118958 h 2843087"/>
                <a:gd name="connsiteX7" fmla="*/ 1095191 w 1406577"/>
                <a:gd name="connsiteY7" fmla="*/ 1148066 h 2843087"/>
                <a:gd name="connsiteX8" fmla="*/ 734728 w 1406577"/>
                <a:gd name="connsiteY8" fmla="*/ 1523082 h 2843087"/>
                <a:gd name="connsiteX9" fmla="*/ 502204 w 1406577"/>
                <a:gd name="connsiteY9" fmla="*/ 1523082 h 2843087"/>
                <a:gd name="connsiteX10" fmla="*/ 177280 w 1406577"/>
                <a:gd name="connsiteY10" fmla="*/ 1743083 h 2843087"/>
                <a:gd name="connsiteX11" fmla="*/ 8049 w 1406577"/>
                <a:gd name="connsiteY11" fmla="*/ 2143485 h 2843087"/>
                <a:gd name="connsiteX12" fmla="*/ 61864 w 1406577"/>
                <a:gd name="connsiteY12" fmla="*/ 2276501 h 2843087"/>
                <a:gd name="connsiteX13" fmla="*/ 101464 w 1406577"/>
                <a:gd name="connsiteY13" fmla="*/ 2284624 h 2843087"/>
                <a:gd name="connsiteX14" fmla="*/ 194880 w 1406577"/>
                <a:gd name="connsiteY14" fmla="*/ 2223023 h 2843087"/>
                <a:gd name="connsiteX15" fmla="*/ 306573 w 1406577"/>
                <a:gd name="connsiteY15" fmla="*/ 1960715 h 2843087"/>
                <a:gd name="connsiteX16" fmla="*/ 306573 w 1406577"/>
                <a:gd name="connsiteY16" fmla="*/ 2843087 h 2843087"/>
                <a:gd name="connsiteX17" fmla="*/ 509650 w 1406577"/>
                <a:gd name="connsiteY17" fmla="*/ 2843087 h 2843087"/>
                <a:gd name="connsiteX18" fmla="*/ 509650 w 1406577"/>
                <a:gd name="connsiteY18" fmla="*/ 2233854 h 2843087"/>
                <a:gd name="connsiteX19" fmla="*/ 611189 w 1406577"/>
                <a:gd name="connsiteY19" fmla="*/ 2233854 h 2843087"/>
                <a:gd name="connsiteX20" fmla="*/ 611189 w 1406577"/>
                <a:gd name="connsiteY20" fmla="*/ 2843087 h 2843087"/>
                <a:gd name="connsiteX21" fmla="*/ 814267 w 1406577"/>
                <a:gd name="connsiteY21" fmla="*/ 2843087 h 2843087"/>
                <a:gd name="connsiteX22" fmla="*/ 814267 w 1406577"/>
                <a:gd name="connsiteY22" fmla="*/ 1733268 h 2843087"/>
                <a:gd name="connsiteX23" fmla="*/ 1242761 w 1406577"/>
                <a:gd name="connsiteY23" fmla="*/ 1288866 h 2843087"/>
                <a:gd name="connsiteX24" fmla="*/ 1240053 w 1406577"/>
                <a:gd name="connsiteY24" fmla="*/ 1145358 h 2843087"/>
                <a:gd name="connsiteX25" fmla="*/ 1217714 w 1406577"/>
                <a:gd name="connsiteY25" fmla="*/ 1129450 h 2843087"/>
                <a:gd name="connsiteX26" fmla="*/ 1235991 w 1406577"/>
                <a:gd name="connsiteY26" fmla="*/ 1058373 h 2843087"/>
                <a:gd name="connsiteX27" fmla="*/ 1269838 w 1406577"/>
                <a:gd name="connsiteY27" fmla="*/ 812311 h 2843087"/>
                <a:gd name="connsiteX28" fmla="*/ 1235991 w 1406577"/>
                <a:gd name="connsiteY28" fmla="*/ 566248 h 2843087"/>
                <a:gd name="connsiteX29" fmla="*/ 1202145 w 1406577"/>
                <a:gd name="connsiteY29" fmla="*/ 338463 h 2843087"/>
                <a:gd name="connsiteX30" fmla="*/ 1202145 w 1406577"/>
                <a:gd name="connsiteY30" fmla="*/ 332032 h 2843087"/>
                <a:gd name="connsiteX31" fmla="*/ 1406577 w 1406577"/>
                <a:gd name="connsiteY31" fmla="*/ 0 h 2843087"/>
                <a:gd name="connsiteX0" fmla="*/ 1202145 w 1271127"/>
                <a:gd name="connsiteY0" fmla="*/ 804 h 2511859"/>
                <a:gd name="connsiteX1" fmla="*/ 1135807 w 1271127"/>
                <a:gd name="connsiteY1" fmla="*/ 804 h 2511859"/>
                <a:gd name="connsiteX2" fmla="*/ 1135807 w 1271127"/>
                <a:gd name="connsiteY2" fmla="*/ 7235 h 2511859"/>
                <a:gd name="connsiteX3" fmla="*/ 1169653 w 1271127"/>
                <a:gd name="connsiteY3" fmla="*/ 253297 h 2511859"/>
                <a:gd name="connsiteX4" fmla="*/ 1203499 w 1271127"/>
                <a:gd name="connsiteY4" fmla="*/ 481083 h 2511859"/>
                <a:gd name="connsiteX5" fmla="*/ 1169653 w 1271127"/>
                <a:gd name="connsiteY5" fmla="*/ 708868 h 2511859"/>
                <a:gd name="connsiteX6" fmla="*/ 1149683 w 1271127"/>
                <a:gd name="connsiteY6" fmla="*/ 787730 h 2511859"/>
                <a:gd name="connsiteX7" fmla="*/ 1095191 w 1271127"/>
                <a:gd name="connsiteY7" fmla="*/ 816838 h 2511859"/>
                <a:gd name="connsiteX8" fmla="*/ 734728 w 1271127"/>
                <a:gd name="connsiteY8" fmla="*/ 1191854 h 2511859"/>
                <a:gd name="connsiteX9" fmla="*/ 502204 w 1271127"/>
                <a:gd name="connsiteY9" fmla="*/ 1191854 h 2511859"/>
                <a:gd name="connsiteX10" fmla="*/ 177280 w 1271127"/>
                <a:gd name="connsiteY10" fmla="*/ 1411855 h 2511859"/>
                <a:gd name="connsiteX11" fmla="*/ 8049 w 1271127"/>
                <a:gd name="connsiteY11" fmla="*/ 1812257 h 2511859"/>
                <a:gd name="connsiteX12" fmla="*/ 61864 w 1271127"/>
                <a:gd name="connsiteY12" fmla="*/ 1945273 h 2511859"/>
                <a:gd name="connsiteX13" fmla="*/ 101464 w 1271127"/>
                <a:gd name="connsiteY13" fmla="*/ 1953396 h 2511859"/>
                <a:gd name="connsiteX14" fmla="*/ 194880 w 1271127"/>
                <a:gd name="connsiteY14" fmla="*/ 1891795 h 2511859"/>
                <a:gd name="connsiteX15" fmla="*/ 306573 w 1271127"/>
                <a:gd name="connsiteY15" fmla="*/ 1629487 h 2511859"/>
                <a:gd name="connsiteX16" fmla="*/ 306573 w 1271127"/>
                <a:gd name="connsiteY16" fmla="*/ 2511859 h 2511859"/>
                <a:gd name="connsiteX17" fmla="*/ 509650 w 1271127"/>
                <a:gd name="connsiteY17" fmla="*/ 2511859 h 2511859"/>
                <a:gd name="connsiteX18" fmla="*/ 509650 w 1271127"/>
                <a:gd name="connsiteY18" fmla="*/ 1902626 h 2511859"/>
                <a:gd name="connsiteX19" fmla="*/ 611189 w 1271127"/>
                <a:gd name="connsiteY19" fmla="*/ 1902626 h 2511859"/>
                <a:gd name="connsiteX20" fmla="*/ 611189 w 1271127"/>
                <a:gd name="connsiteY20" fmla="*/ 2511859 h 2511859"/>
                <a:gd name="connsiteX21" fmla="*/ 814267 w 1271127"/>
                <a:gd name="connsiteY21" fmla="*/ 2511859 h 2511859"/>
                <a:gd name="connsiteX22" fmla="*/ 814267 w 1271127"/>
                <a:gd name="connsiteY22" fmla="*/ 1402040 h 2511859"/>
                <a:gd name="connsiteX23" fmla="*/ 1242761 w 1271127"/>
                <a:gd name="connsiteY23" fmla="*/ 957638 h 2511859"/>
                <a:gd name="connsiteX24" fmla="*/ 1240053 w 1271127"/>
                <a:gd name="connsiteY24" fmla="*/ 814130 h 2511859"/>
                <a:gd name="connsiteX25" fmla="*/ 1217714 w 1271127"/>
                <a:gd name="connsiteY25" fmla="*/ 798222 h 2511859"/>
                <a:gd name="connsiteX26" fmla="*/ 1235991 w 1271127"/>
                <a:gd name="connsiteY26" fmla="*/ 727145 h 2511859"/>
                <a:gd name="connsiteX27" fmla="*/ 1269838 w 1271127"/>
                <a:gd name="connsiteY27" fmla="*/ 481083 h 2511859"/>
                <a:gd name="connsiteX28" fmla="*/ 1235991 w 1271127"/>
                <a:gd name="connsiteY28" fmla="*/ 235020 h 2511859"/>
                <a:gd name="connsiteX29" fmla="*/ 1202145 w 1271127"/>
                <a:gd name="connsiteY29" fmla="*/ 7235 h 2511859"/>
                <a:gd name="connsiteX30" fmla="*/ 1202145 w 1271127"/>
                <a:gd name="connsiteY30" fmla="*/ 804 h 2511859"/>
                <a:gd name="connsiteX0" fmla="*/ 1202145 w 1271127"/>
                <a:gd name="connsiteY0" fmla="*/ 19189 h 2523813"/>
                <a:gd name="connsiteX1" fmla="*/ 1135807 w 1271127"/>
                <a:gd name="connsiteY1" fmla="*/ 12758 h 2523813"/>
                <a:gd name="connsiteX2" fmla="*/ 1135807 w 1271127"/>
                <a:gd name="connsiteY2" fmla="*/ 19189 h 2523813"/>
                <a:gd name="connsiteX3" fmla="*/ 1169653 w 1271127"/>
                <a:gd name="connsiteY3" fmla="*/ 265251 h 2523813"/>
                <a:gd name="connsiteX4" fmla="*/ 1203499 w 1271127"/>
                <a:gd name="connsiteY4" fmla="*/ 493037 h 2523813"/>
                <a:gd name="connsiteX5" fmla="*/ 1169653 w 1271127"/>
                <a:gd name="connsiteY5" fmla="*/ 720822 h 2523813"/>
                <a:gd name="connsiteX6" fmla="*/ 1149683 w 1271127"/>
                <a:gd name="connsiteY6" fmla="*/ 799684 h 2523813"/>
                <a:gd name="connsiteX7" fmla="*/ 1095191 w 1271127"/>
                <a:gd name="connsiteY7" fmla="*/ 828792 h 2523813"/>
                <a:gd name="connsiteX8" fmla="*/ 734728 w 1271127"/>
                <a:gd name="connsiteY8" fmla="*/ 1203808 h 2523813"/>
                <a:gd name="connsiteX9" fmla="*/ 502204 w 1271127"/>
                <a:gd name="connsiteY9" fmla="*/ 1203808 h 2523813"/>
                <a:gd name="connsiteX10" fmla="*/ 177280 w 1271127"/>
                <a:gd name="connsiteY10" fmla="*/ 1423809 h 2523813"/>
                <a:gd name="connsiteX11" fmla="*/ 8049 w 1271127"/>
                <a:gd name="connsiteY11" fmla="*/ 1824211 h 2523813"/>
                <a:gd name="connsiteX12" fmla="*/ 61864 w 1271127"/>
                <a:gd name="connsiteY12" fmla="*/ 1957227 h 2523813"/>
                <a:gd name="connsiteX13" fmla="*/ 101464 w 1271127"/>
                <a:gd name="connsiteY13" fmla="*/ 1965350 h 2523813"/>
                <a:gd name="connsiteX14" fmla="*/ 194880 w 1271127"/>
                <a:gd name="connsiteY14" fmla="*/ 1903749 h 2523813"/>
                <a:gd name="connsiteX15" fmla="*/ 306573 w 1271127"/>
                <a:gd name="connsiteY15" fmla="*/ 1641441 h 2523813"/>
                <a:gd name="connsiteX16" fmla="*/ 306573 w 1271127"/>
                <a:gd name="connsiteY16" fmla="*/ 2523813 h 2523813"/>
                <a:gd name="connsiteX17" fmla="*/ 509650 w 1271127"/>
                <a:gd name="connsiteY17" fmla="*/ 2523813 h 2523813"/>
                <a:gd name="connsiteX18" fmla="*/ 509650 w 1271127"/>
                <a:gd name="connsiteY18" fmla="*/ 1914580 h 2523813"/>
                <a:gd name="connsiteX19" fmla="*/ 611189 w 1271127"/>
                <a:gd name="connsiteY19" fmla="*/ 1914580 h 2523813"/>
                <a:gd name="connsiteX20" fmla="*/ 611189 w 1271127"/>
                <a:gd name="connsiteY20" fmla="*/ 2523813 h 2523813"/>
                <a:gd name="connsiteX21" fmla="*/ 814267 w 1271127"/>
                <a:gd name="connsiteY21" fmla="*/ 2523813 h 2523813"/>
                <a:gd name="connsiteX22" fmla="*/ 814267 w 1271127"/>
                <a:gd name="connsiteY22" fmla="*/ 1413994 h 2523813"/>
                <a:gd name="connsiteX23" fmla="*/ 1242761 w 1271127"/>
                <a:gd name="connsiteY23" fmla="*/ 969592 h 2523813"/>
                <a:gd name="connsiteX24" fmla="*/ 1240053 w 1271127"/>
                <a:gd name="connsiteY24" fmla="*/ 826084 h 2523813"/>
                <a:gd name="connsiteX25" fmla="*/ 1217714 w 1271127"/>
                <a:gd name="connsiteY25" fmla="*/ 810176 h 2523813"/>
                <a:gd name="connsiteX26" fmla="*/ 1235991 w 1271127"/>
                <a:gd name="connsiteY26" fmla="*/ 739099 h 2523813"/>
                <a:gd name="connsiteX27" fmla="*/ 1269838 w 1271127"/>
                <a:gd name="connsiteY27" fmla="*/ 493037 h 2523813"/>
                <a:gd name="connsiteX28" fmla="*/ 1235991 w 1271127"/>
                <a:gd name="connsiteY28" fmla="*/ 246974 h 2523813"/>
                <a:gd name="connsiteX29" fmla="*/ 1202145 w 1271127"/>
                <a:gd name="connsiteY29" fmla="*/ 19189 h 2523813"/>
                <a:gd name="connsiteX0" fmla="*/ 1202145 w 1271127"/>
                <a:gd name="connsiteY0" fmla="*/ 19189 h 2523813"/>
                <a:gd name="connsiteX1" fmla="*/ 1135807 w 1271127"/>
                <a:gd name="connsiteY1" fmla="*/ 12758 h 2523813"/>
                <a:gd name="connsiteX2" fmla="*/ 1169653 w 1271127"/>
                <a:gd name="connsiteY2" fmla="*/ 265251 h 2523813"/>
                <a:gd name="connsiteX3" fmla="*/ 1203499 w 1271127"/>
                <a:gd name="connsiteY3" fmla="*/ 493037 h 2523813"/>
                <a:gd name="connsiteX4" fmla="*/ 1169653 w 1271127"/>
                <a:gd name="connsiteY4" fmla="*/ 720822 h 2523813"/>
                <a:gd name="connsiteX5" fmla="*/ 1149683 w 1271127"/>
                <a:gd name="connsiteY5" fmla="*/ 799684 h 2523813"/>
                <a:gd name="connsiteX6" fmla="*/ 1095191 w 1271127"/>
                <a:gd name="connsiteY6" fmla="*/ 828792 h 2523813"/>
                <a:gd name="connsiteX7" fmla="*/ 734728 w 1271127"/>
                <a:gd name="connsiteY7" fmla="*/ 1203808 h 2523813"/>
                <a:gd name="connsiteX8" fmla="*/ 502204 w 1271127"/>
                <a:gd name="connsiteY8" fmla="*/ 1203808 h 2523813"/>
                <a:gd name="connsiteX9" fmla="*/ 177280 w 1271127"/>
                <a:gd name="connsiteY9" fmla="*/ 1423809 h 2523813"/>
                <a:gd name="connsiteX10" fmla="*/ 8049 w 1271127"/>
                <a:gd name="connsiteY10" fmla="*/ 1824211 h 2523813"/>
                <a:gd name="connsiteX11" fmla="*/ 61864 w 1271127"/>
                <a:gd name="connsiteY11" fmla="*/ 1957227 h 2523813"/>
                <a:gd name="connsiteX12" fmla="*/ 101464 w 1271127"/>
                <a:gd name="connsiteY12" fmla="*/ 1965350 h 2523813"/>
                <a:gd name="connsiteX13" fmla="*/ 194880 w 1271127"/>
                <a:gd name="connsiteY13" fmla="*/ 1903749 h 2523813"/>
                <a:gd name="connsiteX14" fmla="*/ 306573 w 1271127"/>
                <a:gd name="connsiteY14" fmla="*/ 1641441 h 2523813"/>
                <a:gd name="connsiteX15" fmla="*/ 306573 w 1271127"/>
                <a:gd name="connsiteY15" fmla="*/ 2523813 h 2523813"/>
                <a:gd name="connsiteX16" fmla="*/ 509650 w 1271127"/>
                <a:gd name="connsiteY16" fmla="*/ 2523813 h 2523813"/>
                <a:gd name="connsiteX17" fmla="*/ 509650 w 1271127"/>
                <a:gd name="connsiteY17" fmla="*/ 1914580 h 2523813"/>
                <a:gd name="connsiteX18" fmla="*/ 611189 w 1271127"/>
                <a:gd name="connsiteY18" fmla="*/ 1914580 h 2523813"/>
                <a:gd name="connsiteX19" fmla="*/ 611189 w 1271127"/>
                <a:gd name="connsiteY19" fmla="*/ 2523813 h 2523813"/>
                <a:gd name="connsiteX20" fmla="*/ 814267 w 1271127"/>
                <a:gd name="connsiteY20" fmla="*/ 2523813 h 2523813"/>
                <a:gd name="connsiteX21" fmla="*/ 814267 w 1271127"/>
                <a:gd name="connsiteY21" fmla="*/ 1413994 h 2523813"/>
                <a:gd name="connsiteX22" fmla="*/ 1242761 w 1271127"/>
                <a:gd name="connsiteY22" fmla="*/ 969592 h 2523813"/>
                <a:gd name="connsiteX23" fmla="*/ 1240053 w 1271127"/>
                <a:gd name="connsiteY23" fmla="*/ 826084 h 2523813"/>
                <a:gd name="connsiteX24" fmla="*/ 1217714 w 1271127"/>
                <a:gd name="connsiteY24" fmla="*/ 810176 h 2523813"/>
                <a:gd name="connsiteX25" fmla="*/ 1235991 w 1271127"/>
                <a:gd name="connsiteY25" fmla="*/ 739099 h 2523813"/>
                <a:gd name="connsiteX26" fmla="*/ 1269838 w 1271127"/>
                <a:gd name="connsiteY26" fmla="*/ 493037 h 2523813"/>
                <a:gd name="connsiteX27" fmla="*/ 1235991 w 1271127"/>
                <a:gd name="connsiteY27" fmla="*/ 246974 h 2523813"/>
                <a:gd name="connsiteX28" fmla="*/ 1202145 w 1271127"/>
                <a:gd name="connsiteY28" fmla="*/ 19189 h 2523813"/>
                <a:gd name="connsiteX0" fmla="*/ 1235991 w 1271127"/>
                <a:gd name="connsiteY0" fmla="*/ 234260 h 2511099"/>
                <a:gd name="connsiteX1" fmla="*/ 1135807 w 1271127"/>
                <a:gd name="connsiteY1" fmla="*/ 44 h 2511099"/>
                <a:gd name="connsiteX2" fmla="*/ 1169653 w 1271127"/>
                <a:gd name="connsiteY2" fmla="*/ 252537 h 2511099"/>
                <a:gd name="connsiteX3" fmla="*/ 1203499 w 1271127"/>
                <a:gd name="connsiteY3" fmla="*/ 480323 h 2511099"/>
                <a:gd name="connsiteX4" fmla="*/ 1169653 w 1271127"/>
                <a:gd name="connsiteY4" fmla="*/ 708108 h 2511099"/>
                <a:gd name="connsiteX5" fmla="*/ 1149683 w 1271127"/>
                <a:gd name="connsiteY5" fmla="*/ 786970 h 2511099"/>
                <a:gd name="connsiteX6" fmla="*/ 1095191 w 1271127"/>
                <a:gd name="connsiteY6" fmla="*/ 816078 h 2511099"/>
                <a:gd name="connsiteX7" fmla="*/ 734728 w 1271127"/>
                <a:gd name="connsiteY7" fmla="*/ 1191094 h 2511099"/>
                <a:gd name="connsiteX8" fmla="*/ 502204 w 1271127"/>
                <a:gd name="connsiteY8" fmla="*/ 1191094 h 2511099"/>
                <a:gd name="connsiteX9" fmla="*/ 177280 w 1271127"/>
                <a:gd name="connsiteY9" fmla="*/ 1411095 h 2511099"/>
                <a:gd name="connsiteX10" fmla="*/ 8049 w 1271127"/>
                <a:gd name="connsiteY10" fmla="*/ 1811497 h 2511099"/>
                <a:gd name="connsiteX11" fmla="*/ 61864 w 1271127"/>
                <a:gd name="connsiteY11" fmla="*/ 1944513 h 2511099"/>
                <a:gd name="connsiteX12" fmla="*/ 101464 w 1271127"/>
                <a:gd name="connsiteY12" fmla="*/ 1952636 h 2511099"/>
                <a:gd name="connsiteX13" fmla="*/ 194880 w 1271127"/>
                <a:gd name="connsiteY13" fmla="*/ 1891035 h 2511099"/>
                <a:gd name="connsiteX14" fmla="*/ 306573 w 1271127"/>
                <a:gd name="connsiteY14" fmla="*/ 1628727 h 2511099"/>
                <a:gd name="connsiteX15" fmla="*/ 306573 w 1271127"/>
                <a:gd name="connsiteY15" fmla="*/ 2511099 h 2511099"/>
                <a:gd name="connsiteX16" fmla="*/ 509650 w 1271127"/>
                <a:gd name="connsiteY16" fmla="*/ 2511099 h 2511099"/>
                <a:gd name="connsiteX17" fmla="*/ 509650 w 1271127"/>
                <a:gd name="connsiteY17" fmla="*/ 1901866 h 2511099"/>
                <a:gd name="connsiteX18" fmla="*/ 611189 w 1271127"/>
                <a:gd name="connsiteY18" fmla="*/ 1901866 h 2511099"/>
                <a:gd name="connsiteX19" fmla="*/ 611189 w 1271127"/>
                <a:gd name="connsiteY19" fmla="*/ 2511099 h 2511099"/>
                <a:gd name="connsiteX20" fmla="*/ 814267 w 1271127"/>
                <a:gd name="connsiteY20" fmla="*/ 2511099 h 2511099"/>
                <a:gd name="connsiteX21" fmla="*/ 814267 w 1271127"/>
                <a:gd name="connsiteY21" fmla="*/ 1401280 h 2511099"/>
                <a:gd name="connsiteX22" fmla="*/ 1242761 w 1271127"/>
                <a:gd name="connsiteY22" fmla="*/ 956878 h 2511099"/>
                <a:gd name="connsiteX23" fmla="*/ 1240053 w 1271127"/>
                <a:gd name="connsiteY23" fmla="*/ 813370 h 2511099"/>
                <a:gd name="connsiteX24" fmla="*/ 1217714 w 1271127"/>
                <a:gd name="connsiteY24" fmla="*/ 797462 h 2511099"/>
                <a:gd name="connsiteX25" fmla="*/ 1235991 w 1271127"/>
                <a:gd name="connsiteY25" fmla="*/ 726385 h 2511099"/>
                <a:gd name="connsiteX26" fmla="*/ 1269838 w 1271127"/>
                <a:gd name="connsiteY26" fmla="*/ 480323 h 2511099"/>
                <a:gd name="connsiteX27" fmla="*/ 1235991 w 1271127"/>
                <a:gd name="connsiteY27" fmla="*/ 234260 h 2511099"/>
                <a:gd name="connsiteX0" fmla="*/ 1235991 w 1271127"/>
                <a:gd name="connsiteY0" fmla="*/ 21779 h 2298618"/>
                <a:gd name="connsiteX1" fmla="*/ 1169653 w 1271127"/>
                <a:gd name="connsiteY1" fmla="*/ 40056 h 2298618"/>
                <a:gd name="connsiteX2" fmla="*/ 1203499 w 1271127"/>
                <a:gd name="connsiteY2" fmla="*/ 267842 h 2298618"/>
                <a:gd name="connsiteX3" fmla="*/ 1169653 w 1271127"/>
                <a:gd name="connsiteY3" fmla="*/ 495627 h 2298618"/>
                <a:gd name="connsiteX4" fmla="*/ 1149683 w 1271127"/>
                <a:gd name="connsiteY4" fmla="*/ 574489 h 2298618"/>
                <a:gd name="connsiteX5" fmla="*/ 1095191 w 1271127"/>
                <a:gd name="connsiteY5" fmla="*/ 603597 h 2298618"/>
                <a:gd name="connsiteX6" fmla="*/ 734728 w 1271127"/>
                <a:gd name="connsiteY6" fmla="*/ 978613 h 2298618"/>
                <a:gd name="connsiteX7" fmla="*/ 502204 w 1271127"/>
                <a:gd name="connsiteY7" fmla="*/ 978613 h 2298618"/>
                <a:gd name="connsiteX8" fmla="*/ 177280 w 1271127"/>
                <a:gd name="connsiteY8" fmla="*/ 1198614 h 2298618"/>
                <a:gd name="connsiteX9" fmla="*/ 8049 w 1271127"/>
                <a:gd name="connsiteY9" fmla="*/ 1599016 h 2298618"/>
                <a:gd name="connsiteX10" fmla="*/ 61864 w 1271127"/>
                <a:gd name="connsiteY10" fmla="*/ 1732032 h 2298618"/>
                <a:gd name="connsiteX11" fmla="*/ 101464 w 1271127"/>
                <a:gd name="connsiteY11" fmla="*/ 1740155 h 2298618"/>
                <a:gd name="connsiteX12" fmla="*/ 194880 w 1271127"/>
                <a:gd name="connsiteY12" fmla="*/ 1678554 h 2298618"/>
                <a:gd name="connsiteX13" fmla="*/ 306573 w 1271127"/>
                <a:gd name="connsiteY13" fmla="*/ 1416246 h 2298618"/>
                <a:gd name="connsiteX14" fmla="*/ 306573 w 1271127"/>
                <a:gd name="connsiteY14" fmla="*/ 2298618 h 2298618"/>
                <a:gd name="connsiteX15" fmla="*/ 509650 w 1271127"/>
                <a:gd name="connsiteY15" fmla="*/ 2298618 h 2298618"/>
                <a:gd name="connsiteX16" fmla="*/ 509650 w 1271127"/>
                <a:gd name="connsiteY16" fmla="*/ 1689385 h 2298618"/>
                <a:gd name="connsiteX17" fmla="*/ 611189 w 1271127"/>
                <a:gd name="connsiteY17" fmla="*/ 1689385 h 2298618"/>
                <a:gd name="connsiteX18" fmla="*/ 611189 w 1271127"/>
                <a:gd name="connsiteY18" fmla="*/ 2298618 h 2298618"/>
                <a:gd name="connsiteX19" fmla="*/ 814267 w 1271127"/>
                <a:gd name="connsiteY19" fmla="*/ 2298618 h 2298618"/>
                <a:gd name="connsiteX20" fmla="*/ 814267 w 1271127"/>
                <a:gd name="connsiteY20" fmla="*/ 1188799 h 2298618"/>
                <a:gd name="connsiteX21" fmla="*/ 1242761 w 1271127"/>
                <a:gd name="connsiteY21" fmla="*/ 744397 h 2298618"/>
                <a:gd name="connsiteX22" fmla="*/ 1240053 w 1271127"/>
                <a:gd name="connsiteY22" fmla="*/ 600889 h 2298618"/>
                <a:gd name="connsiteX23" fmla="*/ 1217714 w 1271127"/>
                <a:gd name="connsiteY23" fmla="*/ 584981 h 2298618"/>
                <a:gd name="connsiteX24" fmla="*/ 1235991 w 1271127"/>
                <a:gd name="connsiteY24" fmla="*/ 513904 h 2298618"/>
                <a:gd name="connsiteX25" fmla="*/ 1269838 w 1271127"/>
                <a:gd name="connsiteY25" fmla="*/ 267842 h 2298618"/>
                <a:gd name="connsiteX26" fmla="*/ 1235991 w 1271127"/>
                <a:gd name="connsiteY26" fmla="*/ 21779 h 2298618"/>
                <a:gd name="connsiteX0" fmla="*/ 1235991 w 1271127"/>
                <a:gd name="connsiteY0" fmla="*/ 0 h 2276839"/>
                <a:gd name="connsiteX1" fmla="*/ 1203499 w 1271127"/>
                <a:gd name="connsiteY1" fmla="*/ 246063 h 2276839"/>
                <a:gd name="connsiteX2" fmla="*/ 1169653 w 1271127"/>
                <a:gd name="connsiteY2" fmla="*/ 473848 h 2276839"/>
                <a:gd name="connsiteX3" fmla="*/ 1149683 w 1271127"/>
                <a:gd name="connsiteY3" fmla="*/ 552710 h 2276839"/>
                <a:gd name="connsiteX4" fmla="*/ 1095191 w 1271127"/>
                <a:gd name="connsiteY4" fmla="*/ 581818 h 2276839"/>
                <a:gd name="connsiteX5" fmla="*/ 734728 w 1271127"/>
                <a:gd name="connsiteY5" fmla="*/ 956834 h 2276839"/>
                <a:gd name="connsiteX6" fmla="*/ 502204 w 1271127"/>
                <a:gd name="connsiteY6" fmla="*/ 956834 h 2276839"/>
                <a:gd name="connsiteX7" fmla="*/ 177280 w 1271127"/>
                <a:gd name="connsiteY7" fmla="*/ 1176835 h 2276839"/>
                <a:gd name="connsiteX8" fmla="*/ 8049 w 1271127"/>
                <a:gd name="connsiteY8" fmla="*/ 1577237 h 2276839"/>
                <a:gd name="connsiteX9" fmla="*/ 61864 w 1271127"/>
                <a:gd name="connsiteY9" fmla="*/ 1710253 h 2276839"/>
                <a:gd name="connsiteX10" fmla="*/ 101464 w 1271127"/>
                <a:gd name="connsiteY10" fmla="*/ 1718376 h 2276839"/>
                <a:gd name="connsiteX11" fmla="*/ 194880 w 1271127"/>
                <a:gd name="connsiteY11" fmla="*/ 1656775 h 2276839"/>
                <a:gd name="connsiteX12" fmla="*/ 306573 w 1271127"/>
                <a:gd name="connsiteY12" fmla="*/ 1394467 h 2276839"/>
                <a:gd name="connsiteX13" fmla="*/ 306573 w 1271127"/>
                <a:gd name="connsiteY13" fmla="*/ 2276839 h 2276839"/>
                <a:gd name="connsiteX14" fmla="*/ 509650 w 1271127"/>
                <a:gd name="connsiteY14" fmla="*/ 2276839 h 2276839"/>
                <a:gd name="connsiteX15" fmla="*/ 509650 w 1271127"/>
                <a:gd name="connsiteY15" fmla="*/ 1667606 h 2276839"/>
                <a:gd name="connsiteX16" fmla="*/ 611189 w 1271127"/>
                <a:gd name="connsiteY16" fmla="*/ 1667606 h 2276839"/>
                <a:gd name="connsiteX17" fmla="*/ 611189 w 1271127"/>
                <a:gd name="connsiteY17" fmla="*/ 2276839 h 2276839"/>
                <a:gd name="connsiteX18" fmla="*/ 814267 w 1271127"/>
                <a:gd name="connsiteY18" fmla="*/ 2276839 h 2276839"/>
                <a:gd name="connsiteX19" fmla="*/ 814267 w 1271127"/>
                <a:gd name="connsiteY19" fmla="*/ 1167020 h 2276839"/>
                <a:gd name="connsiteX20" fmla="*/ 1242761 w 1271127"/>
                <a:gd name="connsiteY20" fmla="*/ 722618 h 2276839"/>
                <a:gd name="connsiteX21" fmla="*/ 1240053 w 1271127"/>
                <a:gd name="connsiteY21" fmla="*/ 579110 h 2276839"/>
                <a:gd name="connsiteX22" fmla="*/ 1217714 w 1271127"/>
                <a:gd name="connsiteY22" fmla="*/ 563202 h 2276839"/>
                <a:gd name="connsiteX23" fmla="*/ 1235991 w 1271127"/>
                <a:gd name="connsiteY23" fmla="*/ 492125 h 2276839"/>
                <a:gd name="connsiteX24" fmla="*/ 1269838 w 1271127"/>
                <a:gd name="connsiteY24" fmla="*/ 246063 h 2276839"/>
                <a:gd name="connsiteX25" fmla="*/ 1235991 w 1271127"/>
                <a:gd name="connsiteY25" fmla="*/ 0 h 2276839"/>
                <a:gd name="connsiteX0" fmla="*/ 1269838 w 1271127"/>
                <a:gd name="connsiteY0" fmla="*/ 29627 h 2060403"/>
                <a:gd name="connsiteX1" fmla="*/ 1203499 w 1271127"/>
                <a:gd name="connsiteY1" fmla="*/ 29627 h 2060403"/>
                <a:gd name="connsiteX2" fmla="*/ 1169653 w 1271127"/>
                <a:gd name="connsiteY2" fmla="*/ 257412 h 2060403"/>
                <a:gd name="connsiteX3" fmla="*/ 1149683 w 1271127"/>
                <a:gd name="connsiteY3" fmla="*/ 336274 h 2060403"/>
                <a:gd name="connsiteX4" fmla="*/ 1095191 w 1271127"/>
                <a:gd name="connsiteY4" fmla="*/ 365382 h 2060403"/>
                <a:gd name="connsiteX5" fmla="*/ 734728 w 1271127"/>
                <a:gd name="connsiteY5" fmla="*/ 740398 h 2060403"/>
                <a:gd name="connsiteX6" fmla="*/ 502204 w 1271127"/>
                <a:gd name="connsiteY6" fmla="*/ 740398 h 2060403"/>
                <a:gd name="connsiteX7" fmla="*/ 177280 w 1271127"/>
                <a:gd name="connsiteY7" fmla="*/ 960399 h 2060403"/>
                <a:gd name="connsiteX8" fmla="*/ 8049 w 1271127"/>
                <a:gd name="connsiteY8" fmla="*/ 1360801 h 2060403"/>
                <a:gd name="connsiteX9" fmla="*/ 61864 w 1271127"/>
                <a:gd name="connsiteY9" fmla="*/ 1493817 h 2060403"/>
                <a:gd name="connsiteX10" fmla="*/ 101464 w 1271127"/>
                <a:gd name="connsiteY10" fmla="*/ 1501940 h 2060403"/>
                <a:gd name="connsiteX11" fmla="*/ 194880 w 1271127"/>
                <a:gd name="connsiteY11" fmla="*/ 1440339 h 2060403"/>
                <a:gd name="connsiteX12" fmla="*/ 306573 w 1271127"/>
                <a:gd name="connsiteY12" fmla="*/ 1178031 h 2060403"/>
                <a:gd name="connsiteX13" fmla="*/ 306573 w 1271127"/>
                <a:gd name="connsiteY13" fmla="*/ 2060403 h 2060403"/>
                <a:gd name="connsiteX14" fmla="*/ 509650 w 1271127"/>
                <a:gd name="connsiteY14" fmla="*/ 2060403 h 2060403"/>
                <a:gd name="connsiteX15" fmla="*/ 509650 w 1271127"/>
                <a:gd name="connsiteY15" fmla="*/ 1451170 h 2060403"/>
                <a:gd name="connsiteX16" fmla="*/ 611189 w 1271127"/>
                <a:gd name="connsiteY16" fmla="*/ 1451170 h 2060403"/>
                <a:gd name="connsiteX17" fmla="*/ 611189 w 1271127"/>
                <a:gd name="connsiteY17" fmla="*/ 2060403 h 2060403"/>
                <a:gd name="connsiteX18" fmla="*/ 814267 w 1271127"/>
                <a:gd name="connsiteY18" fmla="*/ 2060403 h 2060403"/>
                <a:gd name="connsiteX19" fmla="*/ 814267 w 1271127"/>
                <a:gd name="connsiteY19" fmla="*/ 950584 h 2060403"/>
                <a:gd name="connsiteX20" fmla="*/ 1242761 w 1271127"/>
                <a:gd name="connsiteY20" fmla="*/ 506182 h 2060403"/>
                <a:gd name="connsiteX21" fmla="*/ 1240053 w 1271127"/>
                <a:gd name="connsiteY21" fmla="*/ 362674 h 2060403"/>
                <a:gd name="connsiteX22" fmla="*/ 1217714 w 1271127"/>
                <a:gd name="connsiteY22" fmla="*/ 346766 h 2060403"/>
                <a:gd name="connsiteX23" fmla="*/ 1235991 w 1271127"/>
                <a:gd name="connsiteY23" fmla="*/ 275689 h 2060403"/>
                <a:gd name="connsiteX24" fmla="*/ 1269838 w 1271127"/>
                <a:gd name="connsiteY24" fmla="*/ 29627 h 2060403"/>
                <a:gd name="connsiteX0" fmla="*/ 1235991 w 1271127"/>
                <a:gd name="connsiteY0" fmla="*/ 246062 h 2030776"/>
                <a:gd name="connsiteX1" fmla="*/ 1203499 w 1271127"/>
                <a:gd name="connsiteY1" fmla="*/ 0 h 2030776"/>
                <a:gd name="connsiteX2" fmla="*/ 1169653 w 1271127"/>
                <a:gd name="connsiteY2" fmla="*/ 227785 h 2030776"/>
                <a:gd name="connsiteX3" fmla="*/ 1149683 w 1271127"/>
                <a:gd name="connsiteY3" fmla="*/ 306647 h 2030776"/>
                <a:gd name="connsiteX4" fmla="*/ 1095191 w 1271127"/>
                <a:gd name="connsiteY4" fmla="*/ 335755 h 2030776"/>
                <a:gd name="connsiteX5" fmla="*/ 734728 w 1271127"/>
                <a:gd name="connsiteY5" fmla="*/ 710771 h 2030776"/>
                <a:gd name="connsiteX6" fmla="*/ 502204 w 1271127"/>
                <a:gd name="connsiteY6" fmla="*/ 710771 h 2030776"/>
                <a:gd name="connsiteX7" fmla="*/ 177280 w 1271127"/>
                <a:gd name="connsiteY7" fmla="*/ 930772 h 2030776"/>
                <a:gd name="connsiteX8" fmla="*/ 8049 w 1271127"/>
                <a:gd name="connsiteY8" fmla="*/ 1331174 h 2030776"/>
                <a:gd name="connsiteX9" fmla="*/ 61864 w 1271127"/>
                <a:gd name="connsiteY9" fmla="*/ 1464190 h 2030776"/>
                <a:gd name="connsiteX10" fmla="*/ 101464 w 1271127"/>
                <a:gd name="connsiteY10" fmla="*/ 1472313 h 2030776"/>
                <a:gd name="connsiteX11" fmla="*/ 194880 w 1271127"/>
                <a:gd name="connsiteY11" fmla="*/ 1410712 h 2030776"/>
                <a:gd name="connsiteX12" fmla="*/ 306573 w 1271127"/>
                <a:gd name="connsiteY12" fmla="*/ 1148404 h 2030776"/>
                <a:gd name="connsiteX13" fmla="*/ 306573 w 1271127"/>
                <a:gd name="connsiteY13" fmla="*/ 2030776 h 2030776"/>
                <a:gd name="connsiteX14" fmla="*/ 509650 w 1271127"/>
                <a:gd name="connsiteY14" fmla="*/ 2030776 h 2030776"/>
                <a:gd name="connsiteX15" fmla="*/ 509650 w 1271127"/>
                <a:gd name="connsiteY15" fmla="*/ 1421543 h 2030776"/>
                <a:gd name="connsiteX16" fmla="*/ 611189 w 1271127"/>
                <a:gd name="connsiteY16" fmla="*/ 1421543 h 2030776"/>
                <a:gd name="connsiteX17" fmla="*/ 611189 w 1271127"/>
                <a:gd name="connsiteY17" fmla="*/ 2030776 h 2030776"/>
                <a:gd name="connsiteX18" fmla="*/ 814267 w 1271127"/>
                <a:gd name="connsiteY18" fmla="*/ 2030776 h 2030776"/>
                <a:gd name="connsiteX19" fmla="*/ 814267 w 1271127"/>
                <a:gd name="connsiteY19" fmla="*/ 920957 h 2030776"/>
                <a:gd name="connsiteX20" fmla="*/ 1242761 w 1271127"/>
                <a:gd name="connsiteY20" fmla="*/ 476555 h 2030776"/>
                <a:gd name="connsiteX21" fmla="*/ 1240053 w 1271127"/>
                <a:gd name="connsiteY21" fmla="*/ 333047 h 2030776"/>
                <a:gd name="connsiteX22" fmla="*/ 1217714 w 1271127"/>
                <a:gd name="connsiteY22" fmla="*/ 317139 h 2030776"/>
                <a:gd name="connsiteX23" fmla="*/ 1235991 w 1271127"/>
                <a:gd name="connsiteY23" fmla="*/ 246062 h 2030776"/>
                <a:gd name="connsiteX0" fmla="*/ 1235991 w 1271127"/>
                <a:gd name="connsiteY0" fmla="*/ 21779 h 1806493"/>
                <a:gd name="connsiteX1" fmla="*/ 1169653 w 1271127"/>
                <a:gd name="connsiteY1" fmla="*/ 3502 h 1806493"/>
                <a:gd name="connsiteX2" fmla="*/ 1149683 w 1271127"/>
                <a:gd name="connsiteY2" fmla="*/ 82364 h 1806493"/>
                <a:gd name="connsiteX3" fmla="*/ 1095191 w 1271127"/>
                <a:gd name="connsiteY3" fmla="*/ 111472 h 1806493"/>
                <a:gd name="connsiteX4" fmla="*/ 734728 w 1271127"/>
                <a:gd name="connsiteY4" fmla="*/ 486488 h 1806493"/>
                <a:gd name="connsiteX5" fmla="*/ 502204 w 1271127"/>
                <a:gd name="connsiteY5" fmla="*/ 486488 h 1806493"/>
                <a:gd name="connsiteX6" fmla="*/ 177280 w 1271127"/>
                <a:gd name="connsiteY6" fmla="*/ 706489 h 1806493"/>
                <a:gd name="connsiteX7" fmla="*/ 8049 w 1271127"/>
                <a:gd name="connsiteY7" fmla="*/ 1106891 h 1806493"/>
                <a:gd name="connsiteX8" fmla="*/ 61864 w 1271127"/>
                <a:gd name="connsiteY8" fmla="*/ 1239907 h 1806493"/>
                <a:gd name="connsiteX9" fmla="*/ 101464 w 1271127"/>
                <a:gd name="connsiteY9" fmla="*/ 1248030 h 1806493"/>
                <a:gd name="connsiteX10" fmla="*/ 194880 w 1271127"/>
                <a:gd name="connsiteY10" fmla="*/ 1186429 h 1806493"/>
                <a:gd name="connsiteX11" fmla="*/ 306573 w 1271127"/>
                <a:gd name="connsiteY11" fmla="*/ 924121 h 1806493"/>
                <a:gd name="connsiteX12" fmla="*/ 306573 w 1271127"/>
                <a:gd name="connsiteY12" fmla="*/ 1806493 h 1806493"/>
                <a:gd name="connsiteX13" fmla="*/ 509650 w 1271127"/>
                <a:gd name="connsiteY13" fmla="*/ 1806493 h 1806493"/>
                <a:gd name="connsiteX14" fmla="*/ 509650 w 1271127"/>
                <a:gd name="connsiteY14" fmla="*/ 1197260 h 1806493"/>
                <a:gd name="connsiteX15" fmla="*/ 611189 w 1271127"/>
                <a:gd name="connsiteY15" fmla="*/ 1197260 h 1806493"/>
                <a:gd name="connsiteX16" fmla="*/ 611189 w 1271127"/>
                <a:gd name="connsiteY16" fmla="*/ 1806493 h 1806493"/>
                <a:gd name="connsiteX17" fmla="*/ 814267 w 1271127"/>
                <a:gd name="connsiteY17" fmla="*/ 1806493 h 1806493"/>
                <a:gd name="connsiteX18" fmla="*/ 814267 w 1271127"/>
                <a:gd name="connsiteY18" fmla="*/ 696674 h 1806493"/>
                <a:gd name="connsiteX19" fmla="*/ 1242761 w 1271127"/>
                <a:gd name="connsiteY19" fmla="*/ 252272 h 1806493"/>
                <a:gd name="connsiteX20" fmla="*/ 1240053 w 1271127"/>
                <a:gd name="connsiteY20" fmla="*/ 108764 h 1806493"/>
                <a:gd name="connsiteX21" fmla="*/ 1217714 w 1271127"/>
                <a:gd name="connsiteY21" fmla="*/ 92856 h 1806493"/>
                <a:gd name="connsiteX22" fmla="*/ 1235991 w 1271127"/>
                <a:gd name="connsiteY22" fmla="*/ 21779 h 1806493"/>
                <a:gd name="connsiteX0" fmla="*/ 1235991 w 1271127"/>
                <a:gd name="connsiteY0" fmla="*/ 48 h 1784762"/>
                <a:gd name="connsiteX1" fmla="*/ 1149683 w 1271127"/>
                <a:gd name="connsiteY1" fmla="*/ 60633 h 1784762"/>
                <a:gd name="connsiteX2" fmla="*/ 1095191 w 1271127"/>
                <a:gd name="connsiteY2" fmla="*/ 89741 h 1784762"/>
                <a:gd name="connsiteX3" fmla="*/ 734728 w 1271127"/>
                <a:gd name="connsiteY3" fmla="*/ 464757 h 1784762"/>
                <a:gd name="connsiteX4" fmla="*/ 502204 w 1271127"/>
                <a:gd name="connsiteY4" fmla="*/ 464757 h 1784762"/>
                <a:gd name="connsiteX5" fmla="*/ 177280 w 1271127"/>
                <a:gd name="connsiteY5" fmla="*/ 684758 h 1784762"/>
                <a:gd name="connsiteX6" fmla="*/ 8049 w 1271127"/>
                <a:gd name="connsiteY6" fmla="*/ 1085160 h 1784762"/>
                <a:gd name="connsiteX7" fmla="*/ 61864 w 1271127"/>
                <a:gd name="connsiteY7" fmla="*/ 1218176 h 1784762"/>
                <a:gd name="connsiteX8" fmla="*/ 101464 w 1271127"/>
                <a:gd name="connsiteY8" fmla="*/ 1226299 h 1784762"/>
                <a:gd name="connsiteX9" fmla="*/ 194880 w 1271127"/>
                <a:gd name="connsiteY9" fmla="*/ 1164698 h 1784762"/>
                <a:gd name="connsiteX10" fmla="*/ 306573 w 1271127"/>
                <a:gd name="connsiteY10" fmla="*/ 902390 h 1784762"/>
                <a:gd name="connsiteX11" fmla="*/ 306573 w 1271127"/>
                <a:gd name="connsiteY11" fmla="*/ 1784762 h 1784762"/>
                <a:gd name="connsiteX12" fmla="*/ 509650 w 1271127"/>
                <a:gd name="connsiteY12" fmla="*/ 1784762 h 1784762"/>
                <a:gd name="connsiteX13" fmla="*/ 509650 w 1271127"/>
                <a:gd name="connsiteY13" fmla="*/ 1175529 h 1784762"/>
                <a:gd name="connsiteX14" fmla="*/ 611189 w 1271127"/>
                <a:gd name="connsiteY14" fmla="*/ 1175529 h 1784762"/>
                <a:gd name="connsiteX15" fmla="*/ 611189 w 1271127"/>
                <a:gd name="connsiteY15" fmla="*/ 1784762 h 1784762"/>
                <a:gd name="connsiteX16" fmla="*/ 814267 w 1271127"/>
                <a:gd name="connsiteY16" fmla="*/ 1784762 h 1784762"/>
                <a:gd name="connsiteX17" fmla="*/ 814267 w 1271127"/>
                <a:gd name="connsiteY17" fmla="*/ 674943 h 1784762"/>
                <a:gd name="connsiteX18" fmla="*/ 1242761 w 1271127"/>
                <a:gd name="connsiteY18" fmla="*/ 230541 h 1784762"/>
                <a:gd name="connsiteX19" fmla="*/ 1240053 w 1271127"/>
                <a:gd name="connsiteY19" fmla="*/ 87033 h 1784762"/>
                <a:gd name="connsiteX20" fmla="*/ 1217714 w 1271127"/>
                <a:gd name="connsiteY20" fmla="*/ 71125 h 1784762"/>
                <a:gd name="connsiteX21" fmla="*/ 1235991 w 1271127"/>
                <a:gd name="connsiteY21" fmla="*/ 48 h 1784762"/>
                <a:gd name="connsiteX0" fmla="*/ 1217714 w 1271127"/>
                <a:gd name="connsiteY0" fmla="*/ 11120 h 1724757"/>
                <a:gd name="connsiteX1" fmla="*/ 1149683 w 1271127"/>
                <a:gd name="connsiteY1" fmla="*/ 628 h 1724757"/>
                <a:gd name="connsiteX2" fmla="*/ 1095191 w 1271127"/>
                <a:gd name="connsiteY2" fmla="*/ 29736 h 1724757"/>
                <a:gd name="connsiteX3" fmla="*/ 734728 w 1271127"/>
                <a:gd name="connsiteY3" fmla="*/ 404752 h 1724757"/>
                <a:gd name="connsiteX4" fmla="*/ 502204 w 1271127"/>
                <a:gd name="connsiteY4" fmla="*/ 404752 h 1724757"/>
                <a:gd name="connsiteX5" fmla="*/ 177280 w 1271127"/>
                <a:gd name="connsiteY5" fmla="*/ 624753 h 1724757"/>
                <a:gd name="connsiteX6" fmla="*/ 8049 w 1271127"/>
                <a:gd name="connsiteY6" fmla="*/ 1025155 h 1724757"/>
                <a:gd name="connsiteX7" fmla="*/ 61864 w 1271127"/>
                <a:gd name="connsiteY7" fmla="*/ 1158171 h 1724757"/>
                <a:gd name="connsiteX8" fmla="*/ 101464 w 1271127"/>
                <a:gd name="connsiteY8" fmla="*/ 1166294 h 1724757"/>
                <a:gd name="connsiteX9" fmla="*/ 194880 w 1271127"/>
                <a:gd name="connsiteY9" fmla="*/ 1104693 h 1724757"/>
                <a:gd name="connsiteX10" fmla="*/ 306573 w 1271127"/>
                <a:gd name="connsiteY10" fmla="*/ 842385 h 1724757"/>
                <a:gd name="connsiteX11" fmla="*/ 306573 w 1271127"/>
                <a:gd name="connsiteY11" fmla="*/ 1724757 h 1724757"/>
                <a:gd name="connsiteX12" fmla="*/ 509650 w 1271127"/>
                <a:gd name="connsiteY12" fmla="*/ 1724757 h 1724757"/>
                <a:gd name="connsiteX13" fmla="*/ 509650 w 1271127"/>
                <a:gd name="connsiteY13" fmla="*/ 1115524 h 1724757"/>
                <a:gd name="connsiteX14" fmla="*/ 611189 w 1271127"/>
                <a:gd name="connsiteY14" fmla="*/ 1115524 h 1724757"/>
                <a:gd name="connsiteX15" fmla="*/ 611189 w 1271127"/>
                <a:gd name="connsiteY15" fmla="*/ 1724757 h 1724757"/>
                <a:gd name="connsiteX16" fmla="*/ 814267 w 1271127"/>
                <a:gd name="connsiteY16" fmla="*/ 1724757 h 1724757"/>
                <a:gd name="connsiteX17" fmla="*/ 814267 w 1271127"/>
                <a:gd name="connsiteY17" fmla="*/ 614938 h 1724757"/>
                <a:gd name="connsiteX18" fmla="*/ 1242761 w 1271127"/>
                <a:gd name="connsiteY18" fmla="*/ 170536 h 1724757"/>
                <a:gd name="connsiteX19" fmla="*/ 1240053 w 1271127"/>
                <a:gd name="connsiteY19" fmla="*/ 27028 h 1724757"/>
                <a:gd name="connsiteX20" fmla="*/ 1217714 w 1271127"/>
                <a:gd name="connsiteY20" fmla="*/ 11120 h 1724757"/>
                <a:gd name="connsiteX0" fmla="*/ 1240053 w 1271127"/>
                <a:gd name="connsiteY0" fmla="*/ 26569 h 1724298"/>
                <a:gd name="connsiteX1" fmla="*/ 1149683 w 1271127"/>
                <a:gd name="connsiteY1" fmla="*/ 169 h 1724298"/>
                <a:gd name="connsiteX2" fmla="*/ 1095191 w 1271127"/>
                <a:gd name="connsiteY2" fmla="*/ 29277 h 1724298"/>
                <a:gd name="connsiteX3" fmla="*/ 734728 w 1271127"/>
                <a:gd name="connsiteY3" fmla="*/ 404293 h 1724298"/>
                <a:gd name="connsiteX4" fmla="*/ 502204 w 1271127"/>
                <a:gd name="connsiteY4" fmla="*/ 404293 h 1724298"/>
                <a:gd name="connsiteX5" fmla="*/ 177280 w 1271127"/>
                <a:gd name="connsiteY5" fmla="*/ 624294 h 1724298"/>
                <a:gd name="connsiteX6" fmla="*/ 8049 w 1271127"/>
                <a:gd name="connsiteY6" fmla="*/ 1024696 h 1724298"/>
                <a:gd name="connsiteX7" fmla="*/ 61864 w 1271127"/>
                <a:gd name="connsiteY7" fmla="*/ 1157712 h 1724298"/>
                <a:gd name="connsiteX8" fmla="*/ 101464 w 1271127"/>
                <a:gd name="connsiteY8" fmla="*/ 1165835 h 1724298"/>
                <a:gd name="connsiteX9" fmla="*/ 194880 w 1271127"/>
                <a:gd name="connsiteY9" fmla="*/ 1104234 h 1724298"/>
                <a:gd name="connsiteX10" fmla="*/ 306573 w 1271127"/>
                <a:gd name="connsiteY10" fmla="*/ 841926 h 1724298"/>
                <a:gd name="connsiteX11" fmla="*/ 306573 w 1271127"/>
                <a:gd name="connsiteY11" fmla="*/ 1724298 h 1724298"/>
                <a:gd name="connsiteX12" fmla="*/ 509650 w 1271127"/>
                <a:gd name="connsiteY12" fmla="*/ 1724298 h 1724298"/>
                <a:gd name="connsiteX13" fmla="*/ 509650 w 1271127"/>
                <a:gd name="connsiteY13" fmla="*/ 1115065 h 1724298"/>
                <a:gd name="connsiteX14" fmla="*/ 611189 w 1271127"/>
                <a:gd name="connsiteY14" fmla="*/ 1115065 h 1724298"/>
                <a:gd name="connsiteX15" fmla="*/ 611189 w 1271127"/>
                <a:gd name="connsiteY15" fmla="*/ 1724298 h 1724298"/>
                <a:gd name="connsiteX16" fmla="*/ 814267 w 1271127"/>
                <a:gd name="connsiteY16" fmla="*/ 1724298 h 1724298"/>
                <a:gd name="connsiteX17" fmla="*/ 814267 w 1271127"/>
                <a:gd name="connsiteY17" fmla="*/ 614479 h 1724298"/>
                <a:gd name="connsiteX18" fmla="*/ 1242761 w 1271127"/>
                <a:gd name="connsiteY18" fmla="*/ 170077 h 1724298"/>
                <a:gd name="connsiteX19" fmla="*/ 1240053 w 1271127"/>
                <a:gd name="connsiteY19" fmla="*/ 26569 h 1724298"/>
                <a:gd name="connsiteX0" fmla="*/ 1240053 w 1267560"/>
                <a:gd name="connsiteY0" fmla="*/ 26569 h 1724298"/>
                <a:gd name="connsiteX1" fmla="*/ 1149683 w 1267560"/>
                <a:gd name="connsiteY1" fmla="*/ 169 h 1724298"/>
                <a:gd name="connsiteX2" fmla="*/ 1095191 w 1267560"/>
                <a:gd name="connsiteY2" fmla="*/ 29277 h 1724298"/>
                <a:gd name="connsiteX3" fmla="*/ 734728 w 1267560"/>
                <a:gd name="connsiteY3" fmla="*/ 404293 h 1724298"/>
                <a:gd name="connsiteX4" fmla="*/ 502204 w 1267560"/>
                <a:gd name="connsiteY4" fmla="*/ 404293 h 1724298"/>
                <a:gd name="connsiteX5" fmla="*/ 177280 w 1267560"/>
                <a:gd name="connsiteY5" fmla="*/ 624294 h 1724298"/>
                <a:gd name="connsiteX6" fmla="*/ 8049 w 1267560"/>
                <a:gd name="connsiteY6" fmla="*/ 1024696 h 1724298"/>
                <a:gd name="connsiteX7" fmla="*/ 61864 w 1267560"/>
                <a:gd name="connsiteY7" fmla="*/ 1157712 h 1724298"/>
                <a:gd name="connsiteX8" fmla="*/ 101464 w 1267560"/>
                <a:gd name="connsiteY8" fmla="*/ 1165835 h 1724298"/>
                <a:gd name="connsiteX9" fmla="*/ 194880 w 1267560"/>
                <a:gd name="connsiteY9" fmla="*/ 1104234 h 1724298"/>
                <a:gd name="connsiteX10" fmla="*/ 306573 w 1267560"/>
                <a:gd name="connsiteY10" fmla="*/ 841926 h 1724298"/>
                <a:gd name="connsiteX11" fmla="*/ 306573 w 1267560"/>
                <a:gd name="connsiteY11" fmla="*/ 1724298 h 1724298"/>
                <a:gd name="connsiteX12" fmla="*/ 509650 w 1267560"/>
                <a:gd name="connsiteY12" fmla="*/ 1724298 h 1724298"/>
                <a:gd name="connsiteX13" fmla="*/ 509650 w 1267560"/>
                <a:gd name="connsiteY13" fmla="*/ 1115065 h 1724298"/>
                <a:gd name="connsiteX14" fmla="*/ 611189 w 1267560"/>
                <a:gd name="connsiteY14" fmla="*/ 1115065 h 1724298"/>
                <a:gd name="connsiteX15" fmla="*/ 611189 w 1267560"/>
                <a:gd name="connsiteY15" fmla="*/ 1724298 h 1724298"/>
                <a:gd name="connsiteX16" fmla="*/ 814267 w 1267560"/>
                <a:gd name="connsiteY16" fmla="*/ 1724298 h 1724298"/>
                <a:gd name="connsiteX17" fmla="*/ 814267 w 1267560"/>
                <a:gd name="connsiteY17" fmla="*/ 614479 h 1724298"/>
                <a:gd name="connsiteX18" fmla="*/ 1235387 w 1267560"/>
                <a:gd name="connsiteY18" fmla="*/ 347058 h 1724298"/>
                <a:gd name="connsiteX19" fmla="*/ 1240053 w 1267560"/>
                <a:gd name="connsiteY19" fmla="*/ 26569 h 1724298"/>
                <a:gd name="connsiteX0" fmla="*/ 1240053 w 1267560"/>
                <a:gd name="connsiteY0" fmla="*/ 26569 h 1724298"/>
                <a:gd name="connsiteX1" fmla="*/ 1149683 w 1267560"/>
                <a:gd name="connsiteY1" fmla="*/ 169 h 1724298"/>
                <a:gd name="connsiteX2" fmla="*/ 1117314 w 1267560"/>
                <a:gd name="connsiteY2" fmla="*/ 147264 h 1724298"/>
                <a:gd name="connsiteX3" fmla="*/ 734728 w 1267560"/>
                <a:gd name="connsiteY3" fmla="*/ 404293 h 1724298"/>
                <a:gd name="connsiteX4" fmla="*/ 502204 w 1267560"/>
                <a:gd name="connsiteY4" fmla="*/ 404293 h 1724298"/>
                <a:gd name="connsiteX5" fmla="*/ 177280 w 1267560"/>
                <a:gd name="connsiteY5" fmla="*/ 624294 h 1724298"/>
                <a:gd name="connsiteX6" fmla="*/ 8049 w 1267560"/>
                <a:gd name="connsiteY6" fmla="*/ 1024696 h 1724298"/>
                <a:gd name="connsiteX7" fmla="*/ 61864 w 1267560"/>
                <a:gd name="connsiteY7" fmla="*/ 1157712 h 1724298"/>
                <a:gd name="connsiteX8" fmla="*/ 101464 w 1267560"/>
                <a:gd name="connsiteY8" fmla="*/ 1165835 h 1724298"/>
                <a:gd name="connsiteX9" fmla="*/ 194880 w 1267560"/>
                <a:gd name="connsiteY9" fmla="*/ 1104234 h 1724298"/>
                <a:gd name="connsiteX10" fmla="*/ 306573 w 1267560"/>
                <a:gd name="connsiteY10" fmla="*/ 841926 h 1724298"/>
                <a:gd name="connsiteX11" fmla="*/ 306573 w 1267560"/>
                <a:gd name="connsiteY11" fmla="*/ 1724298 h 1724298"/>
                <a:gd name="connsiteX12" fmla="*/ 509650 w 1267560"/>
                <a:gd name="connsiteY12" fmla="*/ 1724298 h 1724298"/>
                <a:gd name="connsiteX13" fmla="*/ 509650 w 1267560"/>
                <a:gd name="connsiteY13" fmla="*/ 1115065 h 1724298"/>
                <a:gd name="connsiteX14" fmla="*/ 611189 w 1267560"/>
                <a:gd name="connsiteY14" fmla="*/ 1115065 h 1724298"/>
                <a:gd name="connsiteX15" fmla="*/ 611189 w 1267560"/>
                <a:gd name="connsiteY15" fmla="*/ 1724298 h 1724298"/>
                <a:gd name="connsiteX16" fmla="*/ 814267 w 1267560"/>
                <a:gd name="connsiteY16" fmla="*/ 1724298 h 1724298"/>
                <a:gd name="connsiteX17" fmla="*/ 814267 w 1267560"/>
                <a:gd name="connsiteY17" fmla="*/ 614479 h 1724298"/>
                <a:gd name="connsiteX18" fmla="*/ 1235387 w 1267560"/>
                <a:gd name="connsiteY18" fmla="*/ 347058 h 1724298"/>
                <a:gd name="connsiteX19" fmla="*/ 1240053 w 1267560"/>
                <a:gd name="connsiteY19" fmla="*/ 26569 h 1724298"/>
                <a:gd name="connsiteX0" fmla="*/ 1235387 w 1249928"/>
                <a:gd name="connsiteY0" fmla="*/ 346889 h 1724129"/>
                <a:gd name="connsiteX1" fmla="*/ 1149683 w 1249928"/>
                <a:gd name="connsiteY1" fmla="*/ 0 h 1724129"/>
                <a:gd name="connsiteX2" fmla="*/ 1117314 w 1249928"/>
                <a:gd name="connsiteY2" fmla="*/ 147095 h 1724129"/>
                <a:gd name="connsiteX3" fmla="*/ 734728 w 1249928"/>
                <a:gd name="connsiteY3" fmla="*/ 404124 h 1724129"/>
                <a:gd name="connsiteX4" fmla="*/ 502204 w 1249928"/>
                <a:gd name="connsiteY4" fmla="*/ 404124 h 1724129"/>
                <a:gd name="connsiteX5" fmla="*/ 177280 w 1249928"/>
                <a:gd name="connsiteY5" fmla="*/ 624125 h 1724129"/>
                <a:gd name="connsiteX6" fmla="*/ 8049 w 1249928"/>
                <a:gd name="connsiteY6" fmla="*/ 1024527 h 1724129"/>
                <a:gd name="connsiteX7" fmla="*/ 61864 w 1249928"/>
                <a:gd name="connsiteY7" fmla="*/ 1157543 h 1724129"/>
                <a:gd name="connsiteX8" fmla="*/ 101464 w 1249928"/>
                <a:gd name="connsiteY8" fmla="*/ 1165666 h 1724129"/>
                <a:gd name="connsiteX9" fmla="*/ 194880 w 1249928"/>
                <a:gd name="connsiteY9" fmla="*/ 1104065 h 1724129"/>
                <a:gd name="connsiteX10" fmla="*/ 306573 w 1249928"/>
                <a:gd name="connsiteY10" fmla="*/ 841757 h 1724129"/>
                <a:gd name="connsiteX11" fmla="*/ 306573 w 1249928"/>
                <a:gd name="connsiteY11" fmla="*/ 1724129 h 1724129"/>
                <a:gd name="connsiteX12" fmla="*/ 509650 w 1249928"/>
                <a:gd name="connsiteY12" fmla="*/ 1724129 h 1724129"/>
                <a:gd name="connsiteX13" fmla="*/ 509650 w 1249928"/>
                <a:gd name="connsiteY13" fmla="*/ 1114896 h 1724129"/>
                <a:gd name="connsiteX14" fmla="*/ 611189 w 1249928"/>
                <a:gd name="connsiteY14" fmla="*/ 1114896 h 1724129"/>
                <a:gd name="connsiteX15" fmla="*/ 611189 w 1249928"/>
                <a:gd name="connsiteY15" fmla="*/ 1724129 h 1724129"/>
                <a:gd name="connsiteX16" fmla="*/ 814267 w 1249928"/>
                <a:gd name="connsiteY16" fmla="*/ 1724129 h 1724129"/>
                <a:gd name="connsiteX17" fmla="*/ 814267 w 1249928"/>
                <a:gd name="connsiteY17" fmla="*/ 614310 h 1724129"/>
                <a:gd name="connsiteX18" fmla="*/ 1235387 w 1249928"/>
                <a:gd name="connsiteY18" fmla="*/ 346889 h 1724129"/>
                <a:gd name="connsiteX0" fmla="*/ 1235387 w 1250534"/>
                <a:gd name="connsiteY0" fmla="*/ 200286 h 1577526"/>
                <a:gd name="connsiteX1" fmla="*/ 1117314 w 1250534"/>
                <a:gd name="connsiteY1" fmla="*/ 492 h 1577526"/>
                <a:gd name="connsiteX2" fmla="*/ 734728 w 1250534"/>
                <a:gd name="connsiteY2" fmla="*/ 257521 h 1577526"/>
                <a:gd name="connsiteX3" fmla="*/ 502204 w 1250534"/>
                <a:gd name="connsiteY3" fmla="*/ 257521 h 1577526"/>
                <a:gd name="connsiteX4" fmla="*/ 177280 w 1250534"/>
                <a:gd name="connsiteY4" fmla="*/ 477522 h 1577526"/>
                <a:gd name="connsiteX5" fmla="*/ 8049 w 1250534"/>
                <a:gd name="connsiteY5" fmla="*/ 877924 h 1577526"/>
                <a:gd name="connsiteX6" fmla="*/ 61864 w 1250534"/>
                <a:gd name="connsiteY6" fmla="*/ 1010940 h 1577526"/>
                <a:gd name="connsiteX7" fmla="*/ 101464 w 1250534"/>
                <a:gd name="connsiteY7" fmla="*/ 1019063 h 1577526"/>
                <a:gd name="connsiteX8" fmla="*/ 194880 w 1250534"/>
                <a:gd name="connsiteY8" fmla="*/ 957462 h 1577526"/>
                <a:gd name="connsiteX9" fmla="*/ 306573 w 1250534"/>
                <a:gd name="connsiteY9" fmla="*/ 695154 h 1577526"/>
                <a:gd name="connsiteX10" fmla="*/ 306573 w 1250534"/>
                <a:gd name="connsiteY10" fmla="*/ 1577526 h 1577526"/>
                <a:gd name="connsiteX11" fmla="*/ 509650 w 1250534"/>
                <a:gd name="connsiteY11" fmla="*/ 1577526 h 1577526"/>
                <a:gd name="connsiteX12" fmla="*/ 509650 w 1250534"/>
                <a:gd name="connsiteY12" fmla="*/ 968293 h 1577526"/>
                <a:gd name="connsiteX13" fmla="*/ 611189 w 1250534"/>
                <a:gd name="connsiteY13" fmla="*/ 968293 h 1577526"/>
                <a:gd name="connsiteX14" fmla="*/ 611189 w 1250534"/>
                <a:gd name="connsiteY14" fmla="*/ 1577526 h 1577526"/>
                <a:gd name="connsiteX15" fmla="*/ 814267 w 1250534"/>
                <a:gd name="connsiteY15" fmla="*/ 1577526 h 1577526"/>
                <a:gd name="connsiteX16" fmla="*/ 814267 w 1250534"/>
                <a:gd name="connsiteY16" fmla="*/ 467707 h 1577526"/>
                <a:gd name="connsiteX17" fmla="*/ 1235387 w 1250534"/>
                <a:gd name="connsiteY17" fmla="*/ 200286 h 157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50534" h="1577526">
                  <a:moveTo>
                    <a:pt x="1235387" y="200286"/>
                  </a:moveTo>
                  <a:cubicBezTo>
                    <a:pt x="1285895" y="122417"/>
                    <a:pt x="1200757" y="-9047"/>
                    <a:pt x="1117314" y="492"/>
                  </a:cubicBezTo>
                  <a:lnTo>
                    <a:pt x="734728" y="257521"/>
                  </a:lnTo>
                  <a:lnTo>
                    <a:pt x="502204" y="257521"/>
                  </a:lnTo>
                  <a:cubicBezTo>
                    <a:pt x="343465" y="269368"/>
                    <a:pt x="209434" y="395276"/>
                    <a:pt x="177280" y="477522"/>
                  </a:cubicBezTo>
                  <a:cubicBezTo>
                    <a:pt x="169157" y="498845"/>
                    <a:pt x="71680" y="728662"/>
                    <a:pt x="8049" y="877924"/>
                  </a:cubicBezTo>
                  <a:cubicBezTo>
                    <a:pt x="-13775" y="929516"/>
                    <a:pt x="10306" y="989038"/>
                    <a:pt x="61864" y="1010940"/>
                  </a:cubicBezTo>
                  <a:cubicBezTo>
                    <a:pt x="74343" y="1016412"/>
                    <a:pt x="87838" y="1019181"/>
                    <a:pt x="101464" y="1019063"/>
                  </a:cubicBezTo>
                  <a:cubicBezTo>
                    <a:pt x="142127" y="1019086"/>
                    <a:pt x="178884" y="994849"/>
                    <a:pt x="194880" y="957462"/>
                  </a:cubicBezTo>
                  <a:lnTo>
                    <a:pt x="306573" y="695154"/>
                  </a:lnTo>
                  <a:lnTo>
                    <a:pt x="306573" y="1577526"/>
                  </a:lnTo>
                  <a:lnTo>
                    <a:pt x="509650" y="1577526"/>
                  </a:lnTo>
                  <a:lnTo>
                    <a:pt x="509650" y="968293"/>
                  </a:lnTo>
                  <a:lnTo>
                    <a:pt x="611189" y="968293"/>
                  </a:lnTo>
                  <a:lnTo>
                    <a:pt x="611189" y="1577526"/>
                  </a:lnTo>
                  <a:lnTo>
                    <a:pt x="814267" y="1577526"/>
                  </a:lnTo>
                  <a:lnTo>
                    <a:pt x="814267" y="467707"/>
                  </a:lnTo>
                  <a:lnTo>
                    <a:pt x="1235387" y="200286"/>
                  </a:lnTo>
                  <a:close/>
                </a:path>
              </a:pathLst>
            </a:custGeom>
            <a:solidFill>
              <a:srgbClr val="FF6600"/>
            </a:solidFill>
            <a:ln w="338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0">
              <a:extLst>
                <a:ext uri="{FF2B5EF4-FFF2-40B4-BE49-F238E27FC236}">
                  <a16:creationId xmlns:a16="http://schemas.microsoft.com/office/drawing/2014/main" id="{8E8F7E1F-0000-8346-8033-23C7B4E621F3}"/>
                </a:ext>
              </a:extLst>
            </p:cNvPr>
            <p:cNvSpPr/>
            <p:nvPr/>
          </p:nvSpPr>
          <p:spPr>
            <a:xfrm flipH="1">
              <a:off x="7685567" y="3750910"/>
              <a:ext cx="1181828" cy="1540722"/>
            </a:xfrm>
            <a:custGeom>
              <a:avLst/>
              <a:gdLst>
                <a:gd name="connsiteX0" fmla="*/ 885544 w 885543"/>
                <a:gd name="connsiteY0" fmla="*/ 170498 h 1960722"/>
                <a:gd name="connsiteX1" fmla="*/ 736358 w 885543"/>
                <a:gd name="connsiteY1" fmla="*/ 0 h 1960722"/>
                <a:gd name="connsiteX2" fmla="*/ 587173 w 885543"/>
                <a:gd name="connsiteY2" fmla="*/ 170498 h 1960722"/>
                <a:gd name="connsiteX3" fmla="*/ 715835 w 885543"/>
                <a:gd name="connsiteY3" fmla="*/ 379655 h 1960722"/>
                <a:gd name="connsiteX4" fmla="*/ 715046 w 885543"/>
                <a:gd name="connsiteY4" fmla="*/ 383620 h 1960722"/>
                <a:gd name="connsiteX5" fmla="*/ 737168 w 885543"/>
                <a:gd name="connsiteY5" fmla="*/ 538645 h 1960722"/>
                <a:gd name="connsiteX6" fmla="*/ 757670 w 885543"/>
                <a:gd name="connsiteY6" fmla="*/ 681990 h 1960722"/>
                <a:gd name="connsiteX7" fmla="*/ 737168 w 885543"/>
                <a:gd name="connsiteY7" fmla="*/ 825336 h 1960722"/>
                <a:gd name="connsiteX8" fmla="*/ 724551 w 885543"/>
                <a:gd name="connsiteY8" fmla="*/ 875015 h 1960722"/>
                <a:gd name="connsiteX9" fmla="*/ 690452 w 885543"/>
                <a:gd name="connsiteY9" fmla="*/ 893365 h 1960722"/>
                <a:gd name="connsiteX10" fmla="*/ 462582 w 885543"/>
                <a:gd name="connsiteY10" fmla="*/ 1129547 h 1960722"/>
                <a:gd name="connsiteX11" fmla="*/ 320770 w 885543"/>
                <a:gd name="connsiteY11" fmla="*/ 1129547 h 1960722"/>
                <a:gd name="connsiteX12" fmla="*/ 316039 w 885543"/>
                <a:gd name="connsiteY12" fmla="*/ 1129717 h 1960722"/>
                <a:gd name="connsiteX13" fmla="*/ 111570 w 885543"/>
                <a:gd name="connsiteY13" fmla="*/ 1268374 h 1960722"/>
                <a:gd name="connsiteX14" fmla="*/ 5115 w 885543"/>
                <a:gd name="connsiteY14" fmla="*/ 1520370 h 1960722"/>
                <a:gd name="connsiteX15" fmla="*/ 38938 w 885543"/>
                <a:gd name="connsiteY15" fmla="*/ 1604233 h 1960722"/>
                <a:gd name="connsiteX16" fmla="*/ 122801 w 885543"/>
                <a:gd name="connsiteY16" fmla="*/ 1570411 h 1960722"/>
                <a:gd name="connsiteX17" fmla="*/ 192897 w 885543"/>
                <a:gd name="connsiteY17" fmla="*/ 1405092 h 1960722"/>
                <a:gd name="connsiteX18" fmla="*/ 192897 w 885543"/>
                <a:gd name="connsiteY18" fmla="*/ 1524867 h 1960722"/>
                <a:gd name="connsiteX19" fmla="*/ 106561 w 885543"/>
                <a:gd name="connsiteY19" fmla="*/ 1726288 h 1960722"/>
                <a:gd name="connsiteX20" fmla="*/ 192897 w 885543"/>
                <a:gd name="connsiteY20" fmla="*/ 1726288 h 1960722"/>
                <a:gd name="connsiteX21" fmla="*/ 192897 w 885543"/>
                <a:gd name="connsiteY21" fmla="*/ 1960722 h 1960722"/>
                <a:gd name="connsiteX22" fmla="*/ 320770 w 885543"/>
                <a:gd name="connsiteY22" fmla="*/ 1960722 h 1960722"/>
                <a:gd name="connsiteX23" fmla="*/ 320770 w 885543"/>
                <a:gd name="connsiteY23" fmla="*/ 1726288 h 1960722"/>
                <a:gd name="connsiteX24" fmla="*/ 384707 w 885543"/>
                <a:gd name="connsiteY24" fmla="*/ 1726288 h 1960722"/>
                <a:gd name="connsiteX25" fmla="*/ 384707 w 885543"/>
                <a:gd name="connsiteY25" fmla="*/ 1960722 h 1960722"/>
                <a:gd name="connsiteX26" fmla="*/ 512580 w 885543"/>
                <a:gd name="connsiteY26" fmla="*/ 1960722 h 1960722"/>
                <a:gd name="connsiteX27" fmla="*/ 512580 w 885543"/>
                <a:gd name="connsiteY27" fmla="*/ 1726288 h 1960722"/>
                <a:gd name="connsiteX28" fmla="*/ 596742 w 885543"/>
                <a:gd name="connsiteY28" fmla="*/ 1726288 h 1960722"/>
                <a:gd name="connsiteX29" fmla="*/ 512580 w 885543"/>
                <a:gd name="connsiteY29" fmla="*/ 1529875 h 1960722"/>
                <a:gd name="connsiteX30" fmla="*/ 512580 w 885543"/>
                <a:gd name="connsiteY30" fmla="*/ 1261895 h 1960722"/>
                <a:gd name="connsiteX31" fmla="*/ 782371 w 885543"/>
                <a:gd name="connsiteY31" fmla="*/ 982109 h 1960722"/>
                <a:gd name="connsiteX32" fmla="*/ 780688 w 885543"/>
                <a:gd name="connsiteY32" fmla="*/ 891724 h 1960722"/>
                <a:gd name="connsiteX33" fmla="*/ 766600 w 885543"/>
                <a:gd name="connsiteY33" fmla="*/ 881750 h 1960722"/>
                <a:gd name="connsiteX34" fmla="*/ 778130 w 885543"/>
                <a:gd name="connsiteY34" fmla="*/ 836994 h 1960722"/>
                <a:gd name="connsiteX35" fmla="*/ 800295 w 885543"/>
                <a:gd name="connsiteY35" fmla="*/ 681990 h 1960722"/>
                <a:gd name="connsiteX36" fmla="*/ 778173 w 885543"/>
                <a:gd name="connsiteY36" fmla="*/ 526965 h 1960722"/>
                <a:gd name="connsiteX37" fmla="*/ 757670 w 885543"/>
                <a:gd name="connsiteY37" fmla="*/ 383620 h 1960722"/>
                <a:gd name="connsiteX38" fmla="*/ 756861 w 885543"/>
                <a:gd name="connsiteY38" fmla="*/ 379655 h 1960722"/>
                <a:gd name="connsiteX39" fmla="*/ 885544 w 885543"/>
                <a:gd name="connsiteY39" fmla="*/ 170498 h 1960722"/>
                <a:gd name="connsiteX0" fmla="*/ 885544 w 885544"/>
                <a:gd name="connsiteY0" fmla="*/ 26145 h 1816369"/>
                <a:gd name="connsiteX1" fmla="*/ 587173 w 885544"/>
                <a:gd name="connsiteY1" fmla="*/ 26145 h 1816369"/>
                <a:gd name="connsiteX2" fmla="*/ 715835 w 885544"/>
                <a:gd name="connsiteY2" fmla="*/ 235302 h 1816369"/>
                <a:gd name="connsiteX3" fmla="*/ 715046 w 885544"/>
                <a:gd name="connsiteY3" fmla="*/ 239267 h 1816369"/>
                <a:gd name="connsiteX4" fmla="*/ 737168 w 885544"/>
                <a:gd name="connsiteY4" fmla="*/ 394292 h 1816369"/>
                <a:gd name="connsiteX5" fmla="*/ 757670 w 885544"/>
                <a:gd name="connsiteY5" fmla="*/ 537637 h 1816369"/>
                <a:gd name="connsiteX6" fmla="*/ 737168 w 885544"/>
                <a:gd name="connsiteY6" fmla="*/ 680983 h 1816369"/>
                <a:gd name="connsiteX7" fmla="*/ 724551 w 885544"/>
                <a:gd name="connsiteY7" fmla="*/ 730662 h 1816369"/>
                <a:gd name="connsiteX8" fmla="*/ 690452 w 885544"/>
                <a:gd name="connsiteY8" fmla="*/ 749012 h 1816369"/>
                <a:gd name="connsiteX9" fmla="*/ 462582 w 885544"/>
                <a:gd name="connsiteY9" fmla="*/ 985194 h 1816369"/>
                <a:gd name="connsiteX10" fmla="*/ 320770 w 885544"/>
                <a:gd name="connsiteY10" fmla="*/ 985194 h 1816369"/>
                <a:gd name="connsiteX11" fmla="*/ 316039 w 885544"/>
                <a:gd name="connsiteY11" fmla="*/ 985364 h 1816369"/>
                <a:gd name="connsiteX12" fmla="*/ 111570 w 885544"/>
                <a:gd name="connsiteY12" fmla="*/ 1124021 h 1816369"/>
                <a:gd name="connsiteX13" fmla="*/ 5115 w 885544"/>
                <a:gd name="connsiteY13" fmla="*/ 1376017 h 1816369"/>
                <a:gd name="connsiteX14" fmla="*/ 38938 w 885544"/>
                <a:gd name="connsiteY14" fmla="*/ 1459880 h 1816369"/>
                <a:gd name="connsiteX15" fmla="*/ 122801 w 885544"/>
                <a:gd name="connsiteY15" fmla="*/ 1426058 h 1816369"/>
                <a:gd name="connsiteX16" fmla="*/ 192897 w 885544"/>
                <a:gd name="connsiteY16" fmla="*/ 1260739 h 1816369"/>
                <a:gd name="connsiteX17" fmla="*/ 192897 w 885544"/>
                <a:gd name="connsiteY17" fmla="*/ 1380514 h 1816369"/>
                <a:gd name="connsiteX18" fmla="*/ 106561 w 885544"/>
                <a:gd name="connsiteY18" fmla="*/ 1581935 h 1816369"/>
                <a:gd name="connsiteX19" fmla="*/ 192897 w 885544"/>
                <a:gd name="connsiteY19" fmla="*/ 1581935 h 1816369"/>
                <a:gd name="connsiteX20" fmla="*/ 192897 w 885544"/>
                <a:gd name="connsiteY20" fmla="*/ 1816369 h 1816369"/>
                <a:gd name="connsiteX21" fmla="*/ 320770 w 885544"/>
                <a:gd name="connsiteY21" fmla="*/ 1816369 h 1816369"/>
                <a:gd name="connsiteX22" fmla="*/ 320770 w 885544"/>
                <a:gd name="connsiteY22" fmla="*/ 1581935 h 1816369"/>
                <a:gd name="connsiteX23" fmla="*/ 384707 w 885544"/>
                <a:gd name="connsiteY23" fmla="*/ 1581935 h 1816369"/>
                <a:gd name="connsiteX24" fmla="*/ 384707 w 885544"/>
                <a:gd name="connsiteY24" fmla="*/ 1816369 h 1816369"/>
                <a:gd name="connsiteX25" fmla="*/ 512580 w 885544"/>
                <a:gd name="connsiteY25" fmla="*/ 1816369 h 1816369"/>
                <a:gd name="connsiteX26" fmla="*/ 512580 w 885544"/>
                <a:gd name="connsiteY26" fmla="*/ 1581935 h 1816369"/>
                <a:gd name="connsiteX27" fmla="*/ 596742 w 885544"/>
                <a:gd name="connsiteY27" fmla="*/ 1581935 h 1816369"/>
                <a:gd name="connsiteX28" fmla="*/ 512580 w 885544"/>
                <a:gd name="connsiteY28" fmla="*/ 1385522 h 1816369"/>
                <a:gd name="connsiteX29" fmla="*/ 512580 w 885544"/>
                <a:gd name="connsiteY29" fmla="*/ 1117542 h 1816369"/>
                <a:gd name="connsiteX30" fmla="*/ 782371 w 885544"/>
                <a:gd name="connsiteY30" fmla="*/ 837756 h 1816369"/>
                <a:gd name="connsiteX31" fmla="*/ 780688 w 885544"/>
                <a:gd name="connsiteY31" fmla="*/ 747371 h 1816369"/>
                <a:gd name="connsiteX32" fmla="*/ 766600 w 885544"/>
                <a:gd name="connsiteY32" fmla="*/ 737397 h 1816369"/>
                <a:gd name="connsiteX33" fmla="*/ 778130 w 885544"/>
                <a:gd name="connsiteY33" fmla="*/ 692641 h 1816369"/>
                <a:gd name="connsiteX34" fmla="*/ 800295 w 885544"/>
                <a:gd name="connsiteY34" fmla="*/ 537637 h 1816369"/>
                <a:gd name="connsiteX35" fmla="*/ 778173 w 885544"/>
                <a:gd name="connsiteY35" fmla="*/ 382612 h 1816369"/>
                <a:gd name="connsiteX36" fmla="*/ 757670 w 885544"/>
                <a:gd name="connsiteY36" fmla="*/ 239267 h 1816369"/>
                <a:gd name="connsiteX37" fmla="*/ 756861 w 885544"/>
                <a:gd name="connsiteY37" fmla="*/ 235302 h 1816369"/>
                <a:gd name="connsiteX38" fmla="*/ 885544 w 885544"/>
                <a:gd name="connsiteY38" fmla="*/ 26145 h 1816369"/>
                <a:gd name="connsiteX0" fmla="*/ 885544 w 885544"/>
                <a:gd name="connsiteY0" fmla="*/ 0 h 1790224"/>
                <a:gd name="connsiteX1" fmla="*/ 715835 w 885544"/>
                <a:gd name="connsiteY1" fmla="*/ 209157 h 1790224"/>
                <a:gd name="connsiteX2" fmla="*/ 715046 w 885544"/>
                <a:gd name="connsiteY2" fmla="*/ 213122 h 1790224"/>
                <a:gd name="connsiteX3" fmla="*/ 737168 w 885544"/>
                <a:gd name="connsiteY3" fmla="*/ 368147 h 1790224"/>
                <a:gd name="connsiteX4" fmla="*/ 757670 w 885544"/>
                <a:gd name="connsiteY4" fmla="*/ 511492 h 1790224"/>
                <a:gd name="connsiteX5" fmla="*/ 737168 w 885544"/>
                <a:gd name="connsiteY5" fmla="*/ 654838 h 1790224"/>
                <a:gd name="connsiteX6" fmla="*/ 724551 w 885544"/>
                <a:gd name="connsiteY6" fmla="*/ 704517 h 1790224"/>
                <a:gd name="connsiteX7" fmla="*/ 690452 w 885544"/>
                <a:gd name="connsiteY7" fmla="*/ 722867 h 1790224"/>
                <a:gd name="connsiteX8" fmla="*/ 462582 w 885544"/>
                <a:gd name="connsiteY8" fmla="*/ 959049 h 1790224"/>
                <a:gd name="connsiteX9" fmla="*/ 320770 w 885544"/>
                <a:gd name="connsiteY9" fmla="*/ 959049 h 1790224"/>
                <a:gd name="connsiteX10" fmla="*/ 316039 w 885544"/>
                <a:gd name="connsiteY10" fmla="*/ 959219 h 1790224"/>
                <a:gd name="connsiteX11" fmla="*/ 111570 w 885544"/>
                <a:gd name="connsiteY11" fmla="*/ 1097876 h 1790224"/>
                <a:gd name="connsiteX12" fmla="*/ 5115 w 885544"/>
                <a:gd name="connsiteY12" fmla="*/ 1349872 h 1790224"/>
                <a:gd name="connsiteX13" fmla="*/ 38938 w 885544"/>
                <a:gd name="connsiteY13" fmla="*/ 1433735 h 1790224"/>
                <a:gd name="connsiteX14" fmla="*/ 122801 w 885544"/>
                <a:gd name="connsiteY14" fmla="*/ 1399913 h 1790224"/>
                <a:gd name="connsiteX15" fmla="*/ 192897 w 885544"/>
                <a:gd name="connsiteY15" fmla="*/ 1234594 h 1790224"/>
                <a:gd name="connsiteX16" fmla="*/ 192897 w 885544"/>
                <a:gd name="connsiteY16" fmla="*/ 1354369 h 1790224"/>
                <a:gd name="connsiteX17" fmla="*/ 106561 w 885544"/>
                <a:gd name="connsiteY17" fmla="*/ 1555790 h 1790224"/>
                <a:gd name="connsiteX18" fmla="*/ 192897 w 885544"/>
                <a:gd name="connsiteY18" fmla="*/ 1555790 h 1790224"/>
                <a:gd name="connsiteX19" fmla="*/ 192897 w 885544"/>
                <a:gd name="connsiteY19" fmla="*/ 1790224 h 1790224"/>
                <a:gd name="connsiteX20" fmla="*/ 320770 w 885544"/>
                <a:gd name="connsiteY20" fmla="*/ 1790224 h 1790224"/>
                <a:gd name="connsiteX21" fmla="*/ 320770 w 885544"/>
                <a:gd name="connsiteY21" fmla="*/ 1555790 h 1790224"/>
                <a:gd name="connsiteX22" fmla="*/ 384707 w 885544"/>
                <a:gd name="connsiteY22" fmla="*/ 1555790 h 1790224"/>
                <a:gd name="connsiteX23" fmla="*/ 384707 w 885544"/>
                <a:gd name="connsiteY23" fmla="*/ 1790224 h 1790224"/>
                <a:gd name="connsiteX24" fmla="*/ 512580 w 885544"/>
                <a:gd name="connsiteY24" fmla="*/ 1790224 h 1790224"/>
                <a:gd name="connsiteX25" fmla="*/ 512580 w 885544"/>
                <a:gd name="connsiteY25" fmla="*/ 1555790 h 1790224"/>
                <a:gd name="connsiteX26" fmla="*/ 596742 w 885544"/>
                <a:gd name="connsiteY26" fmla="*/ 1555790 h 1790224"/>
                <a:gd name="connsiteX27" fmla="*/ 512580 w 885544"/>
                <a:gd name="connsiteY27" fmla="*/ 1359377 h 1790224"/>
                <a:gd name="connsiteX28" fmla="*/ 512580 w 885544"/>
                <a:gd name="connsiteY28" fmla="*/ 1091397 h 1790224"/>
                <a:gd name="connsiteX29" fmla="*/ 782371 w 885544"/>
                <a:gd name="connsiteY29" fmla="*/ 811611 h 1790224"/>
                <a:gd name="connsiteX30" fmla="*/ 780688 w 885544"/>
                <a:gd name="connsiteY30" fmla="*/ 721226 h 1790224"/>
                <a:gd name="connsiteX31" fmla="*/ 766600 w 885544"/>
                <a:gd name="connsiteY31" fmla="*/ 711252 h 1790224"/>
                <a:gd name="connsiteX32" fmla="*/ 778130 w 885544"/>
                <a:gd name="connsiteY32" fmla="*/ 666496 h 1790224"/>
                <a:gd name="connsiteX33" fmla="*/ 800295 w 885544"/>
                <a:gd name="connsiteY33" fmla="*/ 511492 h 1790224"/>
                <a:gd name="connsiteX34" fmla="*/ 778173 w 885544"/>
                <a:gd name="connsiteY34" fmla="*/ 356467 h 1790224"/>
                <a:gd name="connsiteX35" fmla="*/ 757670 w 885544"/>
                <a:gd name="connsiteY35" fmla="*/ 213122 h 1790224"/>
                <a:gd name="connsiteX36" fmla="*/ 756861 w 885544"/>
                <a:gd name="connsiteY36" fmla="*/ 209157 h 1790224"/>
                <a:gd name="connsiteX37" fmla="*/ 885544 w 885544"/>
                <a:gd name="connsiteY37" fmla="*/ 0 h 1790224"/>
                <a:gd name="connsiteX0" fmla="*/ 756861 w 800388"/>
                <a:gd name="connsiteY0" fmla="*/ 496 h 1581563"/>
                <a:gd name="connsiteX1" fmla="*/ 715835 w 800388"/>
                <a:gd name="connsiteY1" fmla="*/ 496 h 1581563"/>
                <a:gd name="connsiteX2" fmla="*/ 715046 w 800388"/>
                <a:gd name="connsiteY2" fmla="*/ 4461 h 1581563"/>
                <a:gd name="connsiteX3" fmla="*/ 737168 w 800388"/>
                <a:gd name="connsiteY3" fmla="*/ 159486 h 1581563"/>
                <a:gd name="connsiteX4" fmla="*/ 757670 w 800388"/>
                <a:gd name="connsiteY4" fmla="*/ 302831 h 1581563"/>
                <a:gd name="connsiteX5" fmla="*/ 737168 w 800388"/>
                <a:gd name="connsiteY5" fmla="*/ 446177 h 1581563"/>
                <a:gd name="connsiteX6" fmla="*/ 724551 w 800388"/>
                <a:gd name="connsiteY6" fmla="*/ 495856 h 1581563"/>
                <a:gd name="connsiteX7" fmla="*/ 690452 w 800388"/>
                <a:gd name="connsiteY7" fmla="*/ 514206 h 1581563"/>
                <a:gd name="connsiteX8" fmla="*/ 462582 w 800388"/>
                <a:gd name="connsiteY8" fmla="*/ 750388 h 1581563"/>
                <a:gd name="connsiteX9" fmla="*/ 320770 w 800388"/>
                <a:gd name="connsiteY9" fmla="*/ 750388 h 1581563"/>
                <a:gd name="connsiteX10" fmla="*/ 316039 w 800388"/>
                <a:gd name="connsiteY10" fmla="*/ 750558 h 1581563"/>
                <a:gd name="connsiteX11" fmla="*/ 111570 w 800388"/>
                <a:gd name="connsiteY11" fmla="*/ 889215 h 1581563"/>
                <a:gd name="connsiteX12" fmla="*/ 5115 w 800388"/>
                <a:gd name="connsiteY12" fmla="*/ 1141211 h 1581563"/>
                <a:gd name="connsiteX13" fmla="*/ 38938 w 800388"/>
                <a:gd name="connsiteY13" fmla="*/ 1225074 h 1581563"/>
                <a:gd name="connsiteX14" fmla="*/ 122801 w 800388"/>
                <a:gd name="connsiteY14" fmla="*/ 1191252 h 1581563"/>
                <a:gd name="connsiteX15" fmla="*/ 192897 w 800388"/>
                <a:gd name="connsiteY15" fmla="*/ 1025933 h 1581563"/>
                <a:gd name="connsiteX16" fmla="*/ 192897 w 800388"/>
                <a:gd name="connsiteY16" fmla="*/ 1145708 h 1581563"/>
                <a:gd name="connsiteX17" fmla="*/ 106561 w 800388"/>
                <a:gd name="connsiteY17" fmla="*/ 1347129 h 1581563"/>
                <a:gd name="connsiteX18" fmla="*/ 192897 w 800388"/>
                <a:gd name="connsiteY18" fmla="*/ 1347129 h 1581563"/>
                <a:gd name="connsiteX19" fmla="*/ 192897 w 800388"/>
                <a:gd name="connsiteY19" fmla="*/ 1581563 h 1581563"/>
                <a:gd name="connsiteX20" fmla="*/ 320770 w 800388"/>
                <a:gd name="connsiteY20" fmla="*/ 1581563 h 1581563"/>
                <a:gd name="connsiteX21" fmla="*/ 320770 w 800388"/>
                <a:gd name="connsiteY21" fmla="*/ 1347129 h 1581563"/>
                <a:gd name="connsiteX22" fmla="*/ 384707 w 800388"/>
                <a:gd name="connsiteY22" fmla="*/ 1347129 h 1581563"/>
                <a:gd name="connsiteX23" fmla="*/ 384707 w 800388"/>
                <a:gd name="connsiteY23" fmla="*/ 1581563 h 1581563"/>
                <a:gd name="connsiteX24" fmla="*/ 512580 w 800388"/>
                <a:gd name="connsiteY24" fmla="*/ 1581563 h 1581563"/>
                <a:gd name="connsiteX25" fmla="*/ 512580 w 800388"/>
                <a:gd name="connsiteY25" fmla="*/ 1347129 h 1581563"/>
                <a:gd name="connsiteX26" fmla="*/ 596742 w 800388"/>
                <a:gd name="connsiteY26" fmla="*/ 1347129 h 1581563"/>
                <a:gd name="connsiteX27" fmla="*/ 512580 w 800388"/>
                <a:gd name="connsiteY27" fmla="*/ 1150716 h 1581563"/>
                <a:gd name="connsiteX28" fmla="*/ 512580 w 800388"/>
                <a:gd name="connsiteY28" fmla="*/ 882736 h 1581563"/>
                <a:gd name="connsiteX29" fmla="*/ 782371 w 800388"/>
                <a:gd name="connsiteY29" fmla="*/ 602950 h 1581563"/>
                <a:gd name="connsiteX30" fmla="*/ 780688 w 800388"/>
                <a:gd name="connsiteY30" fmla="*/ 512565 h 1581563"/>
                <a:gd name="connsiteX31" fmla="*/ 766600 w 800388"/>
                <a:gd name="connsiteY31" fmla="*/ 502591 h 1581563"/>
                <a:gd name="connsiteX32" fmla="*/ 778130 w 800388"/>
                <a:gd name="connsiteY32" fmla="*/ 457835 h 1581563"/>
                <a:gd name="connsiteX33" fmla="*/ 800295 w 800388"/>
                <a:gd name="connsiteY33" fmla="*/ 302831 h 1581563"/>
                <a:gd name="connsiteX34" fmla="*/ 778173 w 800388"/>
                <a:gd name="connsiteY34" fmla="*/ 147806 h 1581563"/>
                <a:gd name="connsiteX35" fmla="*/ 757670 w 800388"/>
                <a:gd name="connsiteY35" fmla="*/ 4461 h 1581563"/>
                <a:gd name="connsiteX36" fmla="*/ 756861 w 800388"/>
                <a:gd name="connsiteY36" fmla="*/ 496 h 1581563"/>
                <a:gd name="connsiteX0" fmla="*/ 757670 w 800388"/>
                <a:gd name="connsiteY0" fmla="*/ 12044 h 1589146"/>
                <a:gd name="connsiteX1" fmla="*/ 715835 w 800388"/>
                <a:gd name="connsiteY1" fmla="*/ 8079 h 1589146"/>
                <a:gd name="connsiteX2" fmla="*/ 715046 w 800388"/>
                <a:gd name="connsiteY2" fmla="*/ 12044 h 1589146"/>
                <a:gd name="connsiteX3" fmla="*/ 737168 w 800388"/>
                <a:gd name="connsiteY3" fmla="*/ 167069 h 1589146"/>
                <a:gd name="connsiteX4" fmla="*/ 757670 w 800388"/>
                <a:gd name="connsiteY4" fmla="*/ 310414 h 1589146"/>
                <a:gd name="connsiteX5" fmla="*/ 737168 w 800388"/>
                <a:gd name="connsiteY5" fmla="*/ 453760 h 1589146"/>
                <a:gd name="connsiteX6" fmla="*/ 724551 w 800388"/>
                <a:gd name="connsiteY6" fmla="*/ 503439 h 1589146"/>
                <a:gd name="connsiteX7" fmla="*/ 690452 w 800388"/>
                <a:gd name="connsiteY7" fmla="*/ 521789 h 1589146"/>
                <a:gd name="connsiteX8" fmla="*/ 462582 w 800388"/>
                <a:gd name="connsiteY8" fmla="*/ 757971 h 1589146"/>
                <a:gd name="connsiteX9" fmla="*/ 320770 w 800388"/>
                <a:gd name="connsiteY9" fmla="*/ 757971 h 1589146"/>
                <a:gd name="connsiteX10" fmla="*/ 316039 w 800388"/>
                <a:gd name="connsiteY10" fmla="*/ 758141 h 1589146"/>
                <a:gd name="connsiteX11" fmla="*/ 111570 w 800388"/>
                <a:gd name="connsiteY11" fmla="*/ 896798 h 1589146"/>
                <a:gd name="connsiteX12" fmla="*/ 5115 w 800388"/>
                <a:gd name="connsiteY12" fmla="*/ 1148794 h 1589146"/>
                <a:gd name="connsiteX13" fmla="*/ 38938 w 800388"/>
                <a:gd name="connsiteY13" fmla="*/ 1232657 h 1589146"/>
                <a:gd name="connsiteX14" fmla="*/ 122801 w 800388"/>
                <a:gd name="connsiteY14" fmla="*/ 1198835 h 1589146"/>
                <a:gd name="connsiteX15" fmla="*/ 192897 w 800388"/>
                <a:gd name="connsiteY15" fmla="*/ 1033516 h 1589146"/>
                <a:gd name="connsiteX16" fmla="*/ 192897 w 800388"/>
                <a:gd name="connsiteY16" fmla="*/ 1153291 h 1589146"/>
                <a:gd name="connsiteX17" fmla="*/ 106561 w 800388"/>
                <a:gd name="connsiteY17" fmla="*/ 1354712 h 1589146"/>
                <a:gd name="connsiteX18" fmla="*/ 192897 w 800388"/>
                <a:gd name="connsiteY18" fmla="*/ 1354712 h 1589146"/>
                <a:gd name="connsiteX19" fmla="*/ 192897 w 800388"/>
                <a:gd name="connsiteY19" fmla="*/ 1589146 h 1589146"/>
                <a:gd name="connsiteX20" fmla="*/ 320770 w 800388"/>
                <a:gd name="connsiteY20" fmla="*/ 1589146 h 1589146"/>
                <a:gd name="connsiteX21" fmla="*/ 320770 w 800388"/>
                <a:gd name="connsiteY21" fmla="*/ 1354712 h 1589146"/>
                <a:gd name="connsiteX22" fmla="*/ 384707 w 800388"/>
                <a:gd name="connsiteY22" fmla="*/ 1354712 h 1589146"/>
                <a:gd name="connsiteX23" fmla="*/ 384707 w 800388"/>
                <a:gd name="connsiteY23" fmla="*/ 1589146 h 1589146"/>
                <a:gd name="connsiteX24" fmla="*/ 512580 w 800388"/>
                <a:gd name="connsiteY24" fmla="*/ 1589146 h 1589146"/>
                <a:gd name="connsiteX25" fmla="*/ 512580 w 800388"/>
                <a:gd name="connsiteY25" fmla="*/ 1354712 h 1589146"/>
                <a:gd name="connsiteX26" fmla="*/ 596742 w 800388"/>
                <a:gd name="connsiteY26" fmla="*/ 1354712 h 1589146"/>
                <a:gd name="connsiteX27" fmla="*/ 512580 w 800388"/>
                <a:gd name="connsiteY27" fmla="*/ 1158299 h 1589146"/>
                <a:gd name="connsiteX28" fmla="*/ 512580 w 800388"/>
                <a:gd name="connsiteY28" fmla="*/ 890319 h 1589146"/>
                <a:gd name="connsiteX29" fmla="*/ 782371 w 800388"/>
                <a:gd name="connsiteY29" fmla="*/ 610533 h 1589146"/>
                <a:gd name="connsiteX30" fmla="*/ 780688 w 800388"/>
                <a:gd name="connsiteY30" fmla="*/ 520148 h 1589146"/>
                <a:gd name="connsiteX31" fmla="*/ 766600 w 800388"/>
                <a:gd name="connsiteY31" fmla="*/ 510174 h 1589146"/>
                <a:gd name="connsiteX32" fmla="*/ 778130 w 800388"/>
                <a:gd name="connsiteY32" fmla="*/ 465418 h 1589146"/>
                <a:gd name="connsiteX33" fmla="*/ 800295 w 800388"/>
                <a:gd name="connsiteY33" fmla="*/ 310414 h 1589146"/>
                <a:gd name="connsiteX34" fmla="*/ 778173 w 800388"/>
                <a:gd name="connsiteY34" fmla="*/ 155389 h 1589146"/>
                <a:gd name="connsiteX35" fmla="*/ 757670 w 800388"/>
                <a:gd name="connsiteY35" fmla="*/ 12044 h 1589146"/>
                <a:gd name="connsiteX0" fmla="*/ 757670 w 800388"/>
                <a:gd name="connsiteY0" fmla="*/ 12044 h 1589146"/>
                <a:gd name="connsiteX1" fmla="*/ 715835 w 800388"/>
                <a:gd name="connsiteY1" fmla="*/ 8079 h 1589146"/>
                <a:gd name="connsiteX2" fmla="*/ 737168 w 800388"/>
                <a:gd name="connsiteY2" fmla="*/ 167069 h 1589146"/>
                <a:gd name="connsiteX3" fmla="*/ 757670 w 800388"/>
                <a:gd name="connsiteY3" fmla="*/ 310414 h 1589146"/>
                <a:gd name="connsiteX4" fmla="*/ 737168 w 800388"/>
                <a:gd name="connsiteY4" fmla="*/ 453760 h 1589146"/>
                <a:gd name="connsiteX5" fmla="*/ 724551 w 800388"/>
                <a:gd name="connsiteY5" fmla="*/ 503439 h 1589146"/>
                <a:gd name="connsiteX6" fmla="*/ 690452 w 800388"/>
                <a:gd name="connsiteY6" fmla="*/ 521789 h 1589146"/>
                <a:gd name="connsiteX7" fmla="*/ 462582 w 800388"/>
                <a:gd name="connsiteY7" fmla="*/ 757971 h 1589146"/>
                <a:gd name="connsiteX8" fmla="*/ 320770 w 800388"/>
                <a:gd name="connsiteY8" fmla="*/ 757971 h 1589146"/>
                <a:gd name="connsiteX9" fmla="*/ 316039 w 800388"/>
                <a:gd name="connsiteY9" fmla="*/ 758141 h 1589146"/>
                <a:gd name="connsiteX10" fmla="*/ 111570 w 800388"/>
                <a:gd name="connsiteY10" fmla="*/ 896798 h 1589146"/>
                <a:gd name="connsiteX11" fmla="*/ 5115 w 800388"/>
                <a:gd name="connsiteY11" fmla="*/ 1148794 h 1589146"/>
                <a:gd name="connsiteX12" fmla="*/ 38938 w 800388"/>
                <a:gd name="connsiteY12" fmla="*/ 1232657 h 1589146"/>
                <a:gd name="connsiteX13" fmla="*/ 122801 w 800388"/>
                <a:gd name="connsiteY13" fmla="*/ 1198835 h 1589146"/>
                <a:gd name="connsiteX14" fmla="*/ 192897 w 800388"/>
                <a:gd name="connsiteY14" fmla="*/ 1033516 h 1589146"/>
                <a:gd name="connsiteX15" fmla="*/ 192897 w 800388"/>
                <a:gd name="connsiteY15" fmla="*/ 1153291 h 1589146"/>
                <a:gd name="connsiteX16" fmla="*/ 106561 w 800388"/>
                <a:gd name="connsiteY16" fmla="*/ 1354712 h 1589146"/>
                <a:gd name="connsiteX17" fmla="*/ 192897 w 800388"/>
                <a:gd name="connsiteY17" fmla="*/ 1354712 h 1589146"/>
                <a:gd name="connsiteX18" fmla="*/ 192897 w 800388"/>
                <a:gd name="connsiteY18" fmla="*/ 1589146 h 1589146"/>
                <a:gd name="connsiteX19" fmla="*/ 320770 w 800388"/>
                <a:gd name="connsiteY19" fmla="*/ 1589146 h 1589146"/>
                <a:gd name="connsiteX20" fmla="*/ 320770 w 800388"/>
                <a:gd name="connsiteY20" fmla="*/ 1354712 h 1589146"/>
                <a:gd name="connsiteX21" fmla="*/ 384707 w 800388"/>
                <a:gd name="connsiteY21" fmla="*/ 1354712 h 1589146"/>
                <a:gd name="connsiteX22" fmla="*/ 384707 w 800388"/>
                <a:gd name="connsiteY22" fmla="*/ 1589146 h 1589146"/>
                <a:gd name="connsiteX23" fmla="*/ 512580 w 800388"/>
                <a:gd name="connsiteY23" fmla="*/ 1589146 h 1589146"/>
                <a:gd name="connsiteX24" fmla="*/ 512580 w 800388"/>
                <a:gd name="connsiteY24" fmla="*/ 1354712 h 1589146"/>
                <a:gd name="connsiteX25" fmla="*/ 596742 w 800388"/>
                <a:gd name="connsiteY25" fmla="*/ 1354712 h 1589146"/>
                <a:gd name="connsiteX26" fmla="*/ 512580 w 800388"/>
                <a:gd name="connsiteY26" fmla="*/ 1158299 h 1589146"/>
                <a:gd name="connsiteX27" fmla="*/ 512580 w 800388"/>
                <a:gd name="connsiteY27" fmla="*/ 890319 h 1589146"/>
                <a:gd name="connsiteX28" fmla="*/ 782371 w 800388"/>
                <a:gd name="connsiteY28" fmla="*/ 610533 h 1589146"/>
                <a:gd name="connsiteX29" fmla="*/ 780688 w 800388"/>
                <a:gd name="connsiteY29" fmla="*/ 520148 h 1589146"/>
                <a:gd name="connsiteX30" fmla="*/ 766600 w 800388"/>
                <a:gd name="connsiteY30" fmla="*/ 510174 h 1589146"/>
                <a:gd name="connsiteX31" fmla="*/ 778130 w 800388"/>
                <a:gd name="connsiteY31" fmla="*/ 465418 h 1589146"/>
                <a:gd name="connsiteX32" fmla="*/ 800295 w 800388"/>
                <a:gd name="connsiteY32" fmla="*/ 310414 h 1589146"/>
                <a:gd name="connsiteX33" fmla="*/ 778173 w 800388"/>
                <a:gd name="connsiteY33" fmla="*/ 155389 h 1589146"/>
                <a:gd name="connsiteX34" fmla="*/ 757670 w 800388"/>
                <a:gd name="connsiteY34" fmla="*/ 12044 h 1589146"/>
                <a:gd name="connsiteX0" fmla="*/ 778173 w 800388"/>
                <a:gd name="connsiteY0" fmla="*/ 147339 h 1581096"/>
                <a:gd name="connsiteX1" fmla="*/ 715835 w 800388"/>
                <a:gd name="connsiteY1" fmla="*/ 29 h 1581096"/>
                <a:gd name="connsiteX2" fmla="*/ 737168 w 800388"/>
                <a:gd name="connsiteY2" fmla="*/ 159019 h 1581096"/>
                <a:gd name="connsiteX3" fmla="*/ 757670 w 800388"/>
                <a:gd name="connsiteY3" fmla="*/ 302364 h 1581096"/>
                <a:gd name="connsiteX4" fmla="*/ 737168 w 800388"/>
                <a:gd name="connsiteY4" fmla="*/ 445710 h 1581096"/>
                <a:gd name="connsiteX5" fmla="*/ 724551 w 800388"/>
                <a:gd name="connsiteY5" fmla="*/ 495389 h 1581096"/>
                <a:gd name="connsiteX6" fmla="*/ 690452 w 800388"/>
                <a:gd name="connsiteY6" fmla="*/ 513739 h 1581096"/>
                <a:gd name="connsiteX7" fmla="*/ 462582 w 800388"/>
                <a:gd name="connsiteY7" fmla="*/ 749921 h 1581096"/>
                <a:gd name="connsiteX8" fmla="*/ 320770 w 800388"/>
                <a:gd name="connsiteY8" fmla="*/ 749921 h 1581096"/>
                <a:gd name="connsiteX9" fmla="*/ 316039 w 800388"/>
                <a:gd name="connsiteY9" fmla="*/ 750091 h 1581096"/>
                <a:gd name="connsiteX10" fmla="*/ 111570 w 800388"/>
                <a:gd name="connsiteY10" fmla="*/ 888748 h 1581096"/>
                <a:gd name="connsiteX11" fmla="*/ 5115 w 800388"/>
                <a:gd name="connsiteY11" fmla="*/ 1140744 h 1581096"/>
                <a:gd name="connsiteX12" fmla="*/ 38938 w 800388"/>
                <a:gd name="connsiteY12" fmla="*/ 1224607 h 1581096"/>
                <a:gd name="connsiteX13" fmla="*/ 122801 w 800388"/>
                <a:gd name="connsiteY13" fmla="*/ 1190785 h 1581096"/>
                <a:gd name="connsiteX14" fmla="*/ 192897 w 800388"/>
                <a:gd name="connsiteY14" fmla="*/ 1025466 h 1581096"/>
                <a:gd name="connsiteX15" fmla="*/ 192897 w 800388"/>
                <a:gd name="connsiteY15" fmla="*/ 1145241 h 1581096"/>
                <a:gd name="connsiteX16" fmla="*/ 106561 w 800388"/>
                <a:gd name="connsiteY16" fmla="*/ 1346662 h 1581096"/>
                <a:gd name="connsiteX17" fmla="*/ 192897 w 800388"/>
                <a:gd name="connsiteY17" fmla="*/ 1346662 h 1581096"/>
                <a:gd name="connsiteX18" fmla="*/ 192897 w 800388"/>
                <a:gd name="connsiteY18" fmla="*/ 1581096 h 1581096"/>
                <a:gd name="connsiteX19" fmla="*/ 320770 w 800388"/>
                <a:gd name="connsiteY19" fmla="*/ 1581096 h 1581096"/>
                <a:gd name="connsiteX20" fmla="*/ 320770 w 800388"/>
                <a:gd name="connsiteY20" fmla="*/ 1346662 h 1581096"/>
                <a:gd name="connsiteX21" fmla="*/ 384707 w 800388"/>
                <a:gd name="connsiteY21" fmla="*/ 1346662 h 1581096"/>
                <a:gd name="connsiteX22" fmla="*/ 384707 w 800388"/>
                <a:gd name="connsiteY22" fmla="*/ 1581096 h 1581096"/>
                <a:gd name="connsiteX23" fmla="*/ 512580 w 800388"/>
                <a:gd name="connsiteY23" fmla="*/ 1581096 h 1581096"/>
                <a:gd name="connsiteX24" fmla="*/ 512580 w 800388"/>
                <a:gd name="connsiteY24" fmla="*/ 1346662 h 1581096"/>
                <a:gd name="connsiteX25" fmla="*/ 596742 w 800388"/>
                <a:gd name="connsiteY25" fmla="*/ 1346662 h 1581096"/>
                <a:gd name="connsiteX26" fmla="*/ 512580 w 800388"/>
                <a:gd name="connsiteY26" fmla="*/ 1150249 h 1581096"/>
                <a:gd name="connsiteX27" fmla="*/ 512580 w 800388"/>
                <a:gd name="connsiteY27" fmla="*/ 882269 h 1581096"/>
                <a:gd name="connsiteX28" fmla="*/ 782371 w 800388"/>
                <a:gd name="connsiteY28" fmla="*/ 602483 h 1581096"/>
                <a:gd name="connsiteX29" fmla="*/ 780688 w 800388"/>
                <a:gd name="connsiteY29" fmla="*/ 512098 h 1581096"/>
                <a:gd name="connsiteX30" fmla="*/ 766600 w 800388"/>
                <a:gd name="connsiteY30" fmla="*/ 502124 h 1581096"/>
                <a:gd name="connsiteX31" fmla="*/ 778130 w 800388"/>
                <a:gd name="connsiteY31" fmla="*/ 457368 h 1581096"/>
                <a:gd name="connsiteX32" fmla="*/ 800295 w 800388"/>
                <a:gd name="connsiteY32" fmla="*/ 302364 h 1581096"/>
                <a:gd name="connsiteX33" fmla="*/ 778173 w 800388"/>
                <a:gd name="connsiteY33" fmla="*/ 147339 h 1581096"/>
                <a:gd name="connsiteX0" fmla="*/ 778173 w 800388"/>
                <a:gd name="connsiteY0" fmla="*/ 13653 h 1447410"/>
                <a:gd name="connsiteX1" fmla="*/ 737168 w 800388"/>
                <a:gd name="connsiteY1" fmla="*/ 25333 h 1447410"/>
                <a:gd name="connsiteX2" fmla="*/ 757670 w 800388"/>
                <a:gd name="connsiteY2" fmla="*/ 168678 h 1447410"/>
                <a:gd name="connsiteX3" fmla="*/ 737168 w 800388"/>
                <a:gd name="connsiteY3" fmla="*/ 312024 h 1447410"/>
                <a:gd name="connsiteX4" fmla="*/ 724551 w 800388"/>
                <a:gd name="connsiteY4" fmla="*/ 361703 h 1447410"/>
                <a:gd name="connsiteX5" fmla="*/ 690452 w 800388"/>
                <a:gd name="connsiteY5" fmla="*/ 380053 h 1447410"/>
                <a:gd name="connsiteX6" fmla="*/ 462582 w 800388"/>
                <a:gd name="connsiteY6" fmla="*/ 616235 h 1447410"/>
                <a:gd name="connsiteX7" fmla="*/ 320770 w 800388"/>
                <a:gd name="connsiteY7" fmla="*/ 616235 h 1447410"/>
                <a:gd name="connsiteX8" fmla="*/ 316039 w 800388"/>
                <a:gd name="connsiteY8" fmla="*/ 616405 h 1447410"/>
                <a:gd name="connsiteX9" fmla="*/ 111570 w 800388"/>
                <a:gd name="connsiteY9" fmla="*/ 755062 h 1447410"/>
                <a:gd name="connsiteX10" fmla="*/ 5115 w 800388"/>
                <a:gd name="connsiteY10" fmla="*/ 1007058 h 1447410"/>
                <a:gd name="connsiteX11" fmla="*/ 38938 w 800388"/>
                <a:gd name="connsiteY11" fmla="*/ 1090921 h 1447410"/>
                <a:gd name="connsiteX12" fmla="*/ 122801 w 800388"/>
                <a:gd name="connsiteY12" fmla="*/ 1057099 h 1447410"/>
                <a:gd name="connsiteX13" fmla="*/ 192897 w 800388"/>
                <a:gd name="connsiteY13" fmla="*/ 891780 h 1447410"/>
                <a:gd name="connsiteX14" fmla="*/ 192897 w 800388"/>
                <a:gd name="connsiteY14" fmla="*/ 1011555 h 1447410"/>
                <a:gd name="connsiteX15" fmla="*/ 106561 w 800388"/>
                <a:gd name="connsiteY15" fmla="*/ 1212976 h 1447410"/>
                <a:gd name="connsiteX16" fmla="*/ 192897 w 800388"/>
                <a:gd name="connsiteY16" fmla="*/ 1212976 h 1447410"/>
                <a:gd name="connsiteX17" fmla="*/ 192897 w 800388"/>
                <a:gd name="connsiteY17" fmla="*/ 1447410 h 1447410"/>
                <a:gd name="connsiteX18" fmla="*/ 320770 w 800388"/>
                <a:gd name="connsiteY18" fmla="*/ 1447410 h 1447410"/>
                <a:gd name="connsiteX19" fmla="*/ 320770 w 800388"/>
                <a:gd name="connsiteY19" fmla="*/ 1212976 h 1447410"/>
                <a:gd name="connsiteX20" fmla="*/ 384707 w 800388"/>
                <a:gd name="connsiteY20" fmla="*/ 1212976 h 1447410"/>
                <a:gd name="connsiteX21" fmla="*/ 384707 w 800388"/>
                <a:gd name="connsiteY21" fmla="*/ 1447410 h 1447410"/>
                <a:gd name="connsiteX22" fmla="*/ 512580 w 800388"/>
                <a:gd name="connsiteY22" fmla="*/ 1447410 h 1447410"/>
                <a:gd name="connsiteX23" fmla="*/ 512580 w 800388"/>
                <a:gd name="connsiteY23" fmla="*/ 1212976 h 1447410"/>
                <a:gd name="connsiteX24" fmla="*/ 596742 w 800388"/>
                <a:gd name="connsiteY24" fmla="*/ 1212976 h 1447410"/>
                <a:gd name="connsiteX25" fmla="*/ 512580 w 800388"/>
                <a:gd name="connsiteY25" fmla="*/ 1016563 h 1447410"/>
                <a:gd name="connsiteX26" fmla="*/ 512580 w 800388"/>
                <a:gd name="connsiteY26" fmla="*/ 748583 h 1447410"/>
                <a:gd name="connsiteX27" fmla="*/ 782371 w 800388"/>
                <a:gd name="connsiteY27" fmla="*/ 468797 h 1447410"/>
                <a:gd name="connsiteX28" fmla="*/ 780688 w 800388"/>
                <a:gd name="connsiteY28" fmla="*/ 378412 h 1447410"/>
                <a:gd name="connsiteX29" fmla="*/ 766600 w 800388"/>
                <a:gd name="connsiteY29" fmla="*/ 368438 h 1447410"/>
                <a:gd name="connsiteX30" fmla="*/ 778130 w 800388"/>
                <a:gd name="connsiteY30" fmla="*/ 323682 h 1447410"/>
                <a:gd name="connsiteX31" fmla="*/ 800295 w 800388"/>
                <a:gd name="connsiteY31" fmla="*/ 168678 h 1447410"/>
                <a:gd name="connsiteX32" fmla="*/ 778173 w 800388"/>
                <a:gd name="connsiteY32" fmla="*/ 13653 h 1447410"/>
                <a:gd name="connsiteX0" fmla="*/ 800295 w 800386"/>
                <a:gd name="connsiteY0" fmla="*/ 143345 h 1422077"/>
                <a:gd name="connsiteX1" fmla="*/ 737168 w 800386"/>
                <a:gd name="connsiteY1" fmla="*/ 0 h 1422077"/>
                <a:gd name="connsiteX2" fmla="*/ 757670 w 800386"/>
                <a:gd name="connsiteY2" fmla="*/ 143345 h 1422077"/>
                <a:gd name="connsiteX3" fmla="*/ 737168 w 800386"/>
                <a:gd name="connsiteY3" fmla="*/ 286691 h 1422077"/>
                <a:gd name="connsiteX4" fmla="*/ 724551 w 800386"/>
                <a:gd name="connsiteY4" fmla="*/ 336370 h 1422077"/>
                <a:gd name="connsiteX5" fmla="*/ 690452 w 800386"/>
                <a:gd name="connsiteY5" fmla="*/ 354720 h 1422077"/>
                <a:gd name="connsiteX6" fmla="*/ 462582 w 800386"/>
                <a:gd name="connsiteY6" fmla="*/ 590902 h 1422077"/>
                <a:gd name="connsiteX7" fmla="*/ 320770 w 800386"/>
                <a:gd name="connsiteY7" fmla="*/ 590902 h 1422077"/>
                <a:gd name="connsiteX8" fmla="*/ 316039 w 800386"/>
                <a:gd name="connsiteY8" fmla="*/ 591072 h 1422077"/>
                <a:gd name="connsiteX9" fmla="*/ 111570 w 800386"/>
                <a:gd name="connsiteY9" fmla="*/ 729729 h 1422077"/>
                <a:gd name="connsiteX10" fmla="*/ 5115 w 800386"/>
                <a:gd name="connsiteY10" fmla="*/ 981725 h 1422077"/>
                <a:gd name="connsiteX11" fmla="*/ 38938 w 800386"/>
                <a:gd name="connsiteY11" fmla="*/ 1065588 h 1422077"/>
                <a:gd name="connsiteX12" fmla="*/ 122801 w 800386"/>
                <a:gd name="connsiteY12" fmla="*/ 1031766 h 1422077"/>
                <a:gd name="connsiteX13" fmla="*/ 192897 w 800386"/>
                <a:gd name="connsiteY13" fmla="*/ 866447 h 1422077"/>
                <a:gd name="connsiteX14" fmla="*/ 192897 w 800386"/>
                <a:gd name="connsiteY14" fmla="*/ 986222 h 1422077"/>
                <a:gd name="connsiteX15" fmla="*/ 106561 w 800386"/>
                <a:gd name="connsiteY15" fmla="*/ 1187643 h 1422077"/>
                <a:gd name="connsiteX16" fmla="*/ 192897 w 800386"/>
                <a:gd name="connsiteY16" fmla="*/ 1187643 h 1422077"/>
                <a:gd name="connsiteX17" fmla="*/ 192897 w 800386"/>
                <a:gd name="connsiteY17" fmla="*/ 1422077 h 1422077"/>
                <a:gd name="connsiteX18" fmla="*/ 320770 w 800386"/>
                <a:gd name="connsiteY18" fmla="*/ 1422077 h 1422077"/>
                <a:gd name="connsiteX19" fmla="*/ 320770 w 800386"/>
                <a:gd name="connsiteY19" fmla="*/ 1187643 h 1422077"/>
                <a:gd name="connsiteX20" fmla="*/ 384707 w 800386"/>
                <a:gd name="connsiteY20" fmla="*/ 1187643 h 1422077"/>
                <a:gd name="connsiteX21" fmla="*/ 384707 w 800386"/>
                <a:gd name="connsiteY21" fmla="*/ 1422077 h 1422077"/>
                <a:gd name="connsiteX22" fmla="*/ 512580 w 800386"/>
                <a:gd name="connsiteY22" fmla="*/ 1422077 h 1422077"/>
                <a:gd name="connsiteX23" fmla="*/ 512580 w 800386"/>
                <a:gd name="connsiteY23" fmla="*/ 1187643 h 1422077"/>
                <a:gd name="connsiteX24" fmla="*/ 596742 w 800386"/>
                <a:gd name="connsiteY24" fmla="*/ 1187643 h 1422077"/>
                <a:gd name="connsiteX25" fmla="*/ 512580 w 800386"/>
                <a:gd name="connsiteY25" fmla="*/ 991230 h 1422077"/>
                <a:gd name="connsiteX26" fmla="*/ 512580 w 800386"/>
                <a:gd name="connsiteY26" fmla="*/ 723250 h 1422077"/>
                <a:gd name="connsiteX27" fmla="*/ 782371 w 800386"/>
                <a:gd name="connsiteY27" fmla="*/ 443464 h 1422077"/>
                <a:gd name="connsiteX28" fmla="*/ 780688 w 800386"/>
                <a:gd name="connsiteY28" fmla="*/ 353079 h 1422077"/>
                <a:gd name="connsiteX29" fmla="*/ 766600 w 800386"/>
                <a:gd name="connsiteY29" fmla="*/ 343105 h 1422077"/>
                <a:gd name="connsiteX30" fmla="*/ 778130 w 800386"/>
                <a:gd name="connsiteY30" fmla="*/ 298349 h 1422077"/>
                <a:gd name="connsiteX31" fmla="*/ 800295 w 800386"/>
                <a:gd name="connsiteY31" fmla="*/ 143345 h 1422077"/>
                <a:gd name="connsiteX0" fmla="*/ 800295 w 800386"/>
                <a:gd name="connsiteY0" fmla="*/ 18654 h 1297386"/>
                <a:gd name="connsiteX1" fmla="*/ 757670 w 800386"/>
                <a:gd name="connsiteY1" fmla="*/ 18654 h 1297386"/>
                <a:gd name="connsiteX2" fmla="*/ 737168 w 800386"/>
                <a:gd name="connsiteY2" fmla="*/ 162000 h 1297386"/>
                <a:gd name="connsiteX3" fmla="*/ 724551 w 800386"/>
                <a:gd name="connsiteY3" fmla="*/ 211679 h 1297386"/>
                <a:gd name="connsiteX4" fmla="*/ 690452 w 800386"/>
                <a:gd name="connsiteY4" fmla="*/ 230029 h 1297386"/>
                <a:gd name="connsiteX5" fmla="*/ 462582 w 800386"/>
                <a:gd name="connsiteY5" fmla="*/ 466211 h 1297386"/>
                <a:gd name="connsiteX6" fmla="*/ 320770 w 800386"/>
                <a:gd name="connsiteY6" fmla="*/ 466211 h 1297386"/>
                <a:gd name="connsiteX7" fmla="*/ 316039 w 800386"/>
                <a:gd name="connsiteY7" fmla="*/ 466381 h 1297386"/>
                <a:gd name="connsiteX8" fmla="*/ 111570 w 800386"/>
                <a:gd name="connsiteY8" fmla="*/ 605038 h 1297386"/>
                <a:gd name="connsiteX9" fmla="*/ 5115 w 800386"/>
                <a:gd name="connsiteY9" fmla="*/ 857034 h 1297386"/>
                <a:gd name="connsiteX10" fmla="*/ 38938 w 800386"/>
                <a:gd name="connsiteY10" fmla="*/ 940897 h 1297386"/>
                <a:gd name="connsiteX11" fmla="*/ 122801 w 800386"/>
                <a:gd name="connsiteY11" fmla="*/ 907075 h 1297386"/>
                <a:gd name="connsiteX12" fmla="*/ 192897 w 800386"/>
                <a:gd name="connsiteY12" fmla="*/ 741756 h 1297386"/>
                <a:gd name="connsiteX13" fmla="*/ 192897 w 800386"/>
                <a:gd name="connsiteY13" fmla="*/ 861531 h 1297386"/>
                <a:gd name="connsiteX14" fmla="*/ 106561 w 800386"/>
                <a:gd name="connsiteY14" fmla="*/ 1062952 h 1297386"/>
                <a:gd name="connsiteX15" fmla="*/ 192897 w 800386"/>
                <a:gd name="connsiteY15" fmla="*/ 1062952 h 1297386"/>
                <a:gd name="connsiteX16" fmla="*/ 192897 w 800386"/>
                <a:gd name="connsiteY16" fmla="*/ 1297386 h 1297386"/>
                <a:gd name="connsiteX17" fmla="*/ 320770 w 800386"/>
                <a:gd name="connsiteY17" fmla="*/ 1297386 h 1297386"/>
                <a:gd name="connsiteX18" fmla="*/ 320770 w 800386"/>
                <a:gd name="connsiteY18" fmla="*/ 1062952 h 1297386"/>
                <a:gd name="connsiteX19" fmla="*/ 384707 w 800386"/>
                <a:gd name="connsiteY19" fmla="*/ 1062952 h 1297386"/>
                <a:gd name="connsiteX20" fmla="*/ 384707 w 800386"/>
                <a:gd name="connsiteY20" fmla="*/ 1297386 h 1297386"/>
                <a:gd name="connsiteX21" fmla="*/ 512580 w 800386"/>
                <a:gd name="connsiteY21" fmla="*/ 1297386 h 1297386"/>
                <a:gd name="connsiteX22" fmla="*/ 512580 w 800386"/>
                <a:gd name="connsiteY22" fmla="*/ 1062952 h 1297386"/>
                <a:gd name="connsiteX23" fmla="*/ 596742 w 800386"/>
                <a:gd name="connsiteY23" fmla="*/ 1062952 h 1297386"/>
                <a:gd name="connsiteX24" fmla="*/ 512580 w 800386"/>
                <a:gd name="connsiteY24" fmla="*/ 866539 h 1297386"/>
                <a:gd name="connsiteX25" fmla="*/ 512580 w 800386"/>
                <a:gd name="connsiteY25" fmla="*/ 598559 h 1297386"/>
                <a:gd name="connsiteX26" fmla="*/ 782371 w 800386"/>
                <a:gd name="connsiteY26" fmla="*/ 318773 h 1297386"/>
                <a:gd name="connsiteX27" fmla="*/ 780688 w 800386"/>
                <a:gd name="connsiteY27" fmla="*/ 228388 h 1297386"/>
                <a:gd name="connsiteX28" fmla="*/ 766600 w 800386"/>
                <a:gd name="connsiteY28" fmla="*/ 218414 h 1297386"/>
                <a:gd name="connsiteX29" fmla="*/ 778130 w 800386"/>
                <a:gd name="connsiteY29" fmla="*/ 173658 h 1297386"/>
                <a:gd name="connsiteX30" fmla="*/ 800295 w 800386"/>
                <a:gd name="connsiteY30" fmla="*/ 18654 h 1297386"/>
                <a:gd name="connsiteX0" fmla="*/ 778130 w 800254"/>
                <a:gd name="connsiteY0" fmla="*/ 155004 h 1278732"/>
                <a:gd name="connsiteX1" fmla="*/ 757670 w 800254"/>
                <a:gd name="connsiteY1" fmla="*/ 0 h 1278732"/>
                <a:gd name="connsiteX2" fmla="*/ 737168 w 800254"/>
                <a:gd name="connsiteY2" fmla="*/ 143346 h 1278732"/>
                <a:gd name="connsiteX3" fmla="*/ 724551 w 800254"/>
                <a:gd name="connsiteY3" fmla="*/ 193025 h 1278732"/>
                <a:gd name="connsiteX4" fmla="*/ 690452 w 800254"/>
                <a:gd name="connsiteY4" fmla="*/ 211375 h 1278732"/>
                <a:gd name="connsiteX5" fmla="*/ 462582 w 800254"/>
                <a:gd name="connsiteY5" fmla="*/ 447557 h 1278732"/>
                <a:gd name="connsiteX6" fmla="*/ 320770 w 800254"/>
                <a:gd name="connsiteY6" fmla="*/ 447557 h 1278732"/>
                <a:gd name="connsiteX7" fmla="*/ 316039 w 800254"/>
                <a:gd name="connsiteY7" fmla="*/ 447727 h 1278732"/>
                <a:gd name="connsiteX8" fmla="*/ 111570 w 800254"/>
                <a:gd name="connsiteY8" fmla="*/ 586384 h 1278732"/>
                <a:gd name="connsiteX9" fmla="*/ 5115 w 800254"/>
                <a:gd name="connsiteY9" fmla="*/ 838380 h 1278732"/>
                <a:gd name="connsiteX10" fmla="*/ 38938 w 800254"/>
                <a:gd name="connsiteY10" fmla="*/ 922243 h 1278732"/>
                <a:gd name="connsiteX11" fmla="*/ 122801 w 800254"/>
                <a:gd name="connsiteY11" fmla="*/ 888421 h 1278732"/>
                <a:gd name="connsiteX12" fmla="*/ 192897 w 800254"/>
                <a:gd name="connsiteY12" fmla="*/ 723102 h 1278732"/>
                <a:gd name="connsiteX13" fmla="*/ 192897 w 800254"/>
                <a:gd name="connsiteY13" fmla="*/ 842877 h 1278732"/>
                <a:gd name="connsiteX14" fmla="*/ 106561 w 800254"/>
                <a:gd name="connsiteY14" fmla="*/ 1044298 h 1278732"/>
                <a:gd name="connsiteX15" fmla="*/ 192897 w 800254"/>
                <a:gd name="connsiteY15" fmla="*/ 1044298 h 1278732"/>
                <a:gd name="connsiteX16" fmla="*/ 192897 w 800254"/>
                <a:gd name="connsiteY16" fmla="*/ 1278732 h 1278732"/>
                <a:gd name="connsiteX17" fmla="*/ 320770 w 800254"/>
                <a:gd name="connsiteY17" fmla="*/ 1278732 h 1278732"/>
                <a:gd name="connsiteX18" fmla="*/ 320770 w 800254"/>
                <a:gd name="connsiteY18" fmla="*/ 1044298 h 1278732"/>
                <a:gd name="connsiteX19" fmla="*/ 384707 w 800254"/>
                <a:gd name="connsiteY19" fmla="*/ 1044298 h 1278732"/>
                <a:gd name="connsiteX20" fmla="*/ 384707 w 800254"/>
                <a:gd name="connsiteY20" fmla="*/ 1278732 h 1278732"/>
                <a:gd name="connsiteX21" fmla="*/ 512580 w 800254"/>
                <a:gd name="connsiteY21" fmla="*/ 1278732 h 1278732"/>
                <a:gd name="connsiteX22" fmla="*/ 512580 w 800254"/>
                <a:gd name="connsiteY22" fmla="*/ 1044298 h 1278732"/>
                <a:gd name="connsiteX23" fmla="*/ 596742 w 800254"/>
                <a:gd name="connsiteY23" fmla="*/ 1044298 h 1278732"/>
                <a:gd name="connsiteX24" fmla="*/ 512580 w 800254"/>
                <a:gd name="connsiteY24" fmla="*/ 847885 h 1278732"/>
                <a:gd name="connsiteX25" fmla="*/ 512580 w 800254"/>
                <a:gd name="connsiteY25" fmla="*/ 579905 h 1278732"/>
                <a:gd name="connsiteX26" fmla="*/ 782371 w 800254"/>
                <a:gd name="connsiteY26" fmla="*/ 300119 h 1278732"/>
                <a:gd name="connsiteX27" fmla="*/ 780688 w 800254"/>
                <a:gd name="connsiteY27" fmla="*/ 209734 h 1278732"/>
                <a:gd name="connsiteX28" fmla="*/ 766600 w 800254"/>
                <a:gd name="connsiteY28" fmla="*/ 199760 h 1278732"/>
                <a:gd name="connsiteX29" fmla="*/ 778130 w 800254"/>
                <a:gd name="connsiteY29" fmla="*/ 155004 h 1278732"/>
                <a:gd name="connsiteX0" fmla="*/ 778130 w 800254"/>
                <a:gd name="connsiteY0" fmla="*/ 13836 h 1137564"/>
                <a:gd name="connsiteX1" fmla="*/ 737168 w 800254"/>
                <a:gd name="connsiteY1" fmla="*/ 2178 h 1137564"/>
                <a:gd name="connsiteX2" fmla="*/ 724551 w 800254"/>
                <a:gd name="connsiteY2" fmla="*/ 51857 h 1137564"/>
                <a:gd name="connsiteX3" fmla="*/ 690452 w 800254"/>
                <a:gd name="connsiteY3" fmla="*/ 70207 h 1137564"/>
                <a:gd name="connsiteX4" fmla="*/ 462582 w 800254"/>
                <a:gd name="connsiteY4" fmla="*/ 306389 h 1137564"/>
                <a:gd name="connsiteX5" fmla="*/ 320770 w 800254"/>
                <a:gd name="connsiteY5" fmla="*/ 306389 h 1137564"/>
                <a:gd name="connsiteX6" fmla="*/ 316039 w 800254"/>
                <a:gd name="connsiteY6" fmla="*/ 306559 h 1137564"/>
                <a:gd name="connsiteX7" fmla="*/ 111570 w 800254"/>
                <a:gd name="connsiteY7" fmla="*/ 445216 h 1137564"/>
                <a:gd name="connsiteX8" fmla="*/ 5115 w 800254"/>
                <a:gd name="connsiteY8" fmla="*/ 697212 h 1137564"/>
                <a:gd name="connsiteX9" fmla="*/ 38938 w 800254"/>
                <a:gd name="connsiteY9" fmla="*/ 781075 h 1137564"/>
                <a:gd name="connsiteX10" fmla="*/ 122801 w 800254"/>
                <a:gd name="connsiteY10" fmla="*/ 747253 h 1137564"/>
                <a:gd name="connsiteX11" fmla="*/ 192897 w 800254"/>
                <a:gd name="connsiteY11" fmla="*/ 581934 h 1137564"/>
                <a:gd name="connsiteX12" fmla="*/ 192897 w 800254"/>
                <a:gd name="connsiteY12" fmla="*/ 701709 h 1137564"/>
                <a:gd name="connsiteX13" fmla="*/ 106561 w 800254"/>
                <a:gd name="connsiteY13" fmla="*/ 903130 h 1137564"/>
                <a:gd name="connsiteX14" fmla="*/ 192897 w 800254"/>
                <a:gd name="connsiteY14" fmla="*/ 903130 h 1137564"/>
                <a:gd name="connsiteX15" fmla="*/ 192897 w 800254"/>
                <a:gd name="connsiteY15" fmla="*/ 1137564 h 1137564"/>
                <a:gd name="connsiteX16" fmla="*/ 320770 w 800254"/>
                <a:gd name="connsiteY16" fmla="*/ 1137564 h 1137564"/>
                <a:gd name="connsiteX17" fmla="*/ 320770 w 800254"/>
                <a:gd name="connsiteY17" fmla="*/ 903130 h 1137564"/>
                <a:gd name="connsiteX18" fmla="*/ 384707 w 800254"/>
                <a:gd name="connsiteY18" fmla="*/ 903130 h 1137564"/>
                <a:gd name="connsiteX19" fmla="*/ 384707 w 800254"/>
                <a:gd name="connsiteY19" fmla="*/ 1137564 h 1137564"/>
                <a:gd name="connsiteX20" fmla="*/ 512580 w 800254"/>
                <a:gd name="connsiteY20" fmla="*/ 1137564 h 1137564"/>
                <a:gd name="connsiteX21" fmla="*/ 512580 w 800254"/>
                <a:gd name="connsiteY21" fmla="*/ 903130 h 1137564"/>
                <a:gd name="connsiteX22" fmla="*/ 596742 w 800254"/>
                <a:gd name="connsiteY22" fmla="*/ 903130 h 1137564"/>
                <a:gd name="connsiteX23" fmla="*/ 512580 w 800254"/>
                <a:gd name="connsiteY23" fmla="*/ 706717 h 1137564"/>
                <a:gd name="connsiteX24" fmla="*/ 512580 w 800254"/>
                <a:gd name="connsiteY24" fmla="*/ 438737 h 1137564"/>
                <a:gd name="connsiteX25" fmla="*/ 782371 w 800254"/>
                <a:gd name="connsiteY25" fmla="*/ 158951 h 1137564"/>
                <a:gd name="connsiteX26" fmla="*/ 780688 w 800254"/>
                <a:gd name="connsiteY26" fmla="*/ 68566 h 1137564"/>
                <a:gd name="connsiteX27" fmla="*/ 766600 w 800254"/>
                <a:gd name="connsiteY27" fmla="*/ 58592 h 1137564"/>
                <a:gd name="connsiteX28" fmla="*/ 778130 w 800254"/>
                <a:gd name="connsiteY28" fmla="*/ 13836 h 1137564"/>
                <a:gd name="connsiteX0" fmla="*/ 766600 w 800254"/>
                <a:gd name="connsiteY0" fmla="*/ 56414 h 1135386"/>
                <a:gd name="connsiteX1" fmla="*/ 737168 w 800254"/>
                <a:gd name="connsiteY1" fmla="*/ 0 h 1135386"/>
                <a:gd name="connsiteX2" fmla="*/ 724551 w 800254"/>
                <a:gd name="connsiteY2" fmla="*/ 49679 h 1135386"/>
                <a:gd name="connsiteX3" fmla="*/ 690452 w 800254"/>
                <a:gd name="connsiteY3" fmla="*/ 68029 h 1135386"/>
                <a:gd name="connsiteX4" fmla="*/ 462582 w 800254"/>
                <a:gd name="connsiteY4" fmla="*/ 304211 h 1135386"/>
                <a:gd name="connsiteX5" fmla="*/ 320770 w 800254"/>
                <a:gd name="connsiteY5" fmla="*/ 304211 h 1135386"/>
                <a:gd name="connsiteX6" fmla="*/ 316039 w 800254"/>
                <a:gd name="connsiteY6" fmla="*/ 304381 h 1135386"/>
                <a:gd name="connsiteX7" fmla="*/ 111570 w 800254"/>
                <a:gd name="connsiteY7" fmla="*/ 443038 h 1135386"/>
                <a:gd name="connsiteX8" fmla="*/ 5115 w 800254"/>
                <a:gd name="connsiteY8" fmla="*/ 695034 h 1135386"/>
                <a:gd name="connsiteX9" fmla="*/ 38938 w 800254"/>
                <a:gd name="connsiteY9" fmla="*/ 778897 h 1135386"/>
                <a:gd name="connsiteX10" fmla="*/ 122801 w 800254"/>
                <a:gd name="connsiteY10" fmla="*/ 745075 h 1135386"/>
                <a:gd name="connsiteX11" fmla="*/ 192897 w 800254"/>
                <a:gd name="connsiteY11" fmla="*/ 579756 h 1135386"/>
                <a:gd name="connsiteX12" fmla="*/ 192897 w 800254"/>
                <a:gd name="connsiteY12" fmla="*/ 699531 h 1135386"/>
                <a:gd name="connsiteX13" fmla="*/ 106561 w 800254"/>
                <a:gd name="connsiteY13" fmla="*/ 900952 h 1135386"/>
                <a:gd name="connsiteX14" fmla="*/ 192897 w 800254"/>
                <a:gd name="connsiteY14" fmla="*/ 900952 h 1135386"/>
                <a:gd name="connsiteX15" fmla="*/ 192897 w 800254"/>
                <a:gd name="connsiteY15" fmla="*/ 1135386 h 1135386"/>
                <a:gd name="connsiteX16" fmla="*/ 320770 w 800254"/>
                <a:gd name="connsiteY16" fmla="*/ 1135386 h 1135386"/>
                <a:gd name="connsiteX17" fmla="*/ 320770 w 800254"/>
                <a:gd name="connsiteY17" fmla="*/ 900952 h 1135386"/>
                <a:gd name="connsiteX18" fmla="*/ 384707 w 800254"/>
                <a:gd name="connsiteY18" fmla="*/ 900952 h 1135386"/>
                <a:gd name="connsiteX19" fmla="*/ 384707 w 800254"/>
                <a:gd name="connsiteY19" fmla="*/ 1135386 h 1135386"/>
                <a:gd name="connsiteX20" fmla="*/ 512580 w 800254"/>
                <a:gd name="connsiteY20" fmla="*/ 1135386 h 1135386"/>
                <a:gd name="connsiteX21" fmla="*/ 512580 w 800254"/>
                <a:gd name="connsiteY21" fmla="*/ 900952 h 1135386"/>
                <a:gd name="connsiteX22" fmla="*/ 596742 w 800254"/>
                <a:gd name="connsiteY22" fmla="*/ 900952 h 1135386"/>
                <a:gd name="connsiteX23" fmla="*/ 512580 w 800254"/>
                <a:gd name="connsiteY23" fmla="*/ 704539 h 1135386"/>
                <a:gd name="connsiteX24" fmla="*/ 512580 w 800254"/>
                <a:gd name="connsiteY24" fmla="*/ 436559 h 1135386"/>
                <a:gd name="connsiteX25" fmla="*/ 782371 w 800254"/>
                <a:gd name="connsiteY25" fmla="*/ 156773 h 1135386"/>
                <a:gd name="connsiteX26" fmla="*/ 780688 w 800254"/>
                <a:gd name="connsiteY26" fmla="*/ 66388 h 1135386"/>
                <a:gd name="connsiteX27" fmla="*/ 766600 w 800254"/>
                <a:gd name="connsiteY27" fmla="*/ 56414 h 1135386"/>
                <a:gd name="connsiteX0" fmla="*/ 766600 w 800254"/>
                <a:gd name="connsiteY0" fmla="*/ 7119 h 1086091"/>
                <a:gd name="connsiteX1" fmla="*/ 724551 w 800254"/>
                <a:gd name="connsiteY1" fmla="*/ 384 h 1086091"/>
                <a:gd name="connsiteX2" fmla="*/ 690452 w 800254"/>
                <a:gd name="connsiteY2" fmla="*/ 18734 h 1086091"/>
                <a:gd name="connsiteX3" fmla="*/ 462582 w 800254"/>
                <a:gd name="connsiteY3" fmla="*/ 254916 h 1086091"/>
                <a:gd name="connsiteX4" fmla="*/ 320770 w 800254"/>
                <a:gd name="connsiteY4" fmla="*/ 254916 h 1086091"/>
                <a:gd name="connsiteX5" fmla="*/ 316039 w 800254"/>
                <a:gd name="connsiteY5" fmla="*/ 255086 h 1086091"/>
                <a:gd name="connsiteX6" fmla="*/ 111570 w 800254"/>
                <a:gd name="connsiteY6" fmla="*/ 393743 h 1086091"/>
                <a:gd name="connsiteX7" fmla="*/ 5115 w 800254"/>
                <a:gd name="connsiteY7" fmla="*/ 645739 h 1086091"/>
                <a:gd name="connsiteX8" fmla="*/ 38938 w 800254"/>
                <a:gd name="connsiteY8" fmla="*/ 729602 h 1086091"/>
                <a:gd name="connsiteX9" fmla="*/ 122801 w 800254"/>
                <a:gd name="connsiteY9" fmla="*/ 695780 h 1086091"/>
                <a:gd name="connsiteX10" fmla="*/ 192897 w 800254"/>
                <a:gd name="connsiteY10" fmla="*/ 530461 h 1086091"/>
                <a:gd name="connsiteX11" fmla="*/ 192897 w 800254"/>
                <a:gd name="connsiteY11" fmla="*/ 650236 h 1086091"/>
                <a:gd name="connsiteX12" fmla="*/ 106561 w 800254"/>
                <a:gd name="connsiteY12" fmla="*/ 851657 h 1086091"/>
                <a:gd name="connsiteX13" fmla="*/ 192897 w 800254"/>
                <a:gd name="connsiteY13" fmla="*/ 851657 h 1086091"/>
                <a:gd name="connsiteX14" fmla="*/ 192897 w 800254"/>
                <a:gd name="connsiteY14" fmla="*/ 1086091 h 1086091"/>
                <a:gd name="connsiteX15" fmla="*/ 320770 w 800254"/>
                <a:gd name="connsiteY15" fmla="*/ 1086091 h 1086091"/>
                <a:gd name="connsiteX16" fmla="*/ 320770 w 800254"/>
                <a:gd name="connsiteY16" fmla="*/ 851657 h 1086091"/>
                <a:gd name="connsiteX17" fmla="*/ 384707 w 800254"/>
                <a:gd name="connsiteY17" fmla="*/ 851657 h 1086091"/>
                <a:gd name="connsiteX18" fmla="*/ 384707 w 800254"/>
                <a:gd name="connsiteY18" fmla="*/ 1086091 h 1086091"/>
                <a:gd name="connsiteX19" fmla="*/ 512580 w 800254"/>
                <a:gd name="connsiteY19" fmla="*/ 1086091 h 1086091"/>
                <a:gd name="connsiteX20" fmla="*/ 512580 w 800254"/>
                <a:gd name="connsiteY20" fmla="*/ 851657 h 1086091"/>
                <a:gd name="connsiteX21" fmla="*/ 596742 w 800254"/>
                <a:gd name="connsiteY21" fmla="*/ 851657 h 1086091"/>
                <a:gd name="connsiteX22" fmla="*/ 512580 w 800254"/>
                <a:gd name="connsiteY22" fmla="*/ 655244 h 1086091"/>
                <a:gd name="connsiteX23" fmla="*/ 512580 w 800254"/>
                <a:gd name="connsiteY23" fmla="*/ 387264 h 1086091"/>
                <a:gd name="connsiteX24" fmla="*/ 782371 w 800254"/>
                <a:gd name="connsiteY24" fmla="*/ 107478 h 1086091"/>
                <a:gd name="connsiteX25" fmla="*/ 780688 w 800254"/>
                <a:gd name="connsiteY25" fmla="*/ 17093 h 1086091"/>
                <a:gd name="connsiteX26" fmla="*/ 766600 w 800254"/>
                <a:gd name="connsiteY26" fmla="*/ 7119 h 1086091"/>
                <a:gd name="connsiteX0" fmla="*/ 766600 w 800254"/>
                <a:gd name="connsiteY0" fmla="*/ 7119 h 1086091"/>
                <a:gd name="connsiteX1" fmla="*/ 724551 w 800254"/>
                <a:gd name="connsiteY1" fmla="*/ 384 h 1086091"/>
                <a:gd name="connsiteX2" fmla="*/ 462582 w 800254"/>
                <a:gd name="connsiteY2" fmla="*/ 254916 h 1086091"/>
                <a:gd name="connsiteX3" fmla="*/ 320770 w 800254"/>
                <a:gd name="connsiteY3" fmla="*/ 254916 h 1086091"/>
                <a:gd name="connsiteX4" fmla="*/ 316039 w 800254"/>
                <a:gd name="connsiteY4" fmla="*/ 255086 h 1086091"/>
                <a:gd name="connsiteX5" fmla="*/ 111570 w 800254"/>
                <a:gd name="connsiteY5" fmla="*/ 393743 h 1086091"/>
                <a:gd name="connsiteX6" fmla="*/ 5115 w 800254"/>
                <a:gd name="connsiteY6" fmla="*/ 645739 h 1086091"/>
                <a:gd name="connsiteX7" fmla="*/ 38938 w 800254"/>
                <a:gd name="connsiteY7" fmla="*/ 729602 h 1086091"/>
                <a:gd name="connsiteX8" fmla="*/ 122801 w 800254"/>
                <a:gd name="connsiteY8" fmla="*/ 695780 h 1086091"/>
                <a:gd name="connsiteX9" fmla="*/ 192897 w 800254"/>
                <a:gd name="connsiteY9" fmla="*/ 530461 h 1086091"/>
                <a:gd name="connsiteX10" fmla="*/ 192897 w 800254"/>
                <a:gd name="connsiteY10" fmla="*/ 650236 h 1086091"/>
                <a:gd name="connsiteX11" fmla="*/ 106561 w 800254"/>
                <a:gd name="connsiteY11" fmla="*/ 851657 h 1086091"/>
                <a:gd name="connsiteX12" fmla="*/ 192897 w 800254"/>
                <a:gd name="connsiteY12" fmla="*/ 851657 h 1086091"/>
                <a:gd name="connsiteX13" fmla="*/ 192897 w 800254"/>
                <a:gd name="connsiteY13" fmla="*/ 1086091 h 1086091"/>
                <a:gd name="connsiteX14" fmla="*/ 320770 w 800254"/>
                <a:gd name="connsiteY14" fmla="*/ 1086091 h 1086091"/>
                <a:gd name="connsiteX15" fmla="*/ 320770 w 800254"/>
                <a:gd name="connsiteY15" fmla="*/ 851657 h 1086091"/>
                <a:gd name="connsiteX16" fmla="*/ 384707 w 800254"/>
                <a:gd name="connsiteY16" fmla="*/ 851657 h 1086091"/>
                <a:gd name="connsiteX17" fmla="*/ 384707 w 800254"/>
                <a:gd name="connsiteY17" fmla="*/ 1086091 h 1086091"/>
                <a:gd name="connsiteX18" fmla="*/ 512580 w 800254"/>
                <a:gd name="connsiteY18" fmla="*/ 1086091 h 1086091"/>
                <a:gd name="connsiteX19" fmla="*/ 512580 w 800254"/>
                <a:gd name="connsiteY19" fmla="*/ 851657 h 1086091"/>
                <a:gd name="connsiteX20" fmla="*/ 596742 w 800254"/>
                <a:gd name="connsiteY20" fmla="*/ 851657 h 1086091"/>
                <a:gd name="connsiteX21" fmla="*/ 512580 w 800254"/>
                <a:gd name="connsiteY21" fmla="*/ 655244 h 1086091"/>
                <a:gd name="connsiteX22" fmla="*/ 512580 w 800254"/>
                <a:gd name="connsiteY22" fmla="*/ 387264 h 1086091"/>
                <a:gd name="connsiteX23" fmla="*/ 782371 w 800254"/>
                <a:gd name="connsiteY23" fmla="*/ 107478 h 1086091"/>
                <a:gd name="connsiteX24" fmla="*/ 780688 w 800254"/>
                <a:gd name="connsiteY24" fmla="*/ 17093 h 1086091"/>
                <a:gd name="connsiteX25" fmla="*/ 766600 w 800254"/>
                <a:gd name="connsiteY25" fmla="*/ 7119 h 1086091"/>
                <a:gd name="connsiteX0" fmla="*/ 780688 w 800254"/>
                <a:gd name="connsiteY0" fmla="*/ 33995 h 1102993"/>
                <a:gd name="connsiteX1" fmla="*/ 724551 w 800254"/>
                <a:gd name="connsiteY1" fmla="*/ 17286 h 1102993"/>
                <a:gd name="connsiteX2" fmla="*/ 462582 w 800254"/>
                <a:gd name="connsiteY2" fmla="*/ 271818 h 1102993"/>
                <a:gd name="connsiteX3" fmla="*/ 320770 w 800254"/>
                <a:gd name="connsiteY3" fmla="*/ 271818 h 1102993"/>
                <a:gd name="connsiteX4" fmla="*/ 316039 w 800254"/>
                <a:gd name="connsiteY4" fmla="*/ 271988 h 1102993"/>
                <a:gd name="connsiteX5" fmla="*/ 111570 w 800254"/>
                <a:gd name="connsiteY5" fmla="*/ 410645 h 1102993"/>
                <a:gd name="connsiteX6" fmla="*/ 5115 w 800254"/>
                <a:gd name="connsiteY6" fmla="*/ 662641 h 1102993"/>
                <a:gd name="connsiteX7" fmla="*/ 38938 w 800254"/>
                <a:gd name="connsiteY7" fmla="*/ 746504 h 1102993"/>
                <a:gd name="connsiteX8" fmla="*/ 122801 w 800254"/>
                <a:gd name="connsiteY8" fmla="*/ 712682 h 1102993"/>
                <a:gd name="connsiteX9" fmla="*/ 192897 w 800254"/>
                <a:gd name="connsiteY9" fmla="*/ 547363 h 1102993"/>
                <a:gd name="connsiteX10" fmla="*/ 192897 w 800254"/>
                <a:gd name="connsiteY10" fmla="*/ 667138 h 1102993"/>
                <a:gd name="connsiteX11" fmla="*/ 106561 w 800254"/>
                <a:gd name="connsiteY11" fmla="*/ 868559 h 1102993"/>
                <a:gd name="connsiteX12" fmla="*/ 192897 w 800254"/>
                <a:gd name="connsiteY12" fmla="*/ 868559 h 1102993"/>
                <a:gd name="connsiteX13" fmla="*/ 192897 w 800254"/>
                <a:gd name="connsiteY13" fmla="*/ 1102993 h 1102993"/>
                <a:gd name="connsiteX14" fmla="*/ 320770 w 800254"/>
                <a:gd name="connsiteY14" fmla="*/ 1102993 h 1102993"/>
                <a:gd name="connsiteX15" fmla="*/ 320770 w 800254"/>
                <a:gd name="connsiteY15" fmla="*/ 868559 h 1102993"/>
                <a:gd name="connsiteX16" fmla="*/ 384707 w 800254"/>
                <a:gd name="connsiteY16" fmla="*/ 868559 h 1102993"/>
                <a:gd name="connsiteX17" fmla="*/ 384707 w 800254"/>
                <a:gd name="connsiteY17" fmla="*/ 1102993 h 1102993"/>
                <a:gd name="connsiteX18" fmla="*/ 512580 w 800254"/>
                <a:gd name="connsiteY18" fmla="*/ 1102993 h 1102993"/>
                <a:gd name="connsiteX19" fmla="*/ 512580 w 800254"/>
                <a:gd name="connsiteY19" fmla="*/ 868559 h 1102993"/>
                <a:gd name="connsiteX20" fmla="*/ 596742 w 800254"/>
                <a:gd name="connsiteY20" fmla="*/ 868559 h 1102993"/>
                <a:gd name="connsiteX21" fmla="*/ 512580 w 800254"/>
                <a:gd name="connsiteY21" fmla="*/ 672146 h 1102993"/>
                <a:gd name="connsiteX22" fmla="*/ 512580 w 800254"/>
                <a:gd name="connsiteY22" fmla="*/ 404166 h 1102993"/>
                <a:gd name="connsiteX23" fmla="*/ 782371 w 800254"/>
                <a:gd name="connsiteY23" fmla="*/ 124380 h 1102993"/>
                <a:gd name="connsiteX24" fmla="*/ 780688 w 800254"/>
                <a:gd name="connsiteY24" fmla="*/ 33995 h 1102993"/>
                <a:gd name="connsiteX0" fmla="*/ 782371 w 795767"/>
                <a:gd name="connsiteY0" fmla="*/ 112284 h 1090897"/>
                <a:gd name="connsiteX1" fmla="*/ 724551 w 795767"/>
                <a:gd name="connsiteY1" fmla="*/ 5190 h 1090897"/>
                <a:gd name="connsiteX2" fmla="*/ 462582 w 795767"/>
                <a:gd name="connsiteY2" fmla="*/ 259722 h 1090897"/>
                <a:gd name="connsiteX3" fmla="*/ 320770 w 795767"/>
                <a:gd name="connsiteY3" fmla="*/ 259722 h 1090897"/>
                <a:gd name="connsiteX4" fmla="*/ 316039 w 795767"/>
                <a:gd name="connsiteY4" fmla="*/ 259892 h 1090897"/>
                <a:gd name="connsiteX5" fmla="*/ 111570 w 795767"/>
                <a:gd name="connsiteY5" fmla="*/ 398549 h 1090897"/>
                <a:gd name="connsiteX6" fmla="*/ 5115 w 795767"/>
                <a:gd name="connsiteY6" fmla="*/ 650545 h 1090897"/>
                <a:gd name="connsiteX7" fmla="*/ 38938 w 795767"/>
                <a:gd name="connsiteY7" fmla="*/ 734408 h 1090897"/>
                <a:gd name="connsiteX8" fmla="*/ 122801 w 795767"/>
                <a:gd name="connsiteY8" fmla="*/ 700586 h 1090897"/>
                <a:gd name="connsiteX9" fmla="*/ 192897 w 795767"/>
                <a:gd name="connsiteY9" fmla="*/ 535267 h 1090897"/>
                <a:gd name="connsiteX10" fmla="*/ 192897 w 795767"/>
                <a:gd name="connsiteY10" fmla="*/ 655042 h 1090897"/>
                <a:gd name="connsiteX11" fmla="*/ 106561 w 795767"/>
                <a:gd name="connsiteY11" fmla="*/ 856463 h 1090897"/>
                <a:gd name="connsiteX12" fmla="*/ 192897 w 795767"/>
                <a:gd name="connsiteY12" fmla="*/ 856463 h 1090897"/>
                <a:gd name="connsiteX13" fmla="*/ 192897 w 795767"/>
                <a:gd name="connsiteY13" fmla="*/ 1090897 h 1090897"/>
                <a:gd name="connsiteX14" fmla="*/ 320770 w 795767"/>
                <a:gd name="connsiteY14" fmla="*/ 1090897 h 1090897"/>
                <a:gd name="connsiteX15" fmla="*/ 320770 w 795767"/>
                <a:gd name="connsiteY15" fmla="*/ 856463 h 1090897"/>
                <a:gd name="connsiteX16" fmla="*/ 384707 w 795767"/>
                <a:gd name="connsiteY16" fmla="*/ 856463 h 1090897"/>
                <a:gd name="connsiteX17" fmla="*/ 384707 w 795767"/>
                <a:gd name="connsiteY17" fmla="*/ 1090897 h 1090897"/>
                <a:gd name="connsiteX18" fmla="*/ 512580 w 795767"/>
                <a:gd name="connsiteY18" fmla="*/ 1090897 h 1090897"/>
                <a:gd name="connsiteX19" fmla="*/ 512580 w 795767"/>
                <a:gd name="connsiteY19" fmla="*/ 856463 h 1090897"/>
                <a:gd name="connsiteX20" fmla="*/ 596742 w 795767"/>
                <a:gd name="connsiteY20" fmla="*/ 856463 h 1090897"/>
                <a:gd name="connsiteX21" fmla="*/ 512580 w 795767"/>
                <a:gd name="connsiteY21" fmla="*/ 660050 h 1090897"/>
                <a:gd name="connsiteX22" fmla="*/ 512580 w 795767"/>
                <a:gd name="connsiteY22" fmla="*/ 392070 h 1090897"/>
                <a:gd name="connsiteX23" fmla="*/ 782371 w 795767"/>
                <a:gd name="connsiteY23" fmla="*/ 112284 h 1090897"/>
                <a:gd name="connsiteX0" fmla="*/ 707009 w 751746"/>
                <a:gd name="connsiteY0" fmla="*/ 705636 h 1086372"/>
                <a:gd name="connsiteX1" fmla="*/ 724551 w 751746"/>
                <a:gd name="connsiteY1" fmla="*/ 665 h 1086372"/>
                <a:gd name="connsiteX2" fmla="*/ 462582 w 751746"/>
                <a:gd name="connsiteY2" fmla="*/ 255197 h 1086372"/>
                <a:gd name="connsiteX3" fmla="*/ 320770 w 751746"/>
                <a:gd name="connsiteY3" fmla="*/ 255197 h 1086372"/>
                <a:gd name="connsiteX4" fmla="*/ 316039 w 751746"/>
                <a:gd name="connsiteY4" fmla="*/ 255367 h 1086372"/>
                <a:gd name="connsiteX5" fmla="*/ 111570 w 751746"/>
                <a:gd name="connsiteY5" fmla="*/ 394024 h 1086372"/>
                <a:gd name="connsiteX6" fmla="*/ 5115 w 751746"/>
                <a:gd name="connsiteY6" fmla="*/ 646020 h 1086372"/>
                <a:gd name="connsiteX7" fmla="*/ 38938 w 751746"/>
                <a:gd name="connsiteY7" fmla="*/ 729883 h 1086372"/>
                <a:gd name="connsiteX8" fmla="*/ 122801 w 751746"/>
                <a:gd name="connsiteY8" fmla="*/ 696061 h 1086372"/>
                <a:gd name="connsiteX9" fmla="*/ 192897 w 751746"/>
                <a:gd name="connsiteY9" fmla="*/ 530742 h 1086372"/>
                <a:gd name="connsiteX10" fmla="*/ 192897 w 751746"/>
                <a:gd name="connsiteY10" fmla="*/ 650517 h 1086372"/>
                <a:gd name="connsiteX11" fmla="*/ 106561 w 751746"/>
                <a:gd name="connsiteY11" fmla="*/ 851938 h 1086372"/>
                <a:gd name="connsiteX12" fmla="*/ 192897 w 751746"/>
                <a:gd name="connsiteY12" fmla="*/ 851938 h 1086372"/>
                <a:gd name="connsiteX13" fmla="*/ 192897 w 751746"/>
                <a:gd name="connsiteY13" fmla="*/ 1086372 h 1086372"/>
                <a:gd name="connsiteX14" fmla="*/ 320770 w 751746"/>
                <a:gd name="connsiteY14" fmla="*/ 1086372 h 1086372"/>
                <a:gd name="connsiteX15" fmla="*/ 320770 w 751746"/>
                <a:gd name="connsiteY15" fmla="*/ 851938 h 1086372"/>
                <a:gd name="connsiteX16" fmla="*/ 384707 w 751746"/>
                <a:gd name="connsiteY16" fmla="*/ 851938 h 1086372"/>
                <a:gd name="connsiteX17" fmla="*/ 384707 w 751746"/>
                <a:gd name="connsiteY17" fmla="*/ 1086372 h 1086372"/>
                <a:gd name="connsiteX18" fmla="*/ 512580 w 751746"/>
                <a:gd name="connsiteY18" fmla="*/ 1086372 h 1086372"/>
                <a:gd name="connsiteX19" fmla="*/ 512580 w 751746"/>
                <a:gd name="connsiteY19" fmla="*/ 851938 h 1086372"/>
                <a:gd name="connsiteX20" fmla="*/ 596742 w 751746"/>
                <a:gd name="connsiteY20" fmla="*/ 851938 h 1086372"/>
                <a:gd name="connsiteX21" fmla="*/ 512580 w 751746"/>
                <a:gd name="connsiteY21" fmla="*/ 655525 h 1086372"/>
                <a:gd name="connsiteX22" fmla="*/ 512580 w 751746"/>
                <a:gd name="connsiteY22" fmla="*/ 387545 h 1086372"/>
                <a:gd name="connsiteX23" fmla="*/ 707009 w 751746"/>
                <a:gd name="connsiteY23" fmla="*/ 705636 h 1086372"/>
                <a:gd name="connsiteX0" fmla="*/ 707009 w 778952"/>
                <a:gd name="connsiteY0" fmla="*/ 453906 h 834642"/>
                <a:gd name="connsiteX1" fmla="*/ 759721 w 778952"/>
                <a:gd name="connsiteY1" fmla="*/ 281498 h 834642"/>
                <a:gd name="connsiteX2" fmla="*/ 462582 w 778952"/>
                <a:gd name="connsiteY2" fmla="*/ 3467 h 834642"/>
                <a:gd name="connsiteX3" fmla="*/ 320770 w 778952"/>
                <a:gd name="connsiteY3" fmla="*/ 3467 h 834642"/>
                <a:gd name="connsiteX4" fmla="*/ 316039 w 778952"/>
                <a:gd name="connsiteY4" fmla="*/ 3637 h 834642"/>
                <a:gd name="connsiteX5" fmla="*/ 111570 w 778952"/>
                <a:gd name="connsiteY5" fmla="*/ 142294 h 834642"/>
                <a:gd name="connsiteX6" fmla="*/ 5115 w 778952"/>
                <a:gd name="connsiteY6" fmla="*/ 394290 h 834642"/>
                <a:gd name="connsiteX7" fmla="*/ 38938 w 778952"/>
                <a:gd name="connsiteY7" fmla="*/ 478153 h 834642"/>
                <a:gd name="connsiteX8" fmla="*/ 122801 w 778952"/>
                <a:gd name="connsiteY8" fmla="*/ 444331 h 834642"/>
                <a:gd name="connsiteX9" fmla="*/ 192897 w 778952"/>
                <a:gd name="connsiteY9" fmla="*/ 279012 h 834642"/>
                <a:gd name="connsiteX10" fmla="*/ 192897 w 778952"/>
                <a:gd name="connsiteY10" fmla="*/ 398787 h 834642"/>
                <a:gd name="connsiteX11" fmla="*/ 106561 w 778952"/>
                <a:gd name="connsiteY11" fmla="*/ 600208 h 834642"/>
                <a:gd name="connsiteX12" fmla="*/ 192897 w 778952"/>
                <a:gd name="connsiteY12" fmla="*/ 600208 h 834642"/>
                <a:gd name="connsiteX13" fmla="*/ 192897 w 778952"/>
                <a:gd name="connsiteY13" fmla="*/ 834642 h 834642"/>
                <a:gd name="connsiteX14" fmla="*/ 320770 w 778952"/>
                <a:gd name="connsiteY14" fmla="*/ 834642 h 834642"/>
                <a:gd name="connsiteX15" fmla="*/ 320770 w 778952"/>
                <a:gd name="connsiteY15" fmla="*/ 600208 h 834642"/>
                <a:gd name="connsiteX16" fmla="*/ 384707 w 778952"/>
                <a:gd name="connsiteY16" fmla="*/ 600208 h 834642"/>
                <a:gd name="connsiteX17" fmla="*/ 384707 w 778952"/>
                <a:gd name="connsiteY17" fmla="*/ 834642 h 834642"/>
                <a:gd name="connsiteX18" fmla="*/ 512580 w 778952"/>
                <a:gd name="connsiteY18" fmla="*/ 834642 h 834642"/>
                <a:gd name="connsiteX19" fmla="*/ 512580 w 778952"/>
                <a:gd name="connsiteY19" fmla="*/ 600208 h 834642"/>
                <a:gd name="connsiteX20" fmla="*/ 596742 w 778952"/>
                <a:gd name="connsiteY20" fmla="*/ 600208 h 834642"/>
                <a:gd name="connsiteX21" fmla="*/ 512580 w 778952"/>
                <a:gd name="connsiteY21" fmla="*/ 403795 h 834642"/>
                <a:gd name="connsiteX22" fmla="*/ 512580 w 778952"/>
                <a:gd name="connsiteY22" fmla="*/ 135815 h 834642"/>
                <a:gd name="connsiteX23" fmla="*/ 707009 w 778952"/>
                <a:gd name="connsiteY23" fmla="*/ 453906 h 834642"/>
                <a:gd name="connsiteX0" fmla="*/ 707009 w 778952"/>
                <a:gd name="connsiteY0" fmla="*/ 453906 h 834642"/>
                <a:gd name="connsiteX1" fmla="*/ 759721 w 778952"/>
                <a:gd name="connsiteY1" fmla="*/ 281498 h 834642"/>
                <a:gd name="connsiteX2" fmla="*/ 462582 w 778952"/>
                <a:gd name="connsiteY2" fmla="*/ 3467 h 834642"/>
                <a:gd name="connsiteX3" fmla="*/ 320770 w 778952"/>
                <a:gd name="connsiteY3" fmla="*/ 3467 h 834642"/>
                <a:gd name="connsiteX4" fmla="*/ 316039 w 778952"/>
                <a:gd name="connsiteY4" fmla="*/ 3637 h 834642"/>
                <a:gd name="connsiteX5" fmla="*/ 111570 w 778952"/>
                <a:gd name="connsiteY5" fmla="*/ 142294 h 834642"/>
                <a:gd name="connsiteX6" fmla="*/ 5115 w 778952"/>
                <a:gd name="connsiteY6" fmla="*/ 394290 h 834642"/>
                <a:gd name="connsiteX7" fmla="*/ 38938 w 778952"/>
                <a:gd name="connsiteY7" fmla="*/ 478153 h 834642"/>
                <a:gd name="connsiteX8" fmla="*/ 122801 w 778952"/>
                <a:gd name="connsiteY8" fmla="*/ 444331 h 834642"/>
                <a:gd name="connsiteX9" fmla="*/ 192897 w 778952"/>
                <a:gd name="connsiteY9" fmla="*/ 279012 h 834642"/>
                <a:gd name="connsiteX10" fmla="*/ 192897 w 778952"/>
                <a:gd name="connsiteY10" fmla="*/ 398787 h 834642"/>
                <a:gd name="connsiteX11" fmla="*/ 106561 w 778952"/>
                <a:gd name="connsiteY11" fmla="*/ 600208 h 834642"/>
                <a:gd name="connsiteX12" fmla="*/ 192897 w 778952"/>
                <a:gd name="connsiteY12" fmla="*/ 600208 h 834642"/>
                <a:gd name="connsiteX13" fmla="*/ 192897 w 778952"/>
                <a:gd name="connsiteY13" fmla="*/ 834642 h 834642"/>
                <a:gd name="connsiteX14" fmla="*/ 320770 w 778952"/>
                <a:gd name="connsiteY14" fmla="*/ 834642 h 834642"/>
                <a:gd name="connsiteX15" fmla="*/ 320770 w 778952"/>
                <a:gd name="connsiteY15" fmla="*/ 600208 h 834642"/>
                <a:gd name="connsiteX16" fmla="*/ 384707 w 778952"/>
                <a:gd name="connsiteY16" fmla="*/ 600208 h 834642"/>
                <a:gd name="connsiteX17" fmla="*/ 384707 w 778952"/>
                <a:gd name="connsiteY17" fmla="*/ 834642 h 834642"/>
                <a:gd name="connsiteX18" fmla="*/ 512580 w 778952"/>
                <a:gd name="connsiteY18" fmla="*/ 834642 h 834642"/>
                <a:gd name="connsiteX19" fmla="*/ 512580 w 778952"/>
                <a:gd name="connsiteY19" fmla="*/ 600208 h 834642"/>
                <a:gd name="connsiteX20" fmla="*/ 596742 w 778952"/>
                <a:gd name="connsiteY20" fmla="*/ 600208 h 834642"/>
                <a:gd name="connsiteX21" fmla="*/ 512580 w 778952"/>
                <a:gd name="connsiteY21" fmla="*/ 403795 h 834642"/>
                <a:gd name="connsiteX22" fmla="*/ 512580 w 778952"/>
                <a:gd name="connsiteY22" fmla="*/ 221226 h 834642"/>
                <a:gd name="connsiteX23" fmla="*/ 707009 w 778952"/>
                <a:gd name="connsiteY23" fmla="*/ 453906 h 834642"/>
                <a:gd name="connsiteX0" fmla="*/ 707009 w 774791"/>
                <a:gd name="connsiteY0" fmla="*/ 453545 h 834281"/>
                <a:gd name="connsiteX1" fmla="*/ 754697 w 774791"/>
                <a:gd name="connsiteY1" fmla="*/ 326354 h 834281"/>
                <a:gd name="connsiteX2" fmla="*/ 462582 w 774791"/>
                <a:gd name="connsiteY2" fmla="*/ 3106 h 834281"/>
                <a:gd name="connsiteX3" fmla="*/ 320770 w 774791"/>
                <a:gd name="connsiteY3" fmla="*/ 3106 h 834281"/>
                <a:gd name="connsiteX4" fmla="*/ 316039 w 774791"/>
                <a:gd name="connsiteY4" fmla="*/ 3276 h 834281"/>
                <a:gd name="connsiteX5" fmla="*/ 111570 w 774791"/>
                <a:gd name="connsiteY5" fmla="*/ 141933 h 834281"/>
                <a:gd name="connsiteX6" fmla="*/ 5115 w 774791"/>
                <a:gd name="connsiteY6" fmla="*/ 393929 h 834281"/>
                <a:gd name="connsiteX7" fmla="*/ 38938 w 774791"/>
                <a:gd name="connsiteY7" fmla="*/ 477792 h 834281"/>
                <a:gd name="connsiteX8" fmla="*/ 122801 w 774791"/>
                <a:gd name="connsiteY8" fmla="*/ 443970 h 834281"/>
                <a:gd name="connsiteX9" fmla="*/ 192897 w 774791"/>
                <a:gd name="connsiteY9" fmla="*/ 278651 h 834281"/>
                <a:gd name="connsiteX10" fmla="*/ 192897 w 774791"/>
                <a:gd name="connsiteY10" fmla="*/ 398426 h 834281"/>
                <a:gd name="connsiteX11" fmla="*/ 106561 w 774791"/>
                <a:gd name="connsiteY11" fmla="*/ 599847 h 834281"/>
                <a:gd name="connsiteX12" fmla="*/ 192897 w 774791"/>
                <a:gd name="connsiteY12" fmla="*/ 599847 h 834281"/>
                <a:gd name="connsiteX13" fmla="*/ 192897 w 774791"/>
                <a:gd name="connsiteY13" fmla="*/ 834281 h 834281"/>
                <a:gd name="connsiteX14" fmla="*/ 320770 w 774791"/>
                <a:gd name="connsiteY14" fmla="*/ 834281 h 834281"/>
                <a:gd name="connsiteX15" fmla="*/ 320770 w 774791"/>
                <a:gd name="connsiteY15" fmla="*/ 599847 h 834281"/>
                <a:gd name="connsiteX16" fmla="*/ 384707 w 774791"/>
                <a:gd name="connsiteY16" fmla="*/ 599847 h 834281"/>
                <a:gd name="connsiteX17" fmla="*/ 384707 w 774791"/>
                <a:gd name="connsiteY17" fmla="*/ 834281 h 834281"/>
                <a:gd name="connsiteX18" fmla="*/ 512580 w 774791"/>
                <a:gd name="connsiteY18" fmla="*/ 834281 h 834281"/>
                <a:gd name="connsiteX19" fmla="*/ 512580 w 774791"/>
                <a:gd name="connsiteY19" fmla="*/ 599847 h 834281"/>
                <a:gd name="connsiteX20" fmla="*/ 596742 w 774791"/>
                <a:gd name="connsiteY20" fmla="*/ 599847 h 834281"/>
                <a:gd name="connsiteX21" fmla="*/ 512580 w 774791"/>
                <a:gd name="connsiteY21" fmla="*/ 403434 h 834281"/>
                <a:gd name="connsiteX22" fmla="*/ 512580 w 774791"/>
                <a:gd name="connsiteY22" fmla="*/ 220865 h 834281"/>
                <a:gd name="connsiteX23" fmla="*/ 707009 w 774791"/>
                <a:gd name="connsiteY23" fmla="*/ 453545 h 834281"/>
                <a:gd name="connsiteX0" fmla="*/ 707009 w 784777"/>
                <a:gd name="connsiteY0" fmla="*/ 453261 h 833997"/>
                <a:gd name="connsiteX1" fmla="*/ 766624 w 784777"/>
                <a:gd name="connsiteY1" fmla="*/ 369802 h 833997"/>
                <a:gd name="connsiteX2" fmla="*/ 462582 w 784777"/>
                <a:gd name="connsiteY2" fmla="*/ 2822 h 833997"/>
                <a:gd name="connsiteX3" fmla="*/ 320770 w 784777"/>
                <a:gd name="connsiteY3" fmla="*/ 2822 h 833997"/>
                <a:gd name="connsiteX4" fmla="*/ 316039 w 784777"/>
                <a:gd name="connsiteY4" fmla="*/ 2992 h 833997"/>
                <a:gd name="connsiteX5" fmla="*/ 111570 w 784777"/>
                <a:gd name="connsiteY5" fmla="*/ 141649 h 833997"/>
                <a:gd name="connsiteX6" fmla="*/ 5115 w 784777"/>
                <a:gd name="connsiteY6" fmla="*/ 393645 h 833997"/>
                <a:gd name="connsiteX7" fmla="*/ 38938 w 784777"/>
                <a:gd name="connsiteY7" fmla="*/ 477508 h 833997"/>
                <a:gd name="connsiteX8" fmla="*/ 122801 w 784777"/>
                <a:gd name="connsiteY8" fmla="*/ 443686 h 833997"/>
                <a:gd name="connsiteX9" fmla="*/ 192897 w 784777"/>
                <a:gd name="connsiteY9" fmla="*/ 278367 h 833997"/>
                <a:gd name="connsiteX10" fmla="*/ 192897 w 784777"/>
                <a:gd name="connsiteY10" fmla="*/ 398142 h 833997"/>
                <a:gd name="connsiteX11" fmla="*/ 106561 w 784777"/>
                <a:gd name="connsiteY11" fmla="*/ 599563 h 833997"/>
                <a:gd name="connsiteX12" fmla="*/ 192897 w 784777"/>
                <a:gd name="connsiteY12" fmla="*/ 599563 h 833997"/>
                <a:gd name="connsiteX13" fmla="*/ 192897 w 784777"/>
                <a:gd name="connsiteY13" fmla="*/ 833997 h 833997"/>
                <a:gd name="connsiteX14" fmla="*/ 320770 w 784777"/>
                <a:gd name="connsiteY14" fmla="*/ 833997 h 833997"/>
                <a:gd name="connsiteX15" fmla="*/ 320770 w 784777"/>
                <a:gd name="connsiteY15" fmla="*/ 599563 h 833997"/>
                <a:gd name="connsiteX16" fmla="*/ 384707 w 784777"/>
                <a:gd name="connsiteY16" fmla="*/ 599563 h 833997"/>
                <a:gd name="connsiteX17" fmla="*/ 384707 w 784777"/>
                <a:gd name="connsiteY17" fmla="*/ 833997 h 833997"/>
                <a:gd name="connsiteX18" fmla="*/ 512580 w 784777"/>
                <a:gd name="connsiteY18" fmla="*/ 833997 h 833997"/>
                <a:gd name="connsiteX19" fmla="*/ 512580 w 784777"/>
                <a:gd name="connsiteY19" fmla="*/ 599563 h 833997"/>
                <a:gd name="connsiteX20" fmla="*/ 596742 w 784777"/>
                <a:gd name="connsiteY20" fmla="*/ 599563 h 833997"/>
                <a:gd name="connsiteX21" fmla="*/ 512580 w 784777"/>
                <a:gd name="connsiteY21" fmla="*/ 403150 h 833997"/>
                <a:gd name="connsiteX22" fmla="*/ 512580 w 784777"/>
                <a:gd name="connsiteY22" fmla="*/ 220581 h 833997"/>
                <a:gd name="connsiteX23" fmla="*/ 707009 w 784777"/>
                <a:gd name="connsiteY23" fmla="*/ 453261 h 833997"/>
                <a:gd name="connsiteX0" fmla="*/ 707009 w 767300"/>
                <a:gd name="connsiteY0" fmla="*/ 453261 h 833997"/>
                <a:gd name="connsiteX1" fmla="*/ 766624 w 767300"/>
                <a:gd name="connsiteY1" fmla="*/ 369802 h 833997"/>
                <a:gd name="connsiteX2" fmla="*/ 462582 w 767300"/>
                <a:gd name="connsiteY2" fmla="*/ 2822 h 833997"/>
                <a:gd name="connsiteX3" fmla="*/ 320770 w 767300"/>
                <a:gd name="connsiteY3" fmla="*/ 2822 h 833997"/>
                <a:gd name="connsiteX4" fmla="*/ 316039 w 767300"/>
                <a:gd name="connsiteY4" fmla="*/ 2992 h 833997"/>
                <a:gd name="connsiteX5" fmla="*/ 111570 w 767300"/>
                <a:gd name="connsiteY5" fmla="*/ 141649 h 833997"/>
                <a:gd name="connsiteX6" fmla="*/ 5115 w 767300"/>
                <a:gd name="connsiteY6" fmla="*/ 393645 h 833997"/>
                <a:gd name="connsiteX7" fmla="*/ 38938 w 767300"/>
                <a:gd name="connsiteY7" fmla="*/ 477508 h 833997"/>
                <a:gd name="connsiteX8" fmla="*/ 122801 w 767300"/>
                <a:gd name="connsiteY8" fmla="*/ 443686 h 833997"/>
                <a:gd name="connsiteX9" fmla="*/ 192897 w 767300"/>
                <a:gd name="connsiteY9" fmla="*/ 278367 h 833997"/>
                <a:gd name="connsiteX10" fmla="*/ 192897 w 767300"/>
                <a:gd name="connsiteY10" fmla="*/ 398142 h 833997"/>
                <a:gd name="connsiteX11" fmla="*/ 106561 w 767300"/>
                <a:gd name="connsiteY11" fmla="*/ 599563 h 833997"/>
                <a:gd name="connsiteX12" fmla="*/ 192897 w 767300"/>
                <a:gd name="connsiteY12" fmla="*/ 599563 h 833997"/>
                <a:gd name="connsiteX13" fmla="*/ 192897 w 767300"/>
                <a:gd name="connsiteY13" fmla="*/ 833997 h 833997"/>
                <a:gd name="connsiteX14" fmla="*/ 320770 w 767300"/>
                <a:gd name="connsiteY14" fmla="*/ 833997 h 833997"/>
                <a:gd name="connsiteX15" fmla="*/ 320770 w 767300"/>
                <a:gd name="connsiteY15" fmla="*/ 599563 h 833997"/>
                <a:gd name="connsiteX16" fmla="*/ 384707 w 767300"/>
                <a:gd name="connsiteY16" fmla="*/ 599563 h 833997"/>
                <a:gd name="connsiteX17" fmla="*/ 384707 w 767300"/>
                <a:gd name="connsiteY17" fmla="*/ 833997 h 833997"/>
                <a:gd name="connsiteX18" fmla="*/ 512580 w 767300"/>
                <a:gd name="connsiteY18" fmla="*/ 833997 h 833997"/>
                <a:gd name="connsiteX19" fmla="*/ 512580 w 767300"/>
                <a:gd name="connsiteY19" fmla="*/ 599563 h 833997"/>
                <a:gd name="connsiteX20" fmla="*/ 596742 w 767300"/>
                <a:gd name="connsiteY20" fmla="*/ 599563 h 833997"/>
                <a:gd name="connsiteX21" fmla="*/ 512580 w 767300"/>
                <a:gd name="connsiteY21" fmla="*/ 403150 h 833997"/>
                <a:gd name="connsiteX22" fmla="*/ 512580 w 767300"/>
                <a:gd name="connsiteY22" fmla="*/ 220581 h 833997"/>
                <a:gd name="connsiteX23" fmla="*/ 707009 w 767300"/>
                <a:gd name="connsiteY23" fmla="*/ 453261 h 833997"/>
                <a:gd name="connsiteX0" fmla="*/ 707009 w 767300"/>
                <a:gd name="connsiteY0" fmla="*/ 453027 h 833763"/>
                <a:gd name="connsiteX1" fmla="*/ 766624 w 767300"/>
                <a:gd name="connsiteY1" fmla="*/ 369568 h 833763"/>
                <a:gd name="connsiteX2" fmla="*/ 462582 w 767300"/>
                <a:gd name="connsiteY2" fmla="*/ 2588 h 833763"/>
                <a:gd name="connsiteX3" fmla="*/ 320770 w 767300"/>
                <a:gd name="connsiteY3" fmla="*/ 2588 h 833763"/>
                <a:gd name="connsiteX4" fmla="*/ 316039 w 767300"/>
                <a:gd name="connsiteY4" fmla="*/ 2758 h 833763"/>
                <a:gd name="connsiteX5" fmla="*/ 111570 w 767300"/>
                <a:gd name="connsiteY5" fmla="*/ 141415 h 833763"/>
                <a:gd name="connsiteX6" fmla="*/ 5115 w 767300"/>
                <a:gd name="connsiteY6" fmla="*/ 393411 h 833763"/>
                <a:gd name="connsiteX7" fmla="*/ 38938 w 767300"/>
                <a:gd name="connsiteY7" fmla="*/ 477274 h 833763"/>
                <a:gd name="connsiteX8" fmla="*/ 122801 w 767300"/>
                <a:gd name="connsiteY8" fmla="*/ 443452 h 833763"/>
                <a:gd name="connsiteX9" fmla="*/ 192897 w 767300"/>
                <a:gd name="connsiteY9" fmla="*/ 278133 h 833763"/>
                <a:gd name="connsiteX10" fmla="*/ 192897 w 767300"/>
                <a:gd name="connsiteY10" fmla="*/ 397908 h 833763"/>
                <a:gd name="connsiteX11" fmla="*/ 106561 w 767300"/>
                <a:gd name="connsiteY11" fmla="*/ 599329 h 833763"/>
                <a:gd name="connsiteX12" fmla="*/ 192897 w 767300"/>
                <a:gd name="connsiteY12" fmla="*/ 599329 h 833763"/>
                <a:gd name="connsiteX13" fmla="*/ 192897 w 767300"/>
                <a:gd name="connsiteY13" fmla="*/ 833763 h 833763"/>
                <a:gd name="connsiteX14" fmla="*/ 320770 w 767300"/>
                <a:gd name="connsiteY14" fmla="*/ 833763 h 833763"/>
                <a:gd name="connsiteX15" fmla="*/ 320770 w 767300"/>
                <a:gd name="connsiteY15" fmla="*/ 599329 h 833763"/>
                <a:gd name="connsiteX16" fmla="*/ 384707 w 767300"/>
                <a:gd name="connsiteY16" fmla="*/ 599329 h 833763"/>
                <a:gd name="connsiteX17" fmla="*/ 384707 w 767300"/>
                <a:gd name="connsiteY17" fmla="*/ 833763 h 833763"/>
                <a:gd name="connsiteX18" fmla="*/ 512580 w 767300"/>
                <a:gd name="connsiteY18" fmla="*/ 833763 h 833763"/>
                <a:gd name="connsiteX19" fmla="*/ 512580 w 767300"/>
                <a:gd name="connsiteY19" fmla="*/ 599329 h 833763"/>
                <a:gd name="connsiteX20" fmla="*/ 596742 w 767300"/>
                <a:gd name="connsiteY20" fmla="*/ 599329 h 833763"/>
                <a:gd name="connsiteX21" fmla="*/ 512580 w 767300"/>
                <a:gd name="connsiteY21" fmla="*/ 402916 h 833763"/>
                <a:gd name="connsiteX22" fmla="*/ 512580 w 767300"/>
                <a:gd name="connsiteY22" fmla="*/ 220347 h 833763"/>
                <a:gd name="connsiteX23" fmla="*/ 707009 w 767300"/>
                <a:gd name="connsiteY23" fmla="*/ 453027 h 833763"/>
                <a:gd name="connsiteX0" fmla="*/ 707009 w 766624"/>
                <a:gd name="connsiteY0" fmla="*/ 453027 h 833763"/>
                <a:gd name="connsiteX1" fmla="*/ 766624 w 766624"/>
                <a:gd name="connsiteY1" fmla="*/ 369568 h 833763"/>
                <a:gd name="connsiteX2" fmla="*/ 462582 w 766624"/>
                <a:gd name="connsiteY2" fmla="*/ 2588 h 833763"/>
                <a:gd name="connsiteX3" fmla="*/ 320770 w 766624"/>
                <a:gd name="connsiteY3" fmla="*/ 2588 h 833763"/>
                <a:gd name="connsiteX4" fmla="*/ 316039 w 766624"/>
                <a:gd name="connsiteY4" fmla="*/ 2758 h 833763"/>
                <a:gd name="connsiteX5" fmla="*/ 111570 w 766624"/>
                <a:gd name="connsiteY5" fmla="*/ 141415 h 833763"/>
                <a:gd name="connsiteX6" fmla="*/ 5115 w 766624"/>
                <a:gd name="connsiteY6" fmla="*/ 393411 h 833763"/>
                <a:gd name="connsiteX7" fmla="*/ 38938 w 766624"/>
                <a:gd name="connsiteY7" fmla="*/ 477274 h 833763"/>
                <a:gd name="connsiteX8" fmla="*/ 122801 w 766624"/>
                <a:gd name="connsiteY8" fmla="*/ 443452 h 833763"/>
                <a:gd name="connsiteX9" fmla="*/ 192897 w 766624"/>
                <a:gd name="connsiteY9" fmla="*/ 278133 h 833763"/>
                <a:gd name="connsiteX10" fmla="*/ 192897 w 766624"/>
                <a:gd name="connsiteY10" fmla="*/ 397908 h 833763"/>
                <a:gd name="connsiteX11" fmla="*/ 106561 w 766624"/>
                <a:gd name="connsiteY11" fmla="*/ 599329 h 833763"/>
                <a:gd name="connsiteX12" fmla="*/ 192897 w 766624"/>
                <a:gd name="connsiteY12" fmla="*/ 599329 h 833763"/>
                <a:gd name="connsiteX13" fmla="*/ 192897 w 766624"/>
                <a:gd name="connsiteY13" fmla="*/ 833763 h 833763"/>
                <a:gd name="connsiteX14" fmla="*/ 320770 w 766624"/>
                <a:gd name="connsiteY14" fmla="*/ 833763 h 833763"/>
                <a:gd name="connsiteX15" fmla="*/ 320770 w 766624"/>
                <a:gd name="connsiteY15" fmla="*/ 599329 h 833763"/>
                <a:gd name="connsiteX16" fmla="*/ 384707 w 766624"/>
                <a:gd name="connsiteY16" fmla="*/ 599329 h 833763"/>
                <a:gd name="connsiteX17" fmla="*/ 384707 w 766624"/>
                <a:gd name="connsiteY17" fmla="*/ 833763 h 833763"/>
                <a:gd name="connsiteX18" fmla="*/ 512580 w 766624"/>
                <a:gd name="connsiteY18" fmla="*/ 833763 h 833763"/>
                <a:gd name="connsiteX19" fmla="*/ 512580 w 766624"/>
                <a:gd name="connsiteY19" fmla="*/ 599329 h 833763"/>
                <a:gd name="connsiteX20" fmla="*/ 596742 w 766624"/>
                <a:gd name="connsiteY20" fmla="*/ 599329 h 833763"/>
                <a:gd name="connsiteX21" fmla="*/ 512580 w 766624"/>
                <a:gd name="connsiteY21" fmla="*/ 402916 h 833763"/>
                <a:gd name="connsiteX22" fmla="*/ 512580 w 766624"/>
                <a:gd name="connsiteY22" fmla="*/ 220347 h 833763"/>
                <a:gd name="connsiteX23" fmla="*/ 707009 w 766624"/>
                <a:gd name="connsiteY23" fmla="*/ 453027 h 833763"/>
                <a:gd name="connsiteX0" fmla="*/ 707009 w 766624"/>
                <a:gd name="connsiteY0" fmla="*/ 450439 h 831175"/>
                <a:gd name="connsiteX1" fmla="*/ 766624 w 766624"/>
                <a:gd name="connsiteY1" fmla="*/ 366980 h 831175"/>
                <a:gd name="connsiteX2" fmla="*/ 462582 w 766624"/>
                <a:gd name="connsiteY2" fmla="*/ 0 h 831175"/>
                <a:gd name="connsiteX3" fmla="*/ 320770 w 766624"/>
                <a:gd name="connsiteY3" fmla="*/ 0 h 831175"/>
                <a:gd name="connsiteX4" fmla="*/ 316039 w 766624"/>
                <a:gd name="connsiteY4" fmla="*/ 170 h 831175"/>
                <a:gd name="connsiteX5" fmla="*/ 111570 w 766624"/>
                <a:gd name="connsiteY5" fmla="*/ 138827 h 831175"/>
                <a:gd name="connsiteX6" fmla="*/ 5115 w 766624"/>
                <a:gd name="connsiteY6" fmla="*/ 390823 h 831175"/>
                <a:gd name="connsiteX7" fmla="*/ 38938 w 766624"/>
                <a:gd name="connsiteY7" fmla="*/ 474686 h 831175"/>
                <a:gd name="connsiteX8" fmla="*/ 122801 w 766624"/>
                <a:gd name="connsiteY8" fmla="*/ 440864 h 831175"/>
                <a:gd name="connsiteX9" fmla="*/ 192897 w 766624"/>
                <a:gd name="connsiteY9" fmla="*/ 275545 h 831175"/>
                <a:gd name="connsiteX10" fmla="*/ 192897 w 766624"/>
                <a:gd name="connsiteY10" fmla="*/ 395320 h 831175"/>
                <a:gd name="connsiteX11" fmla="*/ 106561 w 766624"/>
                <a:gd name="connsiteY11" fmla="*/ 596741 h 831175"/>
                <a:gd name="connsiteX12" fmla="*/ 192897 w 766624"/>
                <a:gd name="connsiteY12" fmla="*/ 596741 h 831175"/>
                <a:gd name="connsiteX13" fmla="*/ 192897 w 766624"/>
                <a:gd name="connsiteY13" fmla="*/ 831175 h 831175"/>
                <a:gd name="connsiteX14" fmla="*/ 320770 w 766624"/>
                <a:gd name="connsiteY14" fmla="*/ 831175 h 831175"/>
                <a:gd name="connsiteX15" fmla="*/ 320770 w 766624"/>
                <a:gd name="connsiteY15" fmla="*/ 596741 h 831175"/>
                <a:gd name="connsiteX16" fmla="*/ 384707 w 766624"/>
                <a:gd name="connsiteY16" fmla="*/ 596741 h 831175"/>
                <a:gd name="connsiteX17" fmla="*/ 384707 w 766624"/>
                <a:gd name="connsiteY17" fmla="*/ 831175 h 831175"/>
                <a:gd name="connsiteX18" fmla="*/ 512580 w 766624"/>
                <a:gd name="connsiteY18" fmla="*/ 831175 h 831175"/>
                <a:gd name="connsiteX19" fmla="*/ 512580 w 766624"/>
                <a:gd name="connsiteY19" fmla="*/ 596741 h 831175"/>
                <a:gd name="connsiteX20" fmla="*/ 596742 w 766624"/>
                <a:gd name="connsiteY20" fmla="*/ 596741 h 831175"/>
                <a:gd name="connsiteX21" fmla="*/ 512580 w 766624"/>
                <a:gd name="connsiteY21" fmla="*/ 400328 h 831175"/>
                <a:gd name="connsiteX22" fmla="*/ 512580 w 766624"/>
                <a:gd name="connsiteY22" fmla="*/ 217759 h 831175"/>
                <a:gd name="connsiteX23" fmla="*/ 707009 w 766624"/>
                <a:gd name="connsiteY23" fmla="*/ 450439 h 831175"/>
                <a:gd name="connsiteX0" fmla="*/ 707009 w 781005"/>
                <a:gd name="connsiteY0" fmla="*/ 450439 h 831175"/>
                <a:gd name="connsiteX1" fmla="*/ 729277 w 781005"/>
                <a:gd name="connsiteY1" fmla="*/ 422751 h 831175"/>
                <a:gd name="connsiteX2" fmla="*/ 766624 w 781005"/>
                <a:gd name="connsiteY2" fmla="*/ 366980 h 831175"/>
                <a:gd name="connsiteX3" fmla="*/ 462582 w 781005"/>
                <a:gd name="connsiteY3" fmla="*/ 0 h 831175"/>
                <a:gd name="connsiteX4" fmla="*/ 320770 w 781005"/>
                <a:gd name="connsiteY4" fmla="*/ 0 h 831175"/>
                <a:gd name="connsiteX5" fmla="*/ 316039 w 781005"/>
                <a:gd name="connsiteY5" fmla="*/ 170 h 831175"/>
                <a:gd name="connsiteX6" fmla="*/ 111570 w 781005"/>
                <a:gd name="connsiteY6" fmla="*/ 138827 h 831175"/>
                <a:gd name="connsiteX7" fmla="*/ 5115 w 781005"/>
                <a:gd name="connsiteY7" fmla="*/ 390823 h 831175"/>
                <a:gd name="connsiteX8" fmla="*/ 38938 w 781005"/>
                <a:gd name="connsiteY8" fmla="*/ 474686 h 831175"/>
                <a:gd name="connsiteX9" fmla="*/ 122801 w 781005"/>
                <a:gd name="connsiteY9" fmla="*/ 440864 h 831175"/>
                <a:gd name="connsiteX10" fmla="*/ 192897 w 781005"/>
                <a:gd name="connsiteY10" fmla="*/ 275545 h 831175"/>
                <a:gd name="connsiteX11" fmla="*/ 192897 w 781005"/>
                <a:gd name="connsiteY11" fmla="*/ 395320 h 831175"/>
                <a:gd name="connsiteX12" fmla="*/ 106561 w 781005"/>
                <a:gd name="connsiteY12" fmla="*/ 596741 h 831175"/>
                <a:gd name="connsiteX13" fmla="*/ 192897 w 781005"/>
                <a:gd name="connsiteY13" fmla="*/ 596741 h 831175"/>
                <a:gd name="connsiteX14" fmla="*/ 192897 w 781005"/>
                <a:gd name="connsiteY14" fmla="*/ 831175 h 831175"/>
                <a:gd name="connsiteX15" fmla="*/ 320770 w 781005"/>
                <a:gd name="connsiteY15" fmla="*/ 831175 h 831175"/>
                <a:gd name="connsiteX16" fmla="*/ 320770 w 781005"/>
                <a:gd name="connsiteY16" fmla="*/ 596741 h 831175"/>
                <a:gd name="connsiteX17" fmla="*/ 384707 w 781005"/>
                <a:gd name="connsiteY17" fmla="*/ 596741 h 831175"/>
                <a:gd name="connsiteX18" fmla="*/ 384707 w 781005"/>
                <a:gd name="connsiteY18" fmla="*/ 831175 h 831175"/>
                <a:gd name="connsiteX19" fmla="*/ 512580 w 781005"/>
                <a:gd name="connsiteY19" fmla="*/ 831175 h 831175"/>
                <a:gd name="connsiteX20" fmla="*/ 512580 w 781005"/>
                <a:gd name="connsiteY20" fmla="*/ 596741 h 831175"/>
                <a:gd name="connsiteX21" fmla="*/ 596742 w 781005"/>
                <a:gd name="connsiteY21" fmla="*/ 596741 h 831175"/>
                <a:gd name="connsiteX22" fmla="*/ 512580 w 781005"/>
                <a:gd name="connsiteY22" fmla="*/ 400328 h 831175"/>
                <a:gd name="connsiteX23" fmla="*/ 512580 w 781005"/>
                <a:gd name="connsiteY23" fmla="*/ 217759 h 831175"/>
                <a:gd name="connsiteX24" fmla="*/ 707009 w 781005"/>
                <a:gd name="connsiteY24" fmla="*/ 450439 h 831175"/>
                <a:gd name="connsiteX0" fmla="*/ 707009 w 785737"/>
                <a:gd name="connsiteY0" fmla="*/ 450439 h 831175"/>
                <a:gd name="connsiteX1" fmla="*/ 755471 w 785737"/>
                <a:gd name="connsiteY1" fmla="*/ 456088 h 831175"/>
                <a:gd name="connsiteX2" fmla="*/ 766624 w 785737"/>
                <a:gd name="connsiteY2" fmla="*/ 366980 h 831175"/>
                <a:gd name="connsiteX3" fmla="*/ 462582 w 785737"/>
                <a:gd name="connsiteY3" fmla="*/ 0 h 831175"/>
                <a:gd name="connsiteX4" fmla="*/ 320770 w 785737"/>
                <a:gd name="connsiteY4" fmla="*/ 0 h 831175"/>
                <a:gd name="connsiteX5" fmla="*/ 316039 w 785737"/>
                <a:gd name="connsiteY5" fmla="*/ 170 h 831175"/>
                <a:gd name="connsiteX6" fmla="*/ 111570 w 785737"/>
                <a:gd name="connsiteY6" fmla="*/ 138827 h 831175"/>
                <a:gd name="connsiteX7" fmla="*/ 5115 w 785737"/>
                <a:gd name="connsiteY7" fmla="*/ 390823 h 831175"/>
                <a:gd name="connsiteX8" fmla="*/ 38938 w 785737"/>
                <a:gd name="connsiteY8" fmla="*/ 474686 h 831175"/>
                <a:gd name="connsiteX9" fmla="*/ 122801 w 785737"/>
                <a:gd name="connsiteY9" fmla="*/ 440864 h 831175"/>
                <a:gd name="connsiteX10" fmla="*/ 192897 w 785737"/>
                <a:gd name="connsiteY10" fmla="*/ 275545 h 831175"/>
                <a:gd name="connsiteX11" fmla="*/ 192897 w 785737"/>
                <a:gd name="connsiteY11" fmla="*/ 395320 h 831175"/>
                <a:gd name="connsiteX12" fmla="*/ 106561 w 785737"/>
                <a:gd name="connsiteY12" fmla="*/ 596741 h 831175"/>
                <a:gd name="connsiteX13" fmla="*/ 192897 w 785737"/>
                <a:gd name="connsiteY13" fmla="*/ 596741 h 831175"/>
                <a:gd name="connsiteX14" fmla="*/ 192897 w 785737"/>
                <a:gd name="connsiteY14" fmla="*/ 831175 h 831175"/>
                <a:gd name="connsiteX15" fmla="*/ 320770 w 785737"/>
                <a:gd name="connsiteY15" fmla="*/ 831175 h 831175"/>
                <a:gd name="connsiteX16" fmla="*/ 320770 w 785737"/>
                <a:gd name="connsiteY16" fmla="*/ 596741 h 831175"/>
                <a:gd name="connsiteX17" fmla="*/ 384707 w 785737"/>
                <a:gd name="connsiteY17" fmla="*/ 596741 h 831175"/>
                <a:gd name="connsiteX18" fmla="*/ 384707 w 785737"/>
                <a:gd name="connsiteY18" fmla="*/ 831175 h 831175"/>
                <a:gd name="connsiteX19" fmla="*/ 512580 w 785737"/>
                <a:gd name="connsiteY19" fmla="*/ 831175 h 831175"/>
                <a:gd name="connsiteX20" fmla="*/ 512580 w 785737"/>
                <a:gd name="connsiteY20" fmla="*/ 596741 h 831175"/>
                <a:gd name="connsiteX21" fmla="*/ 596742 w 785737"/>
                <a:gd name="connsiteY21" fmla="*/ 596741 h 831175"/>
                <a:gd name="connsiteX22" fmla="*/ 512580 w 785737"/>
                <a:gd name="connsiteY22" fmla="*/ 400328 h 831175"/>
                <a:gd name="connsiteX23" fmla="*/ 512580 w 785737"/>
                <a:gd name="connsiteY23" fmla="*/ 217759 h 831175"/>
                <a:gd name="connsiteX24" fmla="*/ 707009 w 785737"/>
                <a:gd name="connsiteY24" fmla="*/ 450439 h 831175"/>
                <a:gd name="connsiteX0" fmla="*/ 707009 w 770170"/>
                <a:gd name="connsiteY0" fmla="*/ 450439 h 831175"/>
                <a:gd name="connsiteX1" fmla="*/ 755471 w 770170"/>
                <a:gd name="connsiteY1" fmla="*/ 456088 h 831175"/>
                <a:gd name="connsiteX2" fmla="*/ 462582 w 770170"/>
                <a:gd name="connsiteY2" fmla="*/ 0 h 831175"/>
                <a:gd name="connsiteX3" fmla="*/ 320770 w 770170"/>
                <a:gd name="connsiteY3" fmla="*/ 0 h 831175"/>
                <a:gd name="connsiteX4" fmla="*/ 316039 w 770170"/>
                <a:gd name="connsiteY4" fmla="*/ 170 h 831175"/>
                <a:gd name="connsiteX5" fmla="*/ 111570 w 770170"/>
                <a:gd name="connsiteY5" fmla="*/ 138827 h 831175"/>
                <a:gd name="connsiteX6" fmla="*/ 5115 w 770170"/>
                <a:gd name="connsiteY6" fmla="*/ 390823 h 831175"/>
                <a:gd name="connsiteX7" fmla="*/ 38938 w 770170"/>
                <a:gd name="connsiteY7" fmla="*/ 474686 h 831175"/>
                <a:gd name="connsiteX8" fmla="*/ 122801 w 770170"/>
                <a:gd name="connsiteY8" fmla="*/ 440864 h 831175"/>
                <a:gd name="connsiteX9" fmla="*/ 192897 w 770170"/>
                <a:gd name="connsiteY9" fmla="*/ 275545 h 831175"/>
                <a:gd name="connsiteX10" fmla="*/ 192897 w 770170"/>
                <a:gd name="connsiteY10" fmla="*/ 395320 h 831175"/>
                <a:gd name="connsiteX11" fmla="*/ 106561 w 770170"/>
                <a:gd name="connsiteY11" fmla="*/ 596741 h 831175"/>
                <a:gd name="connsiteX12" fmla="*/ 192897 w 770170"/>
                <a:gd name="connsiteY12" fmla="*/ 596741 h 831175"/>
                <a:gd name="connsiteX13" fmla="*/ 192897 w 770170"/>
                <a:gd name="connsiteY13" fmla="*/ 831175 h 831175"/>
                <a:gd name="connsiteX14" fmla="*/ 320770 w 770170"/>
                <a:gd name="connsiteY14" fmla="*/ 831175 h 831175"/>
                <a:gd name="connsiteX15" fmla="*/ 320770 w 770170"/>
                <a:gd name="connsiteY15" fmla="*/ 596741 h 831175"/>
                <a:gd name="connsiteX16" fmla="*/ 384707 w 770170"/>
                <a:gd name="connsiteY16" fmla="*/ 596741 h 831175"/>
                <a:gd name="connsiteX17" fmla="*/ 384707 w 770170"/>
                <a:gd name="connsiteY17" fmla="*/ 831175 h 831175"/>
                <a:gd name="connsiteX18" fmla="*/ 512580 w 770170"/>
                <a:gd name="connsiteY18" fmla="*/ 831175 h 831175"/>
                <a:gd name="connsiteX19" fmla="*/ 512580 w 770170"/>
                <a:gd name="connsiteY19" fmla="*/ 596741 h 831175"/>
                <a:gd name="connsiteX20" fmla="*/ 596742 w 770170"/>
                <a:gd name="connsiteY20" fmla="*/ 596741 h 831175"/>
                <a:gd name="connsiteX21" fmla="*/ 512580 w 770170"/>
                <a:gd name="connsiteY21" fmla="*/ 400328 h 831175"/>
                <a:gd name="connsiteX22" fmla="*/ 512580 w 770170"/>
                <a:gd name="connsiteY22" fmla="*/ 217759 h 831175"/>
                <a:gd name="connsiteX23" fmla="*/ 707009 w 770170"/>
                <a:gd name="connsiteY23" fmla="*/ 450439 h 831175"/>
                <a:gd name="connsiteX0" fmla="*/ 707009 w 770170"/>
                <a:gd name="connsiteY0" fmla="*/ 450439 h 831175"/>
                <a:gd name="connsiteX1" fmla="*/ 755471 w 770170"/>
                <a:gd name="connsiteY1" fmla="*/ 456088 h 831175"/>
                <a:gd name="connsiteX2" fmla="*/ 714989 w 770170"/>
                <a:gd name="connsiteY2" fmla="*/ 384651 h 831175"/>
                <a:gd name="connsiteX3" fmla="*/ 462582 w 770170"/>
                <a:gd name="connsiteY3" fmla="*/ 0 h 831175"/>
                <a:gd name="connsiteX4" fmla="*/ 320770 w 770170"/>
                <a:gd name="connsiteY4" fmla="*/ 0 h 831175"/>
                <a:gd name="connsiteX5" fmla="*/ 316039 w 770170"/>
                <a:gd name="connsiteY5" fmla="*/ 170 h 831175"/>
                <a:gd name="connsiteX6" fmla="*/ 111570 w 770170"/>
                <a:gd name="connsiteY6" fmla="*/ 138827 h 831175"/>
                <a:gd name="connsiteX7" fmla="*/ 5115 w 770170"/>
                <a:gd name="connsiteY7" fmla="*/ 390823 h 831175"/>
                <a:gd name="connsiteX8" fmla="*/ 38938 w 770170"/>
                <a:gd name="connsiteY8" fmla="*/ 474686 h 831175"/>
                <a:gd name="connsiteX9" fmla="*/ 122801 w 770170"/>
                <a:gd name="connsiteY9" fmla="*/ 440864 h 831175"/>
                <a:gd name="connsiteX10" fmla="*/ 192897 w 770170"/>
                <a:gd name="connsiteY10" fmla="*/ 275545 h 831175"/>
                <a:gd name="connsiteX11" fmla="*/ 192897 w 770170"/>
                <a:gd name="connsiteY11" fmla="*/ 395320 h 831175"/>
                <a:gd name="connsiteX12" fmla="*/ 106561 w 770170"/>
                <a:gd name="connsiteY12" fmla="*/ 596741 h 831175"/>
                <a:gd name="connsiteX13" fmla="*/ 192897 w 770170"/>
                <a:gd name="connsiteY13" fmla="*/ 596741 h 831175"/>
                <a:gd name="connsiteX14" fmla="*/ 192897 w 770170"/>
                <a:gd name="connsiteY14" fmla="*/ 831175 h 831175"/>
                <a:gd name="connsiteX15" fmla="*/ 320770 w 770170"/>
                <a:gd name="connsiteY15" fmla="*/ 831175 h 831175"/>
                <a:gd name="connsiteX16" fmla="*/ 320770 w 770170"/>
                <a:gd name="connsiteY16" fmla="*/ 596741 h 831175"/>
                <a:gd name="connsiteX17" fmla="*/ 384707 w 770170"/>
                <a:gd name="connsiteY17" fmla="*/ 596741 h 831175"/>
                <a:gd name="connsiteX18" fmla="*/ 384707 w 770170"/>
                <a:gd name="connsiteY18" fmla="*/ 831175 h 831175"/>
                <a:gd name="connsiteX19" fmla="*/ 512580 w 770170"/>
                <a:gd name="connsiteY19" fmla="*/ 831175 h 831175"/>
                <a:gd name="connsiteX20" fmla="*/ 512580 w 770170"/>
                <a:gd name="connsiteY20" fmla="*/ 596741 h 831175"/>
                <a:gd name="connsiteX21" fmla="*/ 596742 w 770170"/>
                <a:gd name="connsiteY21" fmla="*/ 596741 h 831175"/>
                <a:gd name="connsiteX22" fmla="*/ 512580 w 770170"/>
                <a:gd name="connsiteY22" fmla="*/ 400328 h 831175"/>
                <a:gd name="connsiteX23" fmla="*/ 512580 w 770170"/>
                <a:gd name="connsiteY23" fmla="*/ 217759 h 831175"/>
                <a:gd name="connsiteX24" fmla="*/ 707009 w 770170"/>
                <a:gd name="connsiteY24" fmla="*/ 450439 h 831175"/>
                <a:gd name="connsiteX0" fmla="*/ 707009 w 770170"/>
                <a:gd name="connsiteY0" fmla="*/ 450439 h 831175"/>
                <a:gd name="connsiteX1" fmla="*/ 755471 w 770170"/>
                <a:gd name="connsiteY1" fmla="*/ 456088 h 831175"/>
                <a:gd name="connsiteX2" fmla="*/ 743564 w 770170"/>
                <a:gd name="connsiteY2" fmla="*/ 363220 h 831175"/>
                <a:gd name="connsiteX3" fmla="*/ 462582 w 770170"/>
                <a:gd name="connsiteY3" fmla="*/ 0 h 831175"/>
                <a:gd name="connsiteX4" fmla="*/ 320770 w 770170"/>
                <a:gd name="connsiteY4" fmla="*/ 0 h 831175"/>
                <a:gd name="connsiteX5" fmla="*/ 316039 w 770170"/>
                <a:gd name="connsiteY5" fmla="*/ 170 h 831175"/>
                <a:gd name="connsiteX6" fmla="*/ 111570 w 770170"/>
                <a:gd name="connsiteY6" fmla="*/ 138827 h 831175"/>
                <a:gd name="connsiteX7" fmla="*/ 5115 w 770170"/>
                <a:gd name="connsiteY7" fmla="*/ 390823 h 831175"/>
                <a:gd name="connsiteX8" fmla="*/ 38938 w 770170"/>
                <a:gd name="connsiteY8" fmla="*/ 474686 h 831175"/>
                <a:gd name="connsiteX9" fmla="*/ 122801 w 770170"/>
                <a:gd name="connsiteY9" fmla="*/ 440864 h 831175"/>
                <a:gd name="connsiteX10" fmla="*/ 192897 w 770170"/>
                <a:gd name="connsiteY10" fmla="*/ 275545 h 831175"/>
                <a:gd name="connsiteX11" fmla="*/ 192897 w 770170"/>
                <a:gd name="connsiteY11" fmla="*/ 395320 h 831175"/>
                <a:gd name="connsiteX12" fmla="*/ 106561 w 770170"/>
                <a:gd name="connsiteY12" fmla="*/ 596741 h 831175"/>
                <a:gd name="connsiteX13" fmla="*/ 192897 w 770170"/>
                <a:gd name="connsiteY13" fmla="*/ 596741 h 831175"/>
                <a:gd name="connsiteX14" fmla="*/ 192897 w 770170"/>
                <a:gd name="connsiteY14" fmla="*/ 831175 h 831175"/>
                <a:gd name="connsiteX15" fmla="*/ 320770 w 770170"/>
                <a:gd name="connsiteY15" fmla="*/ 831175 h 831175"/>
                <a:gd name="connsiteX16" fmla="*/ 320770 w 770170"/>
                <a:gd name="connsiteY16" fmla="*/ 596741 h 831175"/>
                <a:gd name="connsiteX17" fmla="*/ 384707 w 770170"/>
                <a:gd name="connsiteY17" fmla="*/ 596741 h 831175"/>
                <a:gd name="connsiteX18" fmla="*/ 384707 w 770170"/>
                <a:gd name="connsiteY18" fmla="*/ 831175 h 831175"/>
                <a:gd name="connsiteX19" fmla="*/ 512580 w 770170"/>
                <a:gd name="connsiteY19" fmla="*/ 831175 h 831175"/>
                <a:gd name="connsiteX20" fmla="*/ 512580 w 770170"/>
                <a:gd name="connsiteY20" fmla="*/ 596741 h 831175"/>
                <a:gd name="connsiteX21" fmla="*/ 596742 w 770170"/>
                <a:gd name="connsiteY21" fmla="*/ 596741 h 831175"/>
                <a:gd name="connsiteX22" fmla="*/ 512580 w 770170"/>
                <a:gd name="connsiteY22" fmla="*/ 400328 h 831175"/>
                <a:gd name="connsiteX23" fmla="*/ 512580 w 770170"/>
                <a:gd name="connsiteY23" fmla="*/ 217759 h 831175"/>
                <a:gd name="connsiteX24" fmla="*/ 707009 w 770170"/>
                <a:gd name="connsiteY24" fmla="*/ 450439 h 831175"/>
                <a:gd name="connsiteX0" fmla="*/ 587947 w 769228"/>
                <a:gd name="connsiteY0" fmla="*/ 417101 h 831175"/>
                <a:gd name="connsiteX1" fmla="*/ 755471 w 769228"/>
                <a:gd name="connsiteY1" fmla="*/ 456088 h 831175"/>
                <a:gd name="connsiteX2" fmla="*/ 743564 w 769228"/>
                <a:gd name="connsiteY2" fmla="*/ 363220 h 831175"/>
                <a:gd name="connsiteX3" fmla="*/ 462582 w 769228"/>
                <a:gd name="connsiteY3" fmla="*/ 0 h 831175"/>
                <a:gd name="connsiteX4" fmla="*/ 320770 w 769228"/>
                <a:gd name="connsiteY4" fmla="*/ 0 h 831175"/>
                <a:gd name="connsiteX5" fmla="*/ 316039 w 769228"/>
                <a:gd name="connsiteY5" fmla="*/ 170 h 831175"/>
                <a:gd name="connsiteX6" fmla="*/ 111570 w 769228"/>
                <a:gd name="connsiteY6" fmla="*/ 138827 h 831175"/>
                <a:gd name="connsiteX7" fmla="*/ 5115 w 769228"/>
                <a:gd name="connsiteY7" fmla="*/ 390823 h 831175"/>
                <a:gd name="connsiteX8" fmla="*/ 38938 w 769228"/>
                <a:gd name="connsiteY8" fmla="*/ 474686 h 831175"/>
                <a:gd name="connsiteX9" fmla="*/ 122801 w 769228"/>
                <a:gd name="connsiteY9" fmla="*/ 440864 h 831175"/>
                <a:gd name="connsiteX10" fmla="*/ 192897 w 769228"/>
                <a:gd name="connsiteY10" fmla="*/ 275545 h 831175"/>
                <a:gd name="connsiteX11" fmla="*/ 192897 w 769228"/>
                <a:gd name="connsiteY11" fmla="*/ 395320 h 831175"/>
                <a:gd name="connsiteX12" fmla="*/ 106561 w 769228"/>
                <a:gd name="connsiteY12" fmla="*/ 596741 h 831175"/>
                <a:gd name="connsiteX13" fmla="*/ 192897 w 769228"/>
                <a:gd name="connsiteY13" fmla="*/ 596741 h 831175"/>
                <a:gd name="connsiteX14" fmla="*/ 192897 w 769228"/>
                <a:gd name="connsiteY14" fmla="*/ 831175 h 831175"/>
                <a:gd name="connsiteX15" fmla="*/ 320770 w 769228"/>
                <a:gd name="connsiteY15" fmla="*/ 831175 h 831175"/>
                <a:gd name="connsiteX16" fmla="*/ 320770 w 769228"/>
                <a:gd name="connsiteY16" fmla="*/ 596741 h 831175"/>
                <a:gd name="connsiteX17" fmla="*/ 384707 w 769228"/>
                <a:gd name="connsiteY17" fmla="*/ 596741 h 831175"/>
                <a:gd name="connsiteX18" fmla="*/ 384707 w 769228"/>
                <a:gd name="connsiteY18" fmla="*/ 831175 h 831175"/>
                <a:gd name="connsiteX19" fmla="*/ 512580 w 769228"/>
                <a:gd name="connsiteY19" fmla="*/ 831175 h 831175"/>
                <a:gd name="connsiteX20" fmla="*/ 512580 w 769228"/>
                <a:gd name="connsiteY20" fmla="*/ 596741 h 831175"/>
                <a:gd name="connsiteX21" fmla="*/ 596742 w 769228"/>
                <a:gd name="connsiteY21" fmla="*/ 596741 h 831175"/>
                <a:gd name="connsiteX22" fmla="*/ 512580 w 769228"/>
                <a:gd name="connsiteY22" fmla="*/ 400328 h 831175"/>
                <a:gd name="connsiteX23" fmla="*/ 512580 w 769228"/>
                <a:gd name="connsiteY23" fmla="*/ 217759 h 831175"/>
                <a:gd name="connsiteX24" fmla="*/ 587947 w 769228"/>
                <a:gd name="connsiteY24" fmla="*/ 417101 h 831175"/>
                <a:gd name="connsiteX0" fmla="*/ 587947 w 769228"/>
                <a:gd name="connsiteY0" fmla="*/ 417101 h 831175"/>
                <a:gd name="connsiteX1" fmla="*/ 755471 w 769228"/>
                <a:gd name="connsiteY1" fmla="*/ 456088 h 831175"/>
                <a:gd name="connsiteX2" fmla="*/ 743564 w 769228"/>
                <a:gd name="connsiteY2" fmla="*/ 363220 h 831175"/>
                <a:gd name="connsiteX3" fmla="*/ 462582 w 769228"/>
                <a:gd name="connsiteY3" fmla="*/ 0 h 831175"/>
                <a:gd name="connsiteX4" fmla="*/ 320770 w 769228"/>
                <a:gd name="connsiteY4" fmla="*/ 0 h 831175"/>
                <a:gd name="connsiteX5" fmla="*/ 316039 w 769228"/>
                <a:gd name="connsiteY5" fmla="*/ 170 h 831175"/>
                <a:gd name="connsiteX6" fmla="*/ 111570 w 769228"/>
                <a:gd name="connsiteY6" fmla="*/ 138827 h 831175"/>
                <a:gd name="connsiteX7" fmla="*/ 5115 w 769228"/>
                <a:gd name="connsiteY7" fmla="*/ 390823 h 831175"/>
                <a:gd name="connsiteX8" fmla="*/ 38938 w 769228"/>
                <a:gd name="connsiteY8" fmla="*/ 474686 h 831175"/>
                <a:gd name="connsiteX9" fmla="*/ 122801 w 769228"/>
                <a:gd name="connsiteY9" fmla="*/ 440864 h 831175"/>
                <a:gd name="connsiteX10" fmla="*/ 192897 w 769228"/>
                <a:gd name="connsiteY10" fmla="*/ 275545 h 831175"/>
                <a:gd name="connsiteX11" fmla="*/ 192897 w 769228"/>
                <a:gd name="connsiteY11" fmla="*/ 395320 h 831175"/>
                <a:gd name="connsiteX12" fmla="*/ 106561 w 769228"/>
                <a:gd name="connsiteY12" fmla="*/ 596741 h 831175"/>
                <a:gd name="connsiteX13" fmla="*/ 192897 w 769228"/>
                <a:gd name="connsiteY13" fmla="*/ 596741 h 831175"/>
                <a:gd name="connsiteX14" fmla="*/ 192897 w 769228"/>
                <a:gd name="connsiteY14" fmla="*/ 831175 h 831175"/>
                <a:gd name="connsiteX15" fmla="*/ 320770 w 769228"/>
                <a:gd name="connsiteY15" fmla="*/ 831175 h 831175"/>
                <a:gd name="connsiteX16" fmla="*/ 320770 w 769228"/>
                <a:gd name="connsiteY16" fmla="*/ 596741 h 831175"/>
                <a:gd name="connsiteX17" fmla="*/ 384707 w 769228"/>
                <a:gd name="connsiteY17" fmla="*/ 596741 h 831175"/>
                <a:gd name="connsiteX18" fmla="*/ 384707 w 769228"/>
                <a:gd name="connsiteY18" fmla="*/ 831175 h 831175"/>
                <a:gd name="connsiteX19" fmla="*/ 512580 w 769228"/>
                <a:gd name="connsiteY19" fmla="*/ 831175 h 831175"/>
                <a:gd name="connsiteX20" fmla="*/ 512580 w 769228"/>
                <a:gd name="connsiteY20" fmla="*/ 596741 h 831175"/>
                <a:gd name="connsiteX21" fmla="*/ 596742 w 769228"/>
                <a:gd name="connsiteY21" fmla="*/ 596741 h 831175"/>
                <a:gd name="connsiteX22" fmla="*/ 512580 w 769228"/>
                <a:gd name="connsiteY22" fmla="*/ 400328 h 831175"/>
                <a:gd name="connsiteX23" fmla="*/ 512580 w 769228"/>
                <a:gd name="connsiteY23" fmla="*/ 217759 h 831175"/>
                <a:gd name="connsiteX24" fmla="*/ 587947 w 769228"/>
                <a:gd name="connsiteY24" fmla="*/ 417101 h 831175"/>
                <a:gd name="connsiteX0" fmla="*/ 587947 w 758595"/>
                <a:gd name="connsiteY0" fmla="*/ 417101 h 831175"/>
                <a:gd name="connsiteX1" fmla="*/ 705465 w 758595"/>
                <a:gd name="connsiteY1" fmla="*/ 472757 h 831175"/>
                <a:gd name="connsiteX2" fmla="*/ 743564 w 758595"/>
                <a:gd name="connsiteY2" fmla="*/ 363220 h 831175"/>
                <a:gd name="connsiteX3" fmla="*/ 462582 w 758595"/>
                <a:gd name="connsiteY3" fmla="*/ 0 h 831175"/>
                <a:gd name="connsiteX4" fmla="*/ 320770 w 758595"/>
                <a:gd name="connsiteY4" fmla="*/ 0 h 831175"/>
                <a:gd name="connsiteX5" fmla="*/ 316039 w 758595"/>
                <a:gd name="connsiteY5" fmla="*/ 170 h 831175"/>
                <a:gd name="connsiteX6" fmla="*/ 111570 w 758595"/>
                <a:gd name="connsiteY6" fmla="*/ 138827 h 831175"/>
                <a:gd name="connsiteX7" fmla="*/ 5115 w 758595"/>
                <a:gd name="connsiteY7" fmla="*/ 390823 h 831175"/>
                <a:gd name="connsiteX8" fmla="*/ 38938 w 758595"/>
                <a:gd name="connsiteY8" fmla="*/ 474686 h 831175"/>
                <a:gd name="connsiteX9" fmla="*/ 122801 w 758595"/>
                <a:gd name="connsiteY9" fmla="*/ 440864 h 831175"/>
                <a:gd name="connsiteX10" fmla="*/ 192897 w 758595"/>
                <a:gd name="connsiteY10" fmla="*/ 275545 h 831175"/>
                <a:gd name="connsiteX11" fmla="*/ 192897 w 758595"/>
                <a:gd name="connsiteY11" fmla="*/ 395320 h 831175"/>
                <a:gd name="connsiteX12" fmla="*/ 106561 w 758595"/>
                <a:gd name="connsiteY12" fmla="*/ 596741 h 831175"/>
                <a:gd name="connsiteX13" fmla="*/ 192897 w 758595"/>
                <a:gd name="connsiteY13" fmla="*/ 596741 h 831175"/>
                <a:gd name="connsiteX14" fmla="*/ 192897 w 758595"/>
                <a:gd name="connsiteY14" fmla="*/ 831175 h 831175"/>
                <a:gd name="connsiteX15" fmla="*/ 320770 w 758595"/>
                <a:gd name="connsiteY15" fmla="*/ 831175 h 831175"/>
                <a:gd name="connsiteX16" fmla="*/ 320770 w 758595"/>
                <a:gd name="connsiteY16" fmla="*/ 596741 h 831175"/>
                <a:gd name="connsiteX17" fmla="*/ 384707 w 758595"/>
                <a:gd name="connsiteY17" fmla="*/ 596741 h 831175"/>
                <a:gd name="connsiteX18" fmla="*/ 384707 w 758595"/>
                <a:gd name="connsiteY18" fmla="*/ 831175 h 831175"/>
                <a:gd name="connsiteX19" fmla="*/ 512580 w 758595"/>
                <a:gd name="connsiteY19" fmla="*/ 831175 h 831175"/>
                <a:gd name="connsiteX20" fmla="*/ 512580 w 758595"/>
                <a:gd name="connsiteY20" fmla="*/ 596741 h 831175"/>
                <a:gd name="connsiteX21" fmla="*/ 596742 w 758595"/>
                <a:gd name="connsiteY21" fmla="*/ 596741 h 831175"/>
                <a:gd name="connsiteX22" fmla="*/ 512580 w 758595"/>
                <a:gd name="connsiteY22" fmla="*/ 400328 h 831175"/>
                <a:gd name="connsiteX23" fmla="*/ 512580 w 758595"/>
                <a:gd name="connsiteY23" fmla="*/ 217759 h 831175"/>
                <a:gd name="connsiteX24" fmla="*/ 587947 w 758595"/>
                <a:gd name="connsiteY24" fmla="*/ 417101 h 831175"/>
                <a:gd name="connsiteX0" fmla="*/ 587947 w 758595"/>
                <a:gd name="connsiteY0" fmla="*/ 417101 h 831175"/>
                <a:gd name="connsiteX1" fmla="*/ 705465 w 758595"/>
                <a:gd name="connsiteY1" fmla="*/ 472757 h 831175"/>
                <a:gd name="connsiteX2" fmla="*/ 743564 w 758595"/>
                <a:gd name="connsiteY2" fmla="*/ 363220 h 831175"/>
                <a:gd name="connsiteX3" fmla="*/ 462582 w 758595"/>
                <a:gd name="connsiteY3" fmla="*/ 0 h 831175"/>
                <a:gd name="connsiteX4" fmla="*/ 320770 w 758595"/>
                <a:gd name="connsiteY4" fmla="*/ 0 h 831175"/>
                <a:gd name="connsiteX5" fmla="*/ 316039 w 758595"/>
                <a:gd name="connsiteY5" fmla="*/ 170 h 831175"/>
                <a:gd name="connsiteX6" fmla="*/ 111570 w 758595"/>
                <a:gd name="connsiteY6" fmla="*/ 138827 h 831175"/>
                <a:gd name="connsiteX7" fmla="*/ 5115 w 758595"/>
                <a:gd name="connsiteY7" fmla="*/ 390823 h 831175"/>
                <a:gd name="connsiteX8" fmla="*/ 38938 w 758595"/>
                <a:gd name="connsiteY8" fmla="*/ 474686 h 831175"/>
                <a:gd name="connsiteX9" fmla="*/ 122801 w 758595"/>
                <a:gd name="connsiteY9" fmla="*/ 440864 h 831175"/>
                <a:gd name="connsiteX10" fmla="*/ 192897 w 758595"/>
                <a:gd name="connsiteY10" fmla="*/ 275545 h 831175"/>
                <a:gd name="connsiteX11" fmla="*/ 192897 w 758595"/>
                <a:gd name="connsiteY11" fmla="*/ 395320 h 831175"/>
                <a:gd name="connsiteX12" fmla="*/ 106561 w 758595"/>
                <a:gd name="connsiteY12" fmla="*/ 596741 h 831175"/>
                <a:gd name="connsiteX13" fmla="*/ 192897 w 758595"/>
                <a:gd name="connsiteY13" fmla="*/ 596741 h 831175"/>
                <a:gd name="connsiteX14" fmla="*/ 192897 w 758595"/>
                <a:gd name="connsiteY14" fmla="*/ 831175 h 831175"/>
                <a:gd name="connsiteX15" fmla="*/ 320770 w 758595"/>
                <a:gd name="connsiteY15" fmla="*/ 831175 h 831175"/>
                <a:gd name="connsiteX16" fmla="*/ 320770 w 758595"/>
                <a:gd name="connsiteY16" fmla="*/ 596741 h 831175"/>
                <a:gd name="connsiteX17" fmla="*/ 384707 w 758595"/>
                <a:gd name="connsiteY17" fmla="*/ 596741 h 831175"/>
                <a:gd name="connsiteX18" fmla="*/ 384707 w 758595"/>
                <a:gd name="connsiteY18" fmla="*/ 831175 h 831175"/>
                <a:gd name="connsiteX19" fmla="*/ 512580 w 758595"/>
                <a:gd name="connsiteY19" fmla="*/ 831175 h 831175"/>
                <a:gd name="connsiteX20" fmla="*/ 512580 w 758595"/>
                <a:gd name="connsiteY20" fmla="*/ 596741 h 831175"/>
                <a:gd name="connsiteX21" fmla="*/ 596742 w 758595"/>
                <a:gd name="connsiteY21" fmla="*/ 596741 h 831175"/>
                <a:gd name="connsiteX22" fmla="*/ 512580 w 758595"/>
                <a:gd name="connsiteY22" fmla="*/ 400328 h 831175"/>
                <a:gd name="connsiteX23" fmla="*/ 512580 w 758595"/>
                <a:gd name="connsiteY23" fmla="*/ 217759 h 831175"/>
                <a:gd name="connsiteX24" fmla="*/ 587947 w 758595"/>
                <a:gd name="connsiteY24" fmla="*/ 417101 h 831175"/>
                <a:gd name="connsiteX0" fmla="*/ 587947 w 732853"/>
                <a:gd name="connsiteY0" fmla="*/ 417101 h 831175"/>
                <a:gd name="connsiteX1" fmla="*/ 705465 w 732853"/>
                <a:gd name="connsiteY1" fmla="*/ 472757 h 831175"/>
                <a:gd name="connsiteX2" fmla="*/ 712608 w 732853"/>
                <a:gd name="connsiteY2" fmla="*/ 372745 h 831175"/>
                <a:gd name="connsiteX3" fmla="*/ 462582 w 732853"/>
                <a:gd name="connsiteY3" fmla="*/ 0 h 831175"/>
                <a:gd name="connsiteX4" fmla="*/ 320770 w 732853"/>
                <a:gd name="connsiteY4" fmla="*/ 0 h 831175"/>
                <a:gd name="connsiteX5" fmla="*/ 316039 w 732853"/>
                <a:gd name="connsiteY5" fmla="*/ 170 h 831175"/>
                <a:gd name="connsiteX6" fmla="*/ 111570 w 732853"/>
                <a:gd name="connsiteY6" fmla="*/ 138827 h 831175"/>
                <a:gd name="connsiteX7" fmla="*/ 5115 w 732853"/>
                <a:gd name="connsiteY7" fmla="*/ 390823 h 831175"/>
                <a:gd name="connsiteX8" fmla="*/ 38938 w 732853"/>
                <a:gd name="connsiteY8" fmla="*/ 474686 h 831175"/>
                <a:gd name="connsiteX9" fmla="*/ 122801 w 732853"/>
                <a:gd name="connsiteY9" fmla="*/ 440864 h 831175"/>
                <a:gd name="connsiteX10" fmla="*/ 192897 w 732853"/>
                <a:gd name="connsiteY10" fmla="*/ 275545 h 831175"/>
                <a:gd name="connsiteX11" fmla="*/ 192897 w 732853"/>
                <a:gd name="connsiteY11" fmla="*/ 395320 h 831175"/>
                <a:gd name="connsiteX12" fmla="*/ 106561 w 732853"/>
                <a:gd name="connsiteY12" fmla="*/ 596741 h 831175"/>
                <a:gd name="connsiteX13" fmla="*/ 192897 w 732853"/>
                <a:gd name="connsiteY13" fmla="*/ 596741 h 831175"/>
                <a:gd name="connsiteX14" fmla="*/ 192897 w 732853"/>
                <a:gd name="connsiteY14" fmla="*/ 831175 h 831175"/>
                <a:gd name="connsiteX15" fmla="*/ 320770 w 732853"/>
                <a:gd name="connsiteY15" fmla="*/ 831175 h 831175"/>
                <a:gd name="connsiteX16" fmla="*/ 320770 w 732853"/>
                <a:gd name="connsiteY16" fmla="*/ 596741 h 831175"/>
                <a:gd name="connsiteX17" fmla="*/ 384707 w 732853"/>
                <a:gd name="connsiteY17" fmla="*/ 596741 h 831175"/>
                <a:gd name="connsiteX18" fmla="*/ 384707 w 732853"/>
                <a:gd name="connsiteY18" fmla="*/ 831175 h 831175"/>
                <a:gd name="connsiteX19" fmla="*/ 512580 w 732853"/>
                <a:gd name="connsiteY19" fmla="*/ 831175 h 831175"/>
                <a:gd name="connsiteX20" fmla="*/ 512580 w 732853"/>
                <a:gd name="connsiteY20" fmla="*/ 596741 h 831175"/>
                <a:gd name="connsiteX21" fmla="*/ 596742 w 732853"/>
                <a:gd name="connsiteY21" fmla="*/ 596741 h 831175"/>
                <a:gd name="connsiteX22" fmla="*/ 512580 w 732853"/>
                <a:gd name="connsiteY22" fmla="*/ 400328 h 831175"/>
                <a:gd name="connsiteX23" fmla="*/ 512580 w 732853"/>
                <a:gd name="connsiteY23" fmla="*/ 217759 h 831175"/>
                <a:gd name="connsiteX24" fmla="*/ 587947 w 732853"/>
                <a:gd name="connsiteY24" fmla="*/ 417101 h 831175"/>
                <a:gd name="connsiteX0" fmla="*/ 587947 w 732853"/>
                <a:gd name="connsiteY0" fmla="*/ 417101 h 831175"/>
                <a:gd name="connsiteX1" fmla="*/ 705465 w 732853"/>
                <a:gd name="connsiteY1" fmla="*/ 472757 h 831175"/>
                <a:gd name="connsiteX2" fmla="*/ 712608 w 732853"/>
                <a:gd name="connsiteY2" fmla="*/ 372745 h 831175"/>
                <a:gd name="connsiteX3" fmla="*/ 545922 w 732853"/>
                <a:gd name="connsiteY3" fmla="*/ 103663 h 831175"/>
                <a:gd name="connsiteX4" fmla="*/ 462582 w 732853"/>
                <a:gd name="connsiteY4" fmla="*/ 0 h 831175"/>
                <a:gd name="connsiteX5" fmla="*/ 320770 w 732853"/>
                <a:gd name="connsiteY5" fmla="*/ 0 h 831175"/>
                <a:gd name="connsiteX6" fmla="*/ 316039 w 732853"/>
                <a:gd name="connsiteY6" fmla="*/ 170 h 831175"/>
                <a:gd name="connsiteX7" fmla="*/ 111570 w 732853"/>
                <a:gd name="connsiteY7" fmla="*/ 138827 h 831175"/>
                <a:gd name="connsiteX8" fmla="*/ 5115 w 732853"/>
                <a:gd name="connsiteY8" fmla="*/ 390823 h 831175"/>
                <a:gd name="connsiteX9" fmla="*/ 38938 w 732853"/>
                <a:gd name="connsiteY9" fmla="*/ 474686 h 831175"/>
                <a:gd name="connsiteX10" fmla="*/ 122801 w 732853"/>
                <a:gd name="connsiteY10" fmla="*/ 440864 h 831175"/>
                <a:gd name="connsiteX11" fmla="*/ 192897 w 732853"/>
                <a:gd name="connsiteY11" fmla="*/ 275545 h 831175"/>
                <a:gd name="connsiteX12" fmla="*/ 192897 w 732853"/>
                <a:gd name="connsiteY12" fmla="*/ 395320 h 831175"/>
                <a:gd name="connsiteX13" fmla="*/ 106561 w 732853"/>
                <a:gd name="connsiteY13" fmla="*/ 596741 h 831175"/>
                <a:gd name="connsiteX14" fmla="*/ 192897 w 732853"/>
                <a:gd name="connsiteY14" fmla="*/ 596741 h 831175"/>
                <a:gd name="connsiteX15" fmla="*/ 192897 w 732853"/>
                <a:gd name="connsiteY15" fmla="*/ 831175 h 831175"/>
                <a:gd name="connsiteX16" fmla="*/ 320770 w 732853"/>
                <a:gd name="connsiteY16" fmla="*/ 831175 h 831175"/>
                <a:gd name="connsiteX17" fmla="*/ 320770 w 732853"/>
                <a:gd name="connsiteY17" fmla="*/ 596741 h 831175"/>
                <a:gd name="connsiteX18" fmla="*/ 384707 w 732853"/>
                <a:gd name="connsiteY18" fmla="*/ 596741 h 831175"/>
                <a:gd name="connsiteX19" fmla="*/ 384707 w 732853"/>
                <a:gd name="connsiteY19" fmla="*/ 831175 h 831175"/>
                <a:gd name="connsiteX20" fmla="*/ 512580 w 732853"/>
                <a:gd name="connsiteY20" fmla="*/ 831175 h 831175"/>
                <a:gd name="connsiteX21" fmla="*/ 512580 w 732853"/>
                <a:gd name="connsiteY21" fmla="*/ 596741 h 831175"/>
                <a:gd name="connsiteX22" fmla="*/ 596742 w 732853"/>
                <a:gd name="connsiteY22" fmla="*/ 596741 h 831175"/>
                <a:gd name="connsiteX23" fmla="*/ 512580 w 732853"/>
                <a:gd name="connsiteY23" fmla="*/ 400328 h 831175"/>
                <a:gd name="connsiteX24" fmla="*/ 512580 w 732853"/>
                <a:gd name="connsiteY24" fmla="*/ 217759 h 831175"/>
                <a:gd name="connsiteX25" fmla="*/ 587947 w 732853"/>
                <a:gd name="connsiteY25" fmla="*/ 417101 h 831175"/>
                <a:gd name="connsiteX0" fmla="*/ 587947 w 732853"/>
                <a:gd name="connsiteY0" fmla="*/ 417101 h 831175"/>
                <a:gd name="connsiteX1" fmla="*/ 705465 w 732853"/>
                <a:gd name="connsiteY1" fmla="*/ 472757 h 831175"/>
                <a:gd name="connsiteX2" fmla="*/ 712608 w 732853"/>
                <a:gd name="connsiteY2" fmla="*/ 372745 h 831175"/>
                <a:gd name="connsiteX3" fmla="*/ 591165 w 732853"/>
                <a:gd name="connsiteY3" fmla="*/ 125094 h 831175"/>
                <a:gd name="connsiteX4" fmla="*/ 462582 w 732853"/>
                <a:gd name="connsiteY4" fmla="*/ 0 h 831175"/>
                <a:gd name="connsiteX5" fmla="*/ 320770 w 732853"/>
                <a:gd name="connsiteY5" fmla="*/ 0 h 831175"/>
                <a:gd name="connsiteX6" fmla="*/ 316039 w 732853"/>
                <a:gd name="connsiteY6" fmla="*/ 170 h 831175"/>
                <a:gd name="connsiteX7" fmla="*/ 111570 w 732853"/>
                <a:gd name="connsiteY7" fmla="*/ 138827 h 831175"/>
                <a:gd name="connsiteX8" fmla="*/ 5115 w 732853"/>
                <a:gd name="connsiteY8" fmla="*/ 390823 h 831175"/>
                <a:gd name="connsiteX9" fmla="*/ 38938 w 732853"/>
                <a:gd name="connsiteY9" fmla="*/ 474686 h 831175"/>
                <a:gd name="connsiteX10" fmla="*/ 122801 w 732853"/>
                <a:gd name="connsiteY10" fmla="*/ 440864 h 831175"/>
                <a:gd name="connsiteX11" fmla="*/ 192897 w 732853"/>
                <a:gd name="connsiteY11" fmla="*/ 275545 h 831175"/>
                <a:gd name="connsiteX12" fmla="*/ 192897 w 732853"/>
                <a:gd name="connsiteY12" fmla="*/ 395320 h 831175"/>
                <a:gd name="connsiteX13" fmla="*/ 106561 w 732853"/>
                <a:gd name="connsiteY13" fmla="*/ 596741 h 831175"/>
                <a:gd name="connsiteX14" fmla="*/ 192897 w 732853"/>
                <a:gd name="connsiteY14" fmla="*/ 596741 h 831175"/>
                <a:gd name="connsiteX15" fmla="*/ 192897 w 732853"/>
                <a:gd name="connsiteY15" fmla="*/ 831175 h 831175"/>
                <a:gd name="connsiteX16" fmla="*/ 320770 w 732853"/>
                <a:gd name="connsiteY16" fmla="*/ 831175 h 831175"/>
                <a:gd name="connsiteX17" fmla="*/ 320770 w 732853"/>
                <a:gd name="connsiteY17" fmla="*/ 596741 h 831175"/>
                <a:gd name="connsiteX18" fmla="*/ 384707 w 732853"/>
                <a:gd name="connsiteY18" fmla="*/ 596741 h 831175"/>
                <a:gd name="connsiteX19" fmla="*/ 384707 w 732853"/>
                <a:gd name="connsiteY19" fmla="*/ 831175 h 831175"/>
                <a:gd name="connsiteX20" fmla="*/ 512580 w 732853"/>
                <a:gd name="connsiteY20" fmla="*/ 831175 h 831175"/>
                <a:gd name="connsiteX21" fmla="*/ 512580 w 732853"/>
                <a:gd name="connsiteY21" fmla="*/ 596741 h 831175"/>
                <a:gd name="connsiteX22" fmla="*/ 596742 w 732853"/>
                <a:gd name="connsiteY22" fmla="*/ 596741 h 831175"/>
                <a:gd name="connsiteX23" fmla="*/ 512580 w 732853"/>
                <a:gd name="connsiteY23" fmla="*/ 400328 h 831175"/>
                <a:gd name="connsiteX24" fmla="*/ 512580 w 732853"/>
                <a:gd name="connsiteY24" fmla="*/ 217759 h 831175"/>
                <a:gd name="connsiteX25" fmla="*/ 587947 w 732853"/>
                <a:gd name="connsiteY25" fmla="*/ 417101 h 831175"/>
                <a:gd name="connsiteX0" fmla="*/ 587947 w 732853"/>
                <a:gd name="connsiteY0" fmla="*/ 417101 h 831175"/>
                <a:gd name="connsiteX1" fmla="*/ 705465 w 732853"/>
                <a:gd name="connsiteY1" fmla="*/ 472757 h 831175"/>
                <a:gd name="connsiteX2" fmla="*/ 712608 w 732853"/>
                <a:gd name="connsiteY2" fmla="*/ 372745 h 831175"/>
                <a:gd name="connsiteX3" fmla="*/ 591165 w 732853"/>
                <a:gd name="connsiteY3" fmla="*/ 125094 h 831175"/>
                <a:gd name="connsiteX4" fmla="*/ 462582 w 732853"/>
                <a:gd name="connsiteY4" fmla="*/ 0 h 831175"/>
                <a:gd name="connsiteX5" fmla="*/ 320770 w 732853"/>
                <a:gd name="connsiteY5" fmla="*/ 0 h 831175"/>
                <a:gd name="connsiteX6" fmla="*/ 316039 w 732853"/>
                <a:gd name="connsiteY6" fmla="*/ 170 h 831175"/>
                <a:gd name="connsiteX7" fmla="*/ 111570 w 732853"/>
                <a:gd name="connsiteY7" fmla="*/ 138827 h 831175"/>
                <a:gd name="connsiteX8" fmla="*/ 5115 w 732853"/>
                <a:gd name="connsiteY8" fmla="*/ 390823 h 831175"/>
                <a:gd name="connsiteX9" fmla="*/ 38938 w 732853"/>
                <a:gd name="connsiteY9" fmla="*/ 474686 h 831175"/>
                <a:gd name="connsiteX10" fmla="*/ 122801 w 732853"/>
                <a:gd name="connsiteY10" fmla="*/ 440864 h 831175"/>
                <a:gd name="connsiteX11" fmla="*/ 192897 w 732853"/>
                <a:gd name="connsiteY11" fmla="*/ 275545 h 831175"/>
                <a:gd name="connsiteX12" fmla="*/ 192897 w 732853"/>
                <a:gd name="connsiteY12" fmla="*/ 395320 h 831175"/>
                <a:gd name="connsiteX13" fmla="*/ 106561 w 732853"/>
                <a:gd name="connsiteY13" fmla="*/ 596741 h 831175"/>
                <a:gd name="connsiteX14" fmla="*/ 192897 w 732853"/>
                <a:gd name="connsiteY14" fmla="*/ 596741 h 831175"/>
                <a:gd name="connsiteX15" fmla="*/ 192897 w 732853"/>
                <a:gd name="connsiteY15" fmla="*/ 831175 h 831175"/>
                <a:gd name="connsiteX16" fmla="*/ 320770 w 732853"/>
                <a:gd name="connsiteY16" fmla="*/ 831175 h 831175"/>
                <a:gd name="connsiteX17" fmla="*/ 320770 w 732853"/>
                <a:gd name="connsiteY17" fmla="*/ 596741 h 831175"/>
                <a:gd name="connsiteX18" fmla="*/ 384707 w 732853"/>
                <a:gd name="connsiteY18" fmla="*/ 596741 h 831175"/>
                <a:gd name="connsiteX19" fmla="*/ 384707 w 732853"/>
                <a:gd name="connsiteY19" fmla="*/ 831175 h 831175"/>
                <a:gd name="connsiteX20" fmla="*/ 512580 w 732853"/>
                <a:gd name="connsiteY20" fmla="*/ 831175 h 831175"/>
                <a:gd name="connsiteX21" fmla="*/ 512580 w 732853"/>
                <a:gd name="connsiteY21" fmla="*/ 596741 h 831175"/>
                <a:gd name="connsiteX22" fmla="*/ 596742 w 732853"/>
                <a:gd name="connsiteY22" fmla="*/ 596741 h 831175"/>
                <a:gd name="connsiteX23" fmla="*/ 512580 w 732853"/>
                <a:gd name="connsiteY23" fmla="*/ 400328 h 831175"/>
                <a:gd name="connsiteX24" fmla="*/ 512580 w 732853"/>
                <a:gd name="connsiteY24" fmla="*/ 217759 h 831175"/>
                <a:gd name="connsiteX25" fmla="*/ 587947 w 732853"/>
                <a:gd name="connsiteY25" fmla="*/ 417101 h 831175"/>
                <a:gd name="connsiteX0" fmla="*/ 590328 w 732853"/>
                <a:gd name="connsiteY0" fmla="*/ 395670 h 831175"/>
                <a:gd name="connsiteX1" fmla="*/ 705465 w 732853"/>
                <a:gd name="connsiteY1" fmla="*/ 472757 h 831175"/>
                <a:gd name="connsiteX2" fmla="*/ 712608 w 732853"/>
                <a:gd name="connsiteY2" fmla="*/ 372745 h 831175"/>
                <a:gd name="connsiteX3" fmla="*/ 591165 w 732853"/>
                <a:gd name="connsiteY3" fmla="*/ 125094 h 831175"/>
                <a:gd name="connsiteX4" fmla="*/ 462582 w 732853"/>
                <a:gd name="connsiteY4" fmla="*/ 0 h 831175"/>
                <a:gd name="connsiteX5" fmla="*/ 320770 w 732853"/>
                <a:gd name="connsiteY5" fmla="*/ 0 h 831175"/>
                <a:gd name="connsiteX6" fmla="*/ 316039 w 732853"/>
                <a:gd name="connsiteY6" fmla="*/ 170 h 831175"/>
                <a:gd name="connsiteX7" fmla="*/ 111570 w 732853"/>
                <a:gd name="connsiteY7" fmla="*/ 138827 h 831175"/>
                <a:gd name="connsiteX8" fmla="*/ 5115 w 732853"/>
                <a:gd name="connsiteY8" fmla="*/ 390823 h 831175"/>
                <a:gd name="connsiteX9" fmla="*/ 38938 w 732853"/>
                <a:gd name="connsiteY9" fmla="*/ 474686 h 831175"/>
                <a:gd name="connsiteX10" fmla="*/ 122801 w 732853"/>
                <a:gd name="connsiteY10" fmla="*/ 440864 h 831175"/>
                <a:gd name="connsiteX11" fmla="*/ 192897 w 732853"/>
                <a:gd name="connsiteY11" fmla="*/ 275545 h 831175"/>
                <a:gd name="connsiteX12" fmla="*/ 192897 w 732853"/>
                <a:gd name="connsiteY12" fmla="*/ 395320 h 831175"/>
                <a:gd name="connsiteX13" fmla="*/ 106561 w 732853"/>
                <a:gd name="connsiteY13" fmla="*/ 596741 h 831175"/>
                <a:gd name="connsiteX14" fmla="*/ 192897 w 732853"/>
                <a:gd name="connsiteY14" fmla="*/ 596741 h 831175"/>
                <a:gd name="connsiteX15" fmla="*/ 192897 w 732853"/>
                <a:gd name="connsiteY15" fmla="*/ 831175 h 831175"/>
                <a:gd name="connsiteX16" fmla="*/ 320770 w 732853"/>
                <a:gd name="connsiteY16" fmla="*/ 831175 h 831175"/>
                <a:gd name="connsiteX17" fmla="*/ 320770 w 732853"/>
                <a:gd name="connsiteY17" fmla="*/ 596741 h 831175"/>
                <a:gd name="connsiteX18" fmla="*/ 384707 w 732853"/>
                <a:gd name="connsiteY18" fmla="*/ 596741 h 831175"/>
                <a:gd name="connsiteX19" fmla="*/ 384707 w 732853"/>
                <a:gd name="connsiteY19" fmla="*/ 831175 h 831175"/>
                <a:gd name="connsiteX20" fmla="*/ 512580 w 732853"/>
                <a:gd name="connsiteY20" fmla="*/ 831175 h 831175"/>
                <a:gd name="connsiteX21" fmla="*/ 512580 w 732853"/>
                <a:gd name="connsiteY21" fmla="*/ 596741 h 831175"/>
                <a:gd name="connsiteX22" fmla="*/ 596742 w 732853"/>
                <a:gd name="connsiteY22" fmla="*/ 596741 h 831175"/>
                <a:gd name="connsiteX23" fmla="*/ 512580 w 732853"/>
                <a:gd name="connsiteY23" fmla="*/ 400328 h 831175"/>
                <a:gd name="connsiteX24" fmla="*/ 512580 w 732853"/>
                <a:gd name="connsiteY24" fmla="*/ 217759 h 831175"/>
                <a:gd name="connsiteX25" fmla="*/ 590328 w 732853"/>
                <a:gd name="connsiteY25" fmla="*/ 395670 h 831175"/>
                <a:gd name="connsiteX0" fmla="*/ 590328 w 730065"/>
                <a:gd name="connsiteY0" fmla="*/ 395670 h 831175"/>
                <a:gd name="connsiteX1" fmla="*/ 691177 w 730065"/>
                <a:gd name="connsiteY1" fmla="*/ 472757 h 831175"/>
                <a:gd name="connsiteX2" fmla="*/ 712608 w 730065"/>
                <a:gd name="connsiteY2" fmla="*/ 372745 h 831175"/>
                <a:gd name="connsiteX3" fmla="*/ 591165 w 730065"/>
                <a:gd name="connsiteY3" fmla="*/ 125094 h 831175"/>
                <a:gd name="connsiteX4" fmla="*/ 462582 w 730065"/>
                <a:gd name="connsiteY4" fmla="*/ 0 h 831175"/>
                <a:gd name="connsiteX5" fmla="*/ 320770 w 730065"/>
                <a:gd name="connsiteY5" fmla="*/ 0 h 831175"/>
                <a:gd name="connsiteX6" fmla="*/ 316039 w 730065"/>
                <a:gd name="connsiteY6" fmla="*/ 170 h 831175"/>
                <a:gd name="connsiteX7" fmla="*/ 111570 w 730065"/>
                <a:gd name="connsiteY7" fmla="*/ 138827 h 831175"/>
                <a:gd name="connsiteX8" fmla="*/ 5115 w 730065"/>
                <a:gd name="connsiteY8" fmla="*/ 390823 h 831175"/>
                <a:gd name="connsiteX9" fmla="*/ 38938 w 730065"/>
                <a:gd name="connsiteY9" fmla="*/ 474686 h 831175"/>
                <a:gd name="connsiteX10" fmla="*/ 122801 w 730065"/>
                <a:gd name="connsiteY10" fmla="*/ 440864 h 831175"/>
                <a:gd name="connsiteX11" fmla="*/ 192897 w 730065"/>
                <a:gd name="connsiteY11" fmla="*/ 275545 h 831175"/>
                <a:gd name="connsiteX12" fmla="*/ 192897 w 730065"/>
                <a:gd name="connsiteY12" fmla="*/ 395320 h 831175"/>
                <a:gd name="connsiteX13" fmla="*/ 106561 w 730065"/>
                <a:gd name="connsiteY13" fmla="*/ 596741 h 831175"/>
                <a:gd name="connsiteX14" fmla="*/ 192897 w 730065"/>
                <a:gd name="connsiteY14" fmla="*/ 596741 h 831175"/>
                <a:gd name="connsiteX15" fmla="*/ 192897 w 730065"/>
                <a:gd name="connsiteY15" fmla="*/ 831175 h 831175"/>
                <a:gd name="connsiteX16" fmla="*/ 320770 w 730065"/>
                <a:gd name="connsiteY16" fmla="*/ 831175 h 831175"/>
                <a:gd name="connsiteX17" fmla="*/ 320770 w 730065"/>
                <a:gd name="connsiteY17" fmla="*/ 596741 h 831175"/>
                <a:gd name="connsiteX18" fmla="*/ 384707 w 730065"/>
                <a:gd name="connsiteY18" fmla="*/ 596741 h 831175"/>
                <a:gd name="connsiteX19" fmla="*/ 384707 w 730065"/>
                <a:gd name="connsiteY19" fmla="*/ 831175 h 831175"/>
                <a:gd name="connsiteX20" fmla="*/ 512580 w 730065"/>
                <a:gd name="connsiteY20" fmla="*/ 831175 h 831175"/>
                <a:gd name="connsiteX21" fmla="*/ 512580 w 730065"/>
                <a:gd name="connsiteY21" fmla="*/ 596741 h 831175"/>
                <a:gd name="connsiteX22" fmla="*/ 596742 w 730065"/>
                <a:gd name="connsiteY22" fmla="*/ 596741 h 831175"/>
                <a:gd name="connsiteX23" fmla="*/ 512580 w 730065"/>
                <a:gd name="connsiteY23" fmla="*/ 400328 h 831175"/>
                <a:gd name="connsiteX24" fmla="*/ 512580 w 730065"/>
                <a:gd name="connsiteY24" fmla="*/ 217759 h 831175"/>
                <a:gd name="connsiteX25" fmla="*/ 590328 w 730065"/>
                <a:gd name="connsiteY25" fmla="*/ 395670 h 831175"/>
                <a:gd name="connsiteX0" fmla="*/ 590328 w 730065"/>
                <a:gd name="connsiteY0" fmla="*/ 395670 h 831175"/>
                <a:gd name="connsiteX1" fmla="*/ 691177 w 730065"/>
                <a:gd name="connsiteY1" fmla="*/ 472757 h 831175"/>
                <a:gd name="connsiteX2" fmla="*/ 712608 w 730065"/>
                <a:gd name="connsiteY2" fmla="*/ 372745 h 831175"/>
                <a:gd name="connsiteX3" fmla="*/ 591165 w 730065"/>
                <a:gd name="connsiteY3" fmla="*/ 125094 h 831175"/>
                <a:gd name="connsiteX4" fmla="*/ 462582 w 730065"/>
                <a:gd name="connsiteY4" fmla="*/ 0 h 831175"/>
                <a:gd name="connsiteX5" fmla="*/ 320770 w 730065"/>
                <a:gd name="connsiteY5" fmla="*/ 0 h 831175"/>
                <a:gd name="connsiteX6" fmla="*/ 316039 w 730065"/>
                <a:gd name="connsiteY6" fmla="*/ 170 h 831175"/>
                <a:gd name="connsiteX7" fmla="*/ 111570 w 730065"/>
                <a:gd name="connsiteY7" fmla="*/ 138827 h 831175"/>
                <a:gd name="connsiteX8" fmla="*/ 5115 w 730065"/>
                <a:gd name="connsiteY8" fmla="*/ 390823 h 831175"/>
                <a:gd name="connsiteX9" fmla="*/ 38938 w 730065"/>
                <a:gd name="connsiteY9" fmla="*/ 474686 h 831175"/>
                <a:gd name="connsiteX10" fmla="*/ 122801 w 730065"/>
                <a:gd name="connsiteY10" fmla="*/ 440864 h 831175"/>
                <a:gd name="connsiteX11" fmla="*/ 192897 w 730065"/>
                <a:gd name="connsiteY11" fmla="*/ 275545 h 831175"/>
                <a:gd name="connsiteX12" fmla="*/ 192897 w 730065"/>
                <a:gd name="connsiteY12" fmla="*/ 395320 h 831175"/>
                <a:gd name="connsiteX13" fmla="*/ 106561 w 730065"/>
                <a:gd name="connsiteY13" fmla="*/ 596741 h 831175"/>
                <a:gd name="connsiteX14" fmla="*/ 192897 w 730065"/>
                <a:gd name="connsiteY14" fmla="*/ 596741 h 831175"/>
                <a:gd name="connsiteX15" fmla="*/ 192897 w 730065"/>
                <a:gd name="connsiteY15" fmla="*/ 831175 h 831175"/>
                <a:gd name="connsiteX16" fmla="*/ 320770 w 730065"/>
                <a:gd name="connsiteY16" fmla="*/ 831175 h 831175"/>
                <a:gd name="connsiteX17" fmla="*/ 320770 w 730065"/>
                <a:gd name="connsiteY17" fmla="*/ 596741 h 831175"/>
                <a:gd name="connsiteX18" fmla="*/ 384707 w 730065"/>
                <a:gd name="connsiteY18" fmla="*/ 596741 h 831175"/>
                <a:gd name="connsiteX19" fmla="*/ 384707 w 730065"/>
                <a:gd name="connsiteY19" fmla="*/ 831175 h 831175"/>
                <a:gd name="connsiteX20" fmla="*/ 512580 w 730065"/>
                <a:gd name="connsiteY20" fmla="*/ 831175 h 831175"/>
                <a:gd name="connsiteX21" fmla="*/ 512580 w 730065"/>
                <a:gd name="connsiteY21" fmla="*/ 596741 h 831175"/>
                <a:gd name="connsiteX22" fmla="*/ 596742 w 730065"/>
                <a:gd name="connsiteY22" fmla="*/ 596741 h 831175"/>
                <a:gd name="connsiteX23" fmla="*/ 512580 w 730065"/>
                <a:gd name="connsiteY23" fmla="*/ 400328 h 831175"/>
                <a:gd name="connsiteX24" fmla="*/ 512580 w 730065"/>
                <a:gd name="connsiteY24" fmla="*/ 217759 h 831175"/>
                <a:gd name="connsiteX25" fmla="*/ 590328 w 730065"/>
                <a:gd name="connsiteY25" fmla="*/ 395670 h 831175"/>
                <a:gd name="connsiteX0" fmla="*/ 590328 w 735395"/>
                <a:gd name="connsiteY0" fmla="*/ 395670 h 831175"/>
                <a:gd name="connsiteX1" fmla="*/ 691177 w 735395"/>
                <a:gd name="connsiteY1" fmla="*/ 472757 h 831175"/>
                <a:gd name="connsiteX2" fmla="*/ 712608 w 735395"/>
                <a:gd name="connsiteY2" fmla="*/ 372745 h 831175"/>
                <a:gd name="connsiteX3" fmla="*/ 591165 w 735395"/>
                <a:gd name="connsiteY3" fmla="*/ 125094 h 831175"/>
                <a:gd name="connsiteX4" fmla="*/ 462582 w 735395"/>
                <a:gd name="connsiteY4" fmla="*/ 0 h 831175"/>
                <a:gd name="connsiteX5" fmla="*/ 320770 w 735395"/>
                <a:gd name="connsiteY5" fmla="*/ 0 h 831175"/>
                <a:gd name="connsiteX6" fmla="*/ 316039 w 735395"/>
                <a:gd name="connsiteY6" fmla="*/ 170 h 831175"/>
                <a:gd name="connsiteX7" fmla="*/ 111570 w 735395"/>
                <a:gd name="connsiteY7" fmla="*/ 138827 h 831175"/>
                <a:gd name="connsiteX8" fmla="*/ 5115 w 735395"/>
                <a:gd name="connsiteY8" fmla="*/ 390823 h 831175"/>
                <a:gd name="connsiteX9" fmla="*/ 38938 w 735395"/>
                <a:gd name="connsiteY9" fmla="*/ 474686 h 831175"/>
                <a:gd name="connsiteX10" fmla="*/ 122801 w 735395"/>
                <a:gd name="connsiteY10" fmla="*/ 440864 h 831175"/>
                <a:gd name="connsiteX11" fmla="*/ 192897 w 735395"/>
                <a:gd name="connsiteY11" fmla="*/ 275545 h 831175"/>
                <a:gd name="connsiteX12" fmla="*/ 192897 w 735395"/>
                <a:gd name="connsiteY12" fmla="*/ 395320 h 831175"/>
                <a:gd name="connsiteX13" fmla="*/ 106561 w 735395"/>
                <a:gd name="connsiteY13" fmla="*/ 596741 h 831175"/>
                <a:gd name="connsiteX14" fmla="*/ 192897 w 735395"/>
                <a:gd name="connsiteY14" fmla="*/ 596741 h 831175"/>
                <a:gd name="connsiteX15" fmla="*/ 192897 w 735395"/>
                <a:gd name="connsiteY15" fmla="*/ 831175 h 831175"/>
                <a:gd name="connsiteX16" fmla="*/ 320770 w 735395"/>
                <a:gd name="connsiteY16" fmla="*/ 831175 h 831175"/>
                <a:gd name="connsiteX17" fmla="*/ 320770 w 735395"/>
                <a:gd name="connsiteY17" fmla="*/ 596741 h 831175"/>
                <a:gd name="connsiteX18" fmla="*/ 384707 w 735395"/>
                <a:gd name="connsiteY18" fmla="*/ 596741 h 831175"/>
                <a:gd name="connsiteX19" fmla="*/ 384707 w 735395"/>
                <a:gd name="connsiteY19" fmla="*/ 831175 h 831175"/>
                <a:gd name="connsiteX20" fmla="*/ 512580 w 735395"/>
                <a:gd name="connsiteY20" fmla="*/ 831175 h 831175"/>
                <a:gd name="connsiteX21" fmla="*/ 512580 w 735395"/>
                <a:gd name="connsiteY21" fmla="*/ 596741 h 831175"/>
                <a:gd name="connsiteX22" fmla="*/ 596742 w 735395"/>
                <a:gd name="connsiteY22" fmla="*/ 596741 h 831175"/>
                <a:gd name="connsiteX23" fmla="*/ 512580 w 735395"/>
                <a:gd name="connsiteY23" fmla="*/ 400328 h 831175"/>
                <a:gd name="connsiteX24" fmla="*/ 512580 w 735395"/>
                <a:gd name="connsiteY24" fmla="*/ 217759 h 831175"/>
                <a:gd name="connsiteX25" fmla="*/ 590328 w 735395"/>
                <a:gd name="connsiteY25" fmla="*/ 395670 h 831175"/>
                <a:gd name="connsiteX0" fmla="*/ 590328 w 730361"/>
                <a:gd name="connsiteY0" fmla="*/ 395670 h 831175"/>
                <a:gd name="connsiteX1" fmla="*/ 667365 w 730361"/>
                <a:gd name="connsiteY1" fmla="*/ 472757 h 831175"/>
                <a:gd name="connsiteX2" fmla="*/ 712608 w 730361"/>
                <a:gd name="connsiteY2" fmla="*/ 372745 h 831175"/>
                <a:gd name="connsiteX3" fmla="*/ 591165 w 730361"/>
                <a:gd name="connsiteY3" fmla="*/ 125094 h 831175"/>
                <a:gd name="connsiteX4" fmla="*/ 462582 w 730361"/>
                <a:gd name="connsiteY4" fmla="*/ 0 h 831175"/>
                <a:gd name="connsiteX5" fmla="*/ 320770 w 730361"/>
                <a:gd name="connsiteY5" fmla="*/ 0 h 831175"/>
                <a:gd name="connsiteX6" fmla="*/ 316039 w 730361"/>
                <a:gd name="connsiteY6" fmla="*/ 170 h 831175"/>
                <a:gd name="connsiteX7" fmla="*/ 111570 w 730361"/>
                <a:gd name="connsiteY7" fmla="*/ 138827 h 831175"/>
                <a:gd name="connsiteX8" fmla="*/ 5115 w 730361"/>
                <a:gd name="connsiteY8" fmla="*/ 390823 h 831175"/>
                <a:gd name="connsiteX9" fmla="*/ 38938 w 730361"/>
                <a:gd name="connsiteY9" fmla="*/ 474686 h 831175"/>
                <a:gd name="connsiteX10" fmla="*/ 122801 w 730361"/>
                <a:gd name="connsiteY10" fmla="*/ 440864 h 831175"/>
                <a:gd name="connsiteX11" fmla="*/ 192897 w 730361"/>
                <a:gd name="connsiteY11" fmla="*/ 275545 h 831175"/>
                <a:gd name="connsiteX12" fmla="*/ 192897 w 730361"/>
                <a:gd name="connsiteY12" fmla="*/ 395320 h 831175"/>
                <a:gd name="connsiteX13" fmla="*/ 106561 w 730361"/>
                <a:gd name="connsiteY13" fmla="*/ 596741 h 831175"/>
                <a:gd name="connsiteX14" fmla="*/ 192897 w 730361"/>
                <a:gd name="connsiteY14" fmla="*/ 596741 h 831175"/>
                <a:gd name="connsiteX15" fmla="*/ 192897 w 730361"/>
                <a:gd name="connsiteY15" fmla="*/ 831175 h 831175"/>
                <a:gd name="connsiteX16" fmla="*/ 320770 w 730361"/>
                <a:gd name="connsiteY16" fmla="*/ 831175 h 831175"/>
                <a:gd name="connsiteX17" fmla="*/ 320770 w 730361"/>
                <a:gd name="connsiteY17" fmla="*/ 596741 h 831175"/>
                <a:gd name="connsiteX18" fmla="*/ 384707 w 730361"/>
                <a:gd name="connsiteY18" fmla="*/ 596741 h 831175"/>
                <a:gd name="connsiteX19" fmla="*/ 384707 w 730361"/>
                <a:gd name="connsiteY19" fmla="*/ 831175 h 831175"/>
                <a:gd name="connsiteX20" fmla="*/ 512580 w 730361"/>
                <a:gd name="connsiteY20" fmla="*/ 831175 h 831175"/>
                <a:gd name="connsiteX21" fmla="*/ 512580 w 730361"/>
                <a:gd name="connsiteY21" fmla="*/ 596741 h 831175"/>
                <a:gd name="connsiteX22" fmla="*/ 596742 w 730361"/>
                <a:gd name="connsiteY22" fmla="*/ 596741 h 831175"/>
                <a:gd name="connsiteX23" fmla="*/ 512580 w 730361"/>
                <a:gd name="connsiteY23" fmla="*/ 400328 h 831175"/>
                <a:gd name="connsiteX24" fmla="*/ 512580 w 730361"/>
                <a:gd name="connsiteY24" fmla="*/ 217759 h 831175"/>
                <a:gd name="connsiteX25" fmla="*/ 590328 w 730361"/>
                <a:gd name="connsiteY25" fmla="*/ 395670 h 831175"/>
                <a:gd name="connsiteX0" fmla="*/ 590328 w 732300"/>
                <a:gd name="connsiteY0" fmla="*/ 395670 h 831175"/>
                <a:gd name="connsiteX1" fmla="*/ 667365 w 732300"/>
                <a:gd name="connsiteY1" fmla="*/ 472757 h 831175"/>
                <a:gd name="connsiteX2" fmla="*/ 712608 w 732300"/>
                <a:gd name="connsiteY2" fmla="*/ 372745 h 831175"/>
                <a:gd name="connsiteX3" fmla="*/ 591165 w 732300"/>
                <a:gd name="connsiteY3" fmla="*/ 125094 h 831175"/>
                <a:gd name="connsiteX4" fmla="*/ 462582 w 732300"/>
                <a:gd name="connsiteY4" fmla="*/ 0 h 831175"/>
                <a:gd name="connsiteX5" fmla="*/ 320770 w 732300"/>
                <a:gd name="connsiteY5" fmla="*/ 0 h 831175"/>
                <a:gd name="connsiteX6" fmla="*/ 316039 w 732300"/>
                <a:gd name="connsiteY6" fmla="*/ 170 h 831175"/>
                <a:gd name="connsiteX7" fmla="*/ 111570 w 732300"/>
                <a:gd name="connsiteY7" fmla="*/ 138827 h 831175"/>
                <a:gd name="connsiteX8" fmla="*/ 5115 w 732300"/>
                <a:gd name="connsiteY8" fmla="*/ 390823 h 831175"/>
                <a:gd name="connsiteX9" fmla="*/ 38938 w 732300"/>
                <a:gd name="connsiteY9" fmla="*/ 474686 h 831175"/>
                <a:gd name="connsiteX10" fmla="*/ 122801 w 732300"/>
                <a:gd name="connsiteY10" fmla="*/ 440864 h 831175"/>
                <a:gd name="connsiteX11" fmla="*/ 192897 w 732300"/>
                <a:gd name="connsiteY11" fmla="*/ 275545 h 831175"/>
                <a:gd name="connsiteX12" fmla="*/ 192897 w 732300"/>
                <a:gd name="connsiteY12" fmla="*/ 395320 h 831175"/>
                <a:gd name="connsiteX13" fmla="*/ 106561 w 732300"/>
                <a:gd name="connsiteY13" fmla="*/ 596741 h 831175"/>
                <a:gd name="connsiteX14" fmla="*/ 192897 w 732300"/>
                <a:gd name="connsiteY14" fmla="*/ 596741 h 831175"/>
                <a:gd name="connsiteX15" fmla="*/ 192897 w 732300"/>
                <a:gd name="connsiteY15" fmla="*/ 831175 h 831175"/>
                <a:gd name="connsiteX16" fmla="*/ 320770 w 732300"/>
                <a:gd name="connsiteY16" fmla="*/ 831175 h 831175"/>
                <a:gd name="connsiteX17" fmla="*/ 320770 w 732300"/>
                <a:gd name="connsiteY17" fmla="*/ 596741 h 831175"/>
                <a:gd name="connsiteX18" fmla="*/ 384707 w 732300"/>
                <a:gd name="connsiteY18" fmla="*/ 596741 h 831175"/>
                <a:gd name="connsiteX19" fmla="*/ 384707 w 732300"/>
                <a:gd name="connsiteY19" fmla="*/ 831175 h 831175"/>
                <a:gd name="connsiteX20" fmla="*/ 512580 w 732300"/>
                <a:gd name="connsiteY20" fmla="*/ 831175 h 831175"/>
                <a:gd name="connsiteX21" fmla="*/ 512580 w 732300"/>
                <a:gd name="connsiteY21" fmla="*/ 596741 h 831175"/>
                <a:gd name="connsiteX22" fmla="*/ 596742 w 732300"/>
                <a:gd name="connsiteY22" fmla="*/ 596741 h 831175"/>
                <a:gd name="connsiteX23" fmla="*/ 512580 w 732300"/>
                <a:gd name="connsiteY23" fmla="*/ 400328 h 831175"/>
                <a:gd name="connsiteX24" fmla="*/ 512580 w 732300"/>
                <a:gd name="connsiteY24" fmla="*/ 217759 h 831175"/>
                <a:gd name="connsiteX25" fmla="*/ 590328 w 732300"/>
                <a:gd name="connsiteY25" fmla="*/ 395670 h 831175"/>
                <a:gd name="connsiteX0" fmla="*/ 590328 w 736206"/>
                <a:gd name="connsiteY0" fmla="*/ 395670 h 831175"/>
                <a:gd name="connsiteX1" fmla="*/ 684034 w 736206"/>
                <a:gd name="connsiteY1" fmla="*/ 465613 h 831175"/>
                <a:gd name="connsiteX2" fmla="*/ 712608 w 736206"/>
                <a:gd name="connsiteY2" fmla="*/ 372745 h 831175"/>
                <a:gd name="connsiteX3" fmla="*/ 591165 w 736206"/>
                <a:gd name="connsiteY3" fmla="*/ 125094 h 831175"/>
                <a:gd name="connsiteX4" fmla="*/ 462582 w 736206"/>
                <a:gd name="connsiteY4" fmla="*/ 0 h 831175"/>
                <a:gd name="connsiteX5" fmla="*/ 320770 w 736206"/>
                <a:gd name="connsiteY5" fmla="*/ 0 h 831175"/>
                <a:gd name="connsiteX6" fmla="*/ 316039 w 736206"/>
                <a:gd name="connsiteY6" fmla="*/ 170 h 831175"/>
                <a:gd name="connsiteX7" fmla="*/ 111570 w 736206"/>
                <a:gd name="connsiteY7" fmla="*/ 138827 h 831175"/>
                <a:gd name="connsiteX8" fmla="*/ 5115 w 736206"/>
                <a:gd name="connsiteY8" fmla="*/ 390823 h 831175"/>
                <a:gd name="connsiteX9" fmla="*/ 38938 w 736206"/>
                <a:gd name="connsiteY9" fmla="*/ 474686 h 831175"/>
                <a:gd name="connsiteX10" fmla="*/ 122801 w 736206"/>
                <a:gd name="connsiteY10" fmla="*/ 440864 h 831175"/>
                <a:gd name="connsiteX11" fmla="*/ 192897 w 736206"/>
                <a:gd name="connsiteY11" fmla="*/ 275545 h 831175"/>
                <a:gd name="connsiteX12" fmla="*/ 192897 w 736206"/>
                <a:gd name="connsiteY12" fmla="*/ 395320 h 831175"/>
                <a:gd name="connsiteX13" fmla="*/ 106561 w 736206"/>
                <a:gd name="connsiteY13" fmla="*/ 596741 h 831175"/>
                <a:gd name="connsiteX14" fmla="*/ 192897 w 736206"/>
                <a:gd name="connsiteY14" fmla="*/ 596741 h 831175"/>
                <a:gd name="connsiteX15" fmla="*/ 192897 w 736206"/>
                <a:gd name="connsiteY15" fmla="*/ 831175 h 831175"/>
                <a:gd name="connsiteX16" fmla="*/ 320770 w 736206"/>
                <a:gd name="connsiteY16" fmla="*/ 831175 h 831175"/>
                <a:gd name="connsiteX17" fmla="*/ 320770 w 736206"/>
                <a:gd name="connsiteY17" fmla="*/ 596741 h 831175"/>
                <a:gd name="connsiteX18" fmla="*/ 384707 w 736206"/>
                <a:gd name="connsiteY18" fmla="*/ 596741 h 831175"/>
                <a:gd name="connsiteX19" fmla="*/ 384707 w 736206"/>
                <a:gd name="connsiteY19" fmla="*/ 831175 h 831175"/>
                <a:gd name="connsiteX20" fmla="*/ 512580 w 736206"/>
                <a:gd name="connsiteY20" fmla="*/ 831175 h 831175"/>
                <a:gd name="connsiteX21" fmla="*/ 512580 w 736206"/>
                <a:gd name="connsiteY21" fmla="*/ 596741 h 831175"/>
                <a:gd name="connsiteX22" fmla="*/ 596742 w 736206"/>
                <a:gd name="connsiteY22" fmla="*/ 596741 h 831175"/>
                <a:gd name="connsiteX23" fmla="*/ 512580 w 736206"/>
                <a:gd name="connsiteY23" fmla="*/ 400328 h 831175"/>
                <a:gd name="connsiteX24" fmla="*/ 512580 w 736206"/>
                <a:gd name="connsiteY24" fmla="*/ 217759 h 831175"/>
                <a:gd name="connsiteX25" fmla="*/ 590328 w 736206"/>
                <a:gd name="connsiteY25" fmla="*/ 395670 h 831175"/>
                <a:gd name="connsiteX0" fmla="*/ 590328 w 733635"/>
                <a:gd name="connsiteY0" fmla="*/ 395670 h 831175"/>
                <a:gd name="connsiteX1" fmla="*/ 684034 w 733635"/>
                <a:gd name="connsiteY1" fmla="*/ 465613 h 831175"/>
                <a:gd name="connsiteX2" fmla="*/ 712608 w 733635"/>
                <a:gd name="connsiteY2" fmla="*/ 372745 h 831175"/>
                <a:gd name="connsiteX3" fmla="*/ 591165 w 733635"/>
                <a:gd name="connsiteY3" fmla="*/ 125094 h 831175"/>
                <a:gd name="connsiteX4" fmla="*/ 462582 w 733635"/>
                <a:gd name="connsiteY4" fmla="*/ 0 h 831175"/>
                <a:gd name="connsiteX5" fmla="*/ 320770 w 733635"/>
                <a:gd name="connsiteY5" fmla="*/ 0 h 831175"/>
                <a:gd name="connsiteX6" fmla="*/ 316039 w 733635"/>
                <a:gd name="connsiteY6" fmla="*/ 170 h 831175"/>
                <a:gd name="connsiteX7" fmla="*/ 111570 w 733635"/>
                <a:gd name="connsiteY7" fmla="*/ 138827 h 831175"/>
                <a:gd name="connsiteX8" fmla="*/ 5115 w 733635"/>
                <a:gd name="connsiteY8" fmla="*/ 390823 h 831175"/>
                <a:gd name="connsiteX9" fmla="*/ 38938 w 733635"/>
                <a:gd name="connsiteY9" fmla="*/ 474686 h 831175"/>
                <a:gd name="connsiteX10" fmla="*/ 122801 w 733635"/>
                <a:gd name="connsiteY10" fmla="*/ 440864 h 831175"/>
                <a:gd name="connsiteX11" fmla="*/ 192897 w 733635"/>
                <a:gd name="connsiteY11" fmla="*/ 275545 h 831175"/>
                <a:gd name="connsiteX12" fmla="*/ 192897 w 733635"/>
                <a:gd name="connsiteY12" fmla="*/ 395320 h 831175"/>
                <a:gd name="connsiteX13" fmla="*/ 106561 w 733635"/>
                <a:gd name="connsiteY13" fmla="*/ 596741 h 831175"/>
                <a:gd name="connsiteX14" fmla="*/ 192897 w 733635"/>
                <a:gd name="connsiteY14" fmla="*/ 596741 h 831175"/>
                <a:gd name="connsiteX15" fmla="*/ 192897 w 733635"/>
                <a:gd name="connsiteY15" fmla="*/ 831175 h 831175"/>
                <a:gd name="connsiteX16" fmla="*/ 320770 w 733635"/>
                <a:gd name="connsiteY16" fmla="*/ 831175 h 831175"/>
                <a:gd name="connsiteX17" fmla="*/ 320770 w 733635"/>
                <a:gd name="connsiteY17" fmla="*/ 596741 h 831175"/>
                <a:gd name="connsiteX18" fmla="*/ 384707 w 733635"/>
                <a:gd name="connsiteY18" fmla="*/ 596741 h 831175"/>
                <a:gd name="connsiteX19" fmla="*/ 384707 w 733635"/>
                <a:gd name="connsiteY19" fmla="*/ 831175 h 831175"/>
                <a:gd name="connsiteX20" fmla="*/ 512580 w 733635"/>
                <a:gd name="connsiteY20" fmla="*/ 831175 h 831175"/>
                <a:gd name="connsiteX21" fmla="*/ 512580 w 733635"/>
                <a:gd name="connsiteY21" fmla="*/ 596741 h 831175"/>
                <a:gd name="connsiteX22" fmla="*/ 596742 w 733635"/>
                <a:gd name="connsiteY22" fmla="*/ 596741 h 831175"/>
                <a:gd name="connsiteX23" fmla="*/ 512580 w 733635"/>
                <a:gd name="connsiteY23" fmla="*/ 400328 h 831175"/>
                <a:gd name="connsiteX24" fmla="*/ 512580 w 733635"/>
                <a:gd name="connsiteY24" fmla="*/ 217759 h 831175"/>
                <a:gd name="connsiteX25" fmla="*/ 590328 w 733635"/>
                <a:gd name="connsiteY25" fmla="*/ 395670 h 831175"/>
                <a:gd name="connsiteX0" fmla="*/ 590328 w 714842"/>
                <a:gd name="connsiteY0" fmla="*/ 395670 h 831175"/>
                <a:gd name="connsiteX1" fmla="*/ 684034 w 714842"/>
                <a:gd name="connsiteY1" fmla="*/ 465613 h 831175"/>
                <a:gd name="connsiteX2" fmla="*/ 691176 w 714842"/>
                <a:gd name="connsiteY2" fmla="*/ 356076 h 831175"/>
                <a:gd name="connsiteX3" fmla="*/ 591165 w 714842"/>
                <a:gd name="connsiteY3" fmla="*/ 125094 h 831175"/>
                <a:gd name="connsiteX4" fmla="*/ 462582 w 714842"/>
                <a:gd name="connsiteY4" fmla="*/ 0 h 831175"/>
                <a:gd name="connsiteX5" fmla="*/ 320770 w 714842"/>
                <a:gd name="connsiteY5" fmla="*/ 0 h 831175"/>
                <a:gd name="connsiteX6" fmla="*/ 316039 w 714842"/>
                <a:gd name="connsiteY6" fmla="*/ 170 h 831175"/>
                <a:gd name="connsiteX7" fmla="*/ 111570 w 714842"/>
                <a:gd name="connsiteY7" fmla="*/ 138827 h 831175"/>
                <a:gd name="connsiteX8" fmla="*/ 5115 w 714842"/>
                <a:gd name="connsiteY8" fmla="*/ 390823 h 831175"/>
                <a:gd name="connsiteX9" fmla="*/ 38938 w 714842"/>
                <a:gd name="connsiteY9" fmla="*/ 474686 h 831175"/>
                <a:gd name="connsiteX10" fmla="*/ 122801 w 714842"/>
                <a:gd name="connsiteY10" fmla="*/ 440864 h 831175"/>
                <a:gd name="connsiteX11" fmla="*/ 192897 w 714842"/>
                <a:gd name="connsiteY11" fmla="*/ 275545 h 831175"/>
                <a:gd name="connsiteX12" fmla="*/ 192897 w 714842"/>
                <a:gd name="connsiteY12" fmla="*/ 395320 h 831175"/>
                <a:gd name="connsiteX13" fmla="*/ 106561 w 714842"/>
                <a:gd name="connsiteY13" fmla="*/ 596741 h 831175"/>
                <a:gd name="connsiteX14" fmla="*/ 192897 w 714842"/>
                <a:gd name="connsiteY14" fmla="*/ 596741 h 831175"/>
                <a:gd name="connsiteX15" fmla="*/ 192897 w 714842"/>
                <a:gd name="connsiteY15" fmla="*/ 831175 h 831175"/>
                <a:gd name="connsiteX16" fmla="*/ 320770 w 714842"/>
                <a:gd name="connsiteY16" fmla="*/ 831175 h 831175"/>
                <a:gd name="connsiteX17" fmla="*/ 320770 w 714842"/>
                <a:gd name="connsiteY17" fmla="*/ 596741 h 831175"/>
                <a:gd name="connsiteX18" fmla="*/ 384707 w 714842"/>
                <a:gd name="connsiteY18" fmla="*/ 596741 h 831175"/>
                <a:gd name="connsiteX19" fmla="*/ 384707 w 714842"/>
                <a:gd name="connsiteY19" fmla="*/ 831175 h 831175"/>
                <a:gd name="connsiteX20" fmla="*/ 512580 w 714842"/>
                <a:gd name="connsiteY20" fmla="*/ 831175 h 831175"/>
                <a:gd name="connsiteX21" fmla="*/ 512580 w 714842"/>
                <a:gd name="connsiteY21" fmla="*/ 596741 h 831175"/>
                <a:gd name="connsiteX22" fmla="*/ 596742 w 714842"/>
                <a:gd name="connsiteY22" fmla="*/ 596741 h 831175"/>
                <a:gd name="connsiteX23" fmla="*/ 512580 w 714842"/>
                <a:gd name="connsiteY23" fmla="*/ 400328 h 831175"/>
                <a:gd name="connsiteX24" fmla="*/ 512580 w 714842"/>
                <a:gd name="connsiteY24" fmla="*/ 217759 h 831175"/>
                <a:gd name="connsiteX25" fmla="*/ 590328 w 714842"/>
                <a:gd name="connsiteY25" fmla="*/ 395670 h 831175"/>
                <a:gd name="connsiteX0" fmla="*/ 590328 w 710750"/>
                <a:gd name="connsiteY0" fmla="*/ 395670 h 831175"/>
                <a:gd name="connsiteX1" fmla="*/ 667366 w 710750"/>
                <a:gd name="connsiteY1" fmla="*/ 463232 h 831175"/>
                <a:gd name="connsiteX2" fmla="*/ 691176 w 710750"/>
                <a:gd name="connsiteY2" fmla="*/ 356076 h 831175"/>
                <a:gd name="connsiteX3" fmla="*/ 591165 w 710750"/>
                <a:gd name="connsiteY3" fmla="*/ 125094 h 831175"/>
                <a:gd name="connsiteX4" fmla="*/ 462582 w 710750"/>
                <a:gd name="connsiteY4" fmla="*/ 0 h 831175"/>
                <a:gd name="connsiteX5" fmla="*/ 320770 w 710750"/>
                <a:gd name="connsiteY5" fmla="*/ 0 h 831175"/>
                <a:gd name="connsiteX6" fmla="*/ 316039 w 710750"/>
                <a:gd name="connsiteY6" fmla="*/ 170 h 831175"/>
                <a:gd name="connsiteX7" fmla="*/ 111570 w 710750"/>
                <a:gd name="connsiteY7" fmla="*/ 138827 h 831175"/>
                <a:gd name="connsiteX8" fmla="*/ 5115 w 710750"/>
                <a:gd name="connsiteY8" fmla="*/ 390823 h 831175"/>
                <a:gd name="connsiteX9" fmla="*/ 38938 w 710750"/>
                <a:gd name="connsiteY9" fmla="*/ 474686 h 831175"/>
                <a:gd name="connsiteX10" fmla="*/ 122801 w 710750"/>
                <a:gd name="connsiteY10" fmla="*/ 440864 h 831175"/>
                <a:gd name="connsiteX11" fmla="*/ 192897 w 710750"/>
                <a:gd name="connsiteY11" fmla="*/ 275545 h 831175"/>
                <a:gd name="connsiteX12" fmla="*/ 192897 w 710750"/>
                <a:gd name="connsiteY12" fmla="*/ 395320 h 831175"/>
                <a:gd name="connsiteX13" fmla="*/ 106561 w 710750"/>
                <a:gd name="connsiteY13" fmla="*/ 596741 h 831175"/>
                <a:gd name="connsiteX14" fmla="*/ 192897 w 710750"/>
                <a:gd name="connsiteY14" fmla="*/ 596741 h 831175"/>
                <a:gd name="connsiteX15" fmla="*/ 192897 w 710750"/>
                <a:gd name="connsiteY15" fmla="*/ 831175 h 831175"/>
                <a:gd name="connsiteX16" fmla="*/ 320770 w 710750"/>
                <a:gd name="connsiteY16" fmla="*/ 831175 h 831175"/>
                <a:gd name="connsiteX17" fmla="*/ 320770 w 710750"/>
                <a:gd name="connsiteY17" fmla="*/ 596741 h 831175"/>
                <a:gd name="connsiteX18" fmla="*/ 384707 w 710750"/>
                <a:gd name="connsiteY18" fmla="*/ 596741 h 831175"/>
                <a:gd name="connsiteX19" fmla="*/ 384707 w 710750"/>
                <a:gd name="connsiteY19" fmla="*/ 831175 h 831175"/>
                <a:gd name="connsiteX20" fmla="*/ 512580 w 710750"/>
                <a:gd name="connsiteY20" fmla="*/ 831175 h 831175"/>
                <a:gd name="connsiteX21" fmla="*/ 512580 w 710750"/>
                <a:gd name="connsiteY21" fmla="*/ 596741 h 831175"/>
                <a:gd name="connsiteX22" fmla="*/ 596742 w 710750"/>
                <a:gd name="connsiteY22" fmla="*/ 596741 h 831175"/>
                <a:gd name="connsiteX23" fmla="*/ 512580 w 710750"/>
                <a:gd name="connsiteY23" fmla="*/ 400328 h 831175"/>
                <a:gd name="connsiteX24" fmla="*/ 512580 w 710750"/>
                <a:gd name="connsiteY24" fmla="*/ 217759 h 831175"/>
                <a:gd name="connsiteX25" fmla="*/ 590328 w 710750"/>
                <a:gd name="connsiteY25" fmla="*/ 395670 h 831175"/>
                <a:gd name="connsiteX0" fmla="*/ 582791 w 710979"/>
                <a:gd name="connsiteY0" fmla="*/ 420791 h 831175"/>
                <a:gd name="connsiteX1" fmla="*/ 667366 w 710979"/>
                <a:gd name="connsiteY1" fmla="*/ 463232 h 831175"/>
                <a:gd name="connsiteX2" fmla="*/ 691176 w 710979"/>
                <a:gd name="connsiteY2" fmla="*/ 356076 h 831175"/>
                <a:gd name="connsiteX3" fmla="*/ 591165 w 710979"/>
                <a:gd name="connsiteY3" fmla="*/ 125094 h 831175"/>
                <a:gd name="connsiteX4" fmla="*/ 462582 w 710979"/>
                <a:gd name="connsiteY4" fmla="*/ 0 h 831175"/>
                <a:gd name="connsiteX5" fmla="*/ 320770 w 710979"/>
                <a:gd name="connsiteY5" fmla="*/ 0 h 831175"/>
                <a:gd name="connsiteX6" fmla="*/ 316039 w 710979"/>
                <a:gd name="connsiteY6" fmla="*/ 170 h 831175"/>
                <a:gd name="connsiteX7" fmla="*/ 111570 w 710979"/>
                <a:gd name="connsiteY7" fmla="*/ 138827 h 831175"/>
                <a:gd name="connsiteX8" fmla="*/ 5115 w 710979"/>
                <a:gd name="connsiteY8" fmla="*/ 390823 h 831175"/>
                <a:gd name="connsiteX9" fmla="*/ 38938 w 710979"/>
                <a:gd name="connsiteY9" fmla="*/ 474686 h 831175"/>
                <a:gd name="connsiteX10" fmla="*/ 122801 w 710979"/>
                <a:gd name="connsiteY10" fmla="*/ 440864 h 831175"/>
                <a:gd name="connsiteX11" fmla="*/ 192897 w 710979"/>
                <a:gd name="connsiteY11" fmla="*/ 275545 h 831175"/>
                <a:gd name="connsiteX12" fmla="*/ 192897 w 710979"/>
                <a:gd name="connsiteY12" fmla="*/ 395320 h 831175"/>
                <a:gd name="connsiteX13" fmla="*/ 106561 w 710979"/>
                <a:gd name="connsiteY13" fmla="*/ 596741 h 831175"/>
                <a:gd name="connsiteX14" fmla="*/ 192897 w 710979"/>
                <a:gd name="connsiteY14" fmla="*/ 596741 h 831175"/>
                <a:gd name="connsiteX15" fmla="*/ 192897 w 710979"/>
                <a:gd name="connsiteY15" fmla="*/ 831175 h 831175"/>
                <a:gd name="connsiteX16" fmla="*/ 320770 w 710979"/>
                <a:gd name="connsiteY16" fmla="*/ 831175 h 831175"/>
                <a:gd name="connsiteX17" fmla="*/ 320770 w 710979"/>
                <a:gd name="connsiteY17" fmla="*/ 596741 h 831175"/>
                <a:gd name="connsiteX18" fmla="*/ 384707 w 710979"/>
                <a:gd name="connsiteY18" fmla="*/ 596741 h 831175"/>
                <a:gd name="connsiteX19" fmla="*/ 384707 w 710979"/>
                <a:gd name="connsiteY19" fmla="*/ 831175 h 831175"/>
                <a:gd name="connsiteX20" fmla="*/ 512580 w 710979"/>
                <a:gd name="connsiteY20" fmla="*/ 831175 h 831175"/>
                <a:gd name="connsiteX21" fmla="*/ 512580 w 710979"/>
                <a:gd name="connsiteY21" fmla="*/ 596741 h 831175"/>
                <a:gd name="connsiteX22" fmla="*/ 596742 w 710979"/>
                <a:gd name="connsiteY22" fmla="*/ 596741 h 831175"/>
                <a:gd name="connsiteX23" fmla="*/ 512580 w 710979"/>
                <a:gd name="connsiteY23" fmla="*/ 400328 h 831175"/>
                <a:gd name="connsiteX24" fmla="*/ 512580 w 710979"/>
                <a:gd name="connsiteY24" fmla="*/ 217759 h 831175"/>
                <a:gd name="connsiteX25" fmla="*/ 582791 w 710979"/>
                <a:gd name="connsiteY25" fmla="*/ 420791 h 831175"/>
                <a:gd name="connsiteX0" fmla="*/ 582791 w 709976"/>
                <a:gd name="connsiteY0" fmla="*/ 420791 h 831175"/>
                <a:gd name="connsiteX1" fmla="*/ 662342 w 709976"/>
                <a:gd name="connsiteY1" fmla="*/ 445648 h 831175"/>
                <a:gd name="connsiteX2" fmla="*/ 691176 w 709976"/>
                <a:gd name="connsiteY2" fmla="*/ 356076 h 831175"/>
                <a:gd name="connsiteX3" fmla="*/ 591165 w 709976"/>
                <a:gd name="connsiteY3" fmla="*/ 125094 h 831175"/>
                <a:gd name="connsiteX4" fmla="*/ 462582 w 709976"/>
                <a:gd name="connsiteY4" fmla="*/ 0 h 831175"/>
                <a:gd name="connsiteX5" fmla="*/ 320770 w 709976"/>
                <a:gd name="connsiteY5" fmla="*/ 0 h 831175"/>
                <a:gd name="connsiteX6" fmla="*/ 316039 w 709976"/>
                <a:gd name="connsiteY6" fmla="*/ 170 h 831175"/>
                <a:gd name="connsiteX7" fmla="*/ 111570 w 709976"/>
                <a:gd name="connsiteY7" fmla="*/ 138827 h 831175"/>
                <a:gd name="connsiteX8" fmla="*/ 5115 w 709976"/>
                <a:gd name="connsiteY8" fmla="*/ 390823 h 831175"/>
                <a:gd name="connsiteX9" fmla="*/ 38938 w 709976"/>
                <a:gd name="connsiteY9" fmla="*/ 474686 h 831175"/>
                <a:gd name="connsiteX10" fmla="*/ 122801 w 709976"/>
                <a:gd name="connsiteY10" fmla="*/ 440864 h 831175"/>
                <a:gd name="connsiteX11" fmla="*/ 192897 w 709976"/>
                <a:gd name="connsiteY11" fmla="*/ 275545 h 831175"/>
                <a:gd name="connsiteX12" fmla="*/ 192897 w 709976"/>
                <a:gd name="connsiteY12" fmla="*/ 395320 h 831175"/>
                <a:gd name="connsiteX13" fmla="*/ 106561 w 709976"/>
                <a:gd name="connsiteY13" fmla="*/ 596741 h 831175"/>
                <a:gd name="connsiteX14" fmla="*/ 192897 w 709976"/>
                <a:gd name="connsiteY14" fmla="*/ 596741 h 831175"/>
                <a:gd name="connsiteX15" fmla="*/ 192897 w 709976"/>
                <a:gd name="connsiteY15" fmla="*/ 831175 h 831175"/>
                <a:gd name="connsiteX16" fmla="*/ 320770 w 709976"/>
                <a:gd name="connsiteY16" fmla="*/ 831175 h 831175"/>
                <a:gd name="connsiteX17" fmla="*/ 320770 w 709976"/>
                <a:gd name="connsiteY17" fmla="*/ 596741 h 831175"/>
                <a:gd name="connsiteX18" fmla="*/ 384707 w 709976"/>
                <a:gd name="connsiteY18" fmla="*/ 596741 h 831175"/>
                <a:gd name="connsiteX19" fmla="*/ 384707 w 709976"/>
                <a:gd name="connsiteY19" fmla="*/ 831175 h 831175"/>
                <a:gd name="connsiteX20" fmla="*/ 512580 w 709976"/>
                <a:gd name="connsiteY20" fmla="*/ 831175 h 831175"/>
                <a:gd name="connsiteX21" fmla="*/ 512580 w 709976"/>
                <a:gd name="connsiteY21" fmla="*/ 596741 h 831175"/>
                <a:gd name="connsiteX22" fmla="*/ 596742 w 709976"/>
                <a:gd name="connsiteY22" fmla="*/ 596741 h 831175"/>
                <a:gd name="connsiteX23" fmla="*/ 512580 w 709976"/>
                <a:gd name="connsiteY23" fmla="*/ 400328 h 831175"/>
                <a:gd name="connsiteX24" fmla="*/ 512580 w 709976"/>
                <a:gd name="connsiteY24" fmla="*/ 217759 h 831175"/>
                <a:gd name="connsiteX25" fmla="*/ 582791 w 709976"/>
                <a:gd name="connsiteY25" fmla="*/ 420791 h 831175"/>
                <a:gd name="connsiteX0" fmla="*/ 582791 w 701706"/>
                <a:gd name="connsiteY0" fmla="*/ 420791 h 831175"/>
                <a:gd name="connsiteX1" fmla="*/ 662342 w 701706"/>
                <a:gd name="connsiteY1" fmla="*/ 445648 h 831175"/>
                <a:gd name="connsiteX2" fmla="*/ 681128 w 701706"/>
                <a:gd name="connsiteY2" fmla="*/ 376172 h 831175"/>
                <a:gd name="connsiteX3" fmla="*/ 591165 w 701706"/>
                <a:gd name="connsiteY3" fmla="*/ 125094 h 831175"/>
                <a:gd name="connsiteX4" fmla="*/ 462582 w 701706"/>
                <a:gd name="connsiteY4" fmla="*/ 0 h 831175"/>
                <a:gd name="connsiteX5" fmla="*/ 320770 w 701706"/>
                <a:gd name="connsiteY5" fmla="*/ 0 h 831175"/>
                <a:gd name="connsiteX6" fmla="*/ 316039 w 701706"/>
                <a:gd name="connsiteY6" fmla="*/ 170 h 831175"/>
                <a:gd name="connsiteX7" fmla="*/ 111570 w 701706"/>
                <a:gd name="connsiteY7" fmla="*/ 138827 h 831175"/>
                <a:gd name="connsiteX8" fmla="*/ 5115 w 701706"/>
                <a:gd name="connsiteY8" fmla="*/ 390823 h 831175"/>
                <a:gd name="connsiteX9" fmla="*/ 38938 w 701706"/>
                <a:gd name="connsiteY9" fmla="*/ 474686 h 831175"/>
                <a:gd name="connsiteX10" fmla="*/ 122801 w 701706"/>
                <a:gd name="connsiteY10" fmla="*/ 440864 h 831175"/>
                <a:gd name="connsiteX11" fmla="*/ 192897 w 701706"/>
                <a:gd name="connsiteY11" fmla="*/ 275545 h 831175"/>
                <a:gd name="connsiteX12" fmla="*/ 192897 w 701706"/>
                <a:gd name="connsiteY12" fmla="*/ 395320 h 831175"/>
                <a:gd name="connsiteX13" fmla="*/ 106561 w 701706"/>
                <a:gd name="connsiteY13" fmla="*/ 596741 h 831175"/>
                <a:gd name="connsiteX14" fmla="*/ 192897 w 701706"/>
                <a:gd name="connsiteY14" fmla="*/ 596741 h 831175"/>
                <a:gd name="connsiteX15" fmla="*/ 192897 w 701706"/>
                <a:gd name="connsiteY15" fmla="*/ 831175 h 831175"/>
                <a:gd name="connsiteX16" fmla="*/ 320770 w 701706"/>
                <a:gd name="connsiteY16" fmla="*/ 831175 h 831175"/>
                <a:gd name="connsiteX17" fmla="*/ 320770 w 701706"/>
                <a:gd name="connsiteY17" fmla="*/ 596741 h 831175"/>
                <a:gd name="connsiteX18" fmla="*/ 384707 w 701706"/>
                <a:gd name="connsiteY18" fmla="*/ 596741 h 831175"/>
                <a:gd name="connsiteX19" fmla="*/ 384707 w 701706"/>
                <a:gd name="connsiteY19" fmla="*/ 831175 h 831175"/>
                <a:gd name="connsiteX20" fmla="*/ 512580 w 701706"/>
                <a:gd name="connsiteY20" fmla="*/ 831175 h 831175"/>
                <a:gd name="connsiteX21" fmla="*/ 512580 w 701706"/>
                <a:gd name="connsiteY21" fmla="*/ 596741 h 831175"/>
                <a:gd name="connsiteX22" fmla="*/ 596742 w 701706"/>
                <a:gd name="connsiteY22" fmla="*/ 596741 h 831175"/>
                <a:gd name="connsiteX23" fmla="*/ 512580 w 701706"/>
                <a:gd name="connsiteY23" fmla="*/ 400328 h 831175"/>
                <a:gd name="connsiteX24" fmla="*/ 512580 w 701706"/>
                <a:gd name="connsiteY24" fmla="*/ 217759 h 831175"/>
                <a:gd name="connsiteX25" fmla="*/ 582791 w 701706"/>
                <a:gd name="connsiteY25" fmla="*/ 420791 h 831175"/>
                <a:gd name="connsiteX0" fmla="*/ 582791 w 701706"/>
                <a:gd name="connsiteY0" fmla="*/ 420791 h 831175"/>
                <a:gd name="connsiteX1" fmla="*/ 662342 w 701706"/>
                <a:gd name="connsiteY1" fmla="*/ 445648 h 831175"/>
                <a:gd name="connsiteX2" fmla="*/ 681128 w 701706"/>
                <a:gd name="connsiteY2" fmla="*/ 376172 h 831175"/>
                <a:gd name="connsiteX3" fmla="*/ 591165 w 701706"/>
                <a:gd name="connsiteY3" fmla="*/ 125094 h 831175"/>
                <a:gd name="connsiteX4" fmla="*/ 462582 w 701706"/>
                <a:gd name="connsiteY4" fmla="*/ 0 h 831175"/>
                <a:gd name="connsiteX5" fmla="*/ 320770 w 701706"/>
                <a:gd name="connsiteY5" fmla="*/ 0 h 831175"/>
                <a:gd name="connsiteX6" fmla="*/ 316039 w 701706"/>
                <a:gd name="connsiteY6" fmla="*/ 170 h 831175"/>
                <a:gd name="connsiteX7" fmla="*/ 111570 w 701706"/>
                <a:gd name="connsiteY7" fmla="*/ 138827 h 831175"/>
                <a:gd name="connsiteX8" fmla="*/ 5115 w 701706"/>
                <a:gd name="connsiteY8" fmla="*/ 390823 h 831175"/>
                <a:gd name="connsiteX9" fmla="*/ 38938 w 701706"/>
                <a:gd name="connsiteY9" fmla="*/ 474686 h 831175"/>
                <a:gd name="connsiteX10" fmla="*/ 122801 w 701706"/>
                <a:gd name="connsiteY10" fmla="*/ 440864 h 831175"/>
                <a:gd name="connsiteX11" fmla="*/ 192897 w 701706"/>
                <a:gd name="connsiteY11" fmla="*/ 275545 h 831175"/>
                <a:gd name="connsiteX12" fmla="*/ 192897 w 701706"/>
                <a:gd name="connsiteY12" fmla="*/ 395320 h 831175"/>
                <a:gd name="connsiteX13" fmla="*/ 106561 w 701706"/>
                <a:gd name="connsiteY13" fmla="*/ 596741 h 831175"/>
                <a:gd name="connsiteX14" fmla="*/ 192897 w 701706"/>
                <a:gd name="connsiteY14" fmla="*/ 596741 h 831175"/>
                <a:gd name="connsiteX15" fmla="*/ 192897 w 701706"/>
                <a:gd name="connsiteY15" fmla="*/ 831175 h 831175"/>
                <a:gd name="connsiteX16" fmla="*/ 320770 w 701706"/>
                <a:gd name="connsiteY16" fmla="*/ 831175 h 831175"/>
                <a:gd name="connsiteX17" fmla="*/ 320770 w 701706"/>
                <a:gd name="connsiteY17" fmla="*/ 596741 h 831175"/>
                <a:gd name="connsiteX18" fmla="*/ 384707 w 701706"/>
                <a:gd name="connsiteY18" fmla="*/ 596741 h 831175"/>
                <a:gd name="connsiteX19" fmla="*/ 384707 w 701706"/>
                <a:gd name="connsiteY19" fmla="*/ 831175 h 831175"/>
                <a:gd name="connsiteX20" fmla="*/ 512580 w 701706"/>
                <a:gd name="connsiteY20" fmla="*/ 831175 h 831175"/>
                <a:gd name="connsiteX21" fmla="*/ 512580 w 701706"/>
                <a:gd name="connsiteY21" fmla="*/ 596741 h 831175"/>
                <a:gd name="connsiteX22" fmla="*/ 596742 w 701706"/>
                <a:gd name="connsiteY22" fmla="*/ 596741 h 831175"/>
                <a:gd name="connsiteX23" fmla="*/ 512580 w 701706"/>
                <a:gd name="connsiteY23" fmla="*/ 400328 h 831175"/>
                <a:gd name="connsiteX24" fmla="*/ 512580 w 701706"/>
                <a:gd name="connsiteY24" fmla="*/ 217759 h 831175"/>
                <a:gd name="connsiteX25" fmla="*/ 582791 w 701706"/>
                <a:gd name="connsiteY25" fmla="*/ 420791 h 831175"/>
                <a:gd name="connsiteX0" fmla="*/ 582791 w 687350"/>
                <a:gd name="connsiteY0" fmla="*/ 420791 h 831175"/>
                <a:gd name="connsiteX1" fmla="*/ 662342 w 687350"/>
                <a:gd name="connsiteY1" fmla="*/ 445648 h 831175"/>
                <a:gd name="connsiteX2" fmla="*/ 681128 w 687350"/>
                <a:gd name="connsiteY2" fmla="*/ 376172 h 831175"/>
                <a:gd name="connsiteX3" fmla="*/ 591165 w 687350"/>
                <a:gd name="connsiteY3" fmla="*/ 125094 h 831175"/>
                <a:gd name="connsiteX4" fmla="*/ 462582 w 687350"/>
                <a:gd name="connsiteY4" fmla="*/ 0 h 831175"/>
                <a:gd name="connsiteX5" fmla="*/ 320770 w 687350"/>
                <a:gd name="connsiteY5" fmla="*/ 0 h 831175"/>
                <a:gd name="connsiteX6" fmla="*/ 316039 w 687350"/>
                <a:gd name="connsiteY6" fmla="*/ 170 h 831175"/>
                <a:gd name="connsiteX7" fmla="*/ 111570 w 687350"/>
                <a:gd name="connsiteY7" fmla="*/ 138827 h 831175"/>
                <a:gd name="connsiteX8" fmla="*/ 5115 w 687350"/>
                <a:gd name="connsiteY8" fmla="*/ 390823 h 831175"/>
                <a:gd name="connsiteX9" fmla="*/ 38938 w 687350"/>
                <a:gd name="connsiteY9" fmla="*/ 474686 h 831175"/>
                <a:gd name="connsiteX10" fmla="*/ 122801 w 687350"/>
                <a:gd name="connsiteY10" fmla="*/ 440864 h 831175"/>
                <a:gd name="connsiteX11" fmla="*/ 192897 w 687350"/>
                <a:gd name="connsiteY11" fmla="*/ 275545 h 831175"/>
                <a:gd name="connsiteX12" fmla="*/ 192897 w 687350"/>
                <a:gd name="connsiteY12" fmla="*/ 395320 h 831175"/>
                <a:gd name="connsiteX13" fmla="*/ 106561 w 687350"/>
                <a:gd name="connsiteY13" fmla="*/ 596741 h 831175"/>
                <a:gd name="connsiteX14" fmla="*/ 192897 w 687350"/>
                <a:gd name="connsiteY14" fmla="*/ 596741 h 831175"/>
                <a:gd name="connsiteX15" fmla="*/ 192897 w 687350"/>
                <a:gd name="connsiteY15" fmla="*/ 831175 h 831175"/>
                <a:gd name="connsiteX16" fmla="*/ 320770 w 687350"/>
                <a:gd name="connsiteY16" fmla="*/ 831175 h 831175"/>
                <a:gd name="connsiteX17" fmla="*/ 320770 w 687350"/>
                <a:gd name="connsiteY17" fmla="*/ 596741 h 831175"/>
                <a:gd name="connsiteX18" fmla="*/ 384707 w 687350"/>
                <a:gd name="connsiteY18" fmla="*/ 596741 h 831175"/>
                <a:gd name="connsiteX19" fmla="*/ 384707 w 687350"/>
                <a:gd name="connsiteY19" fmla="*/ 831175 h 831175"/>
                <a:gd name="connsiteX20" fmla="*/ 512580 w 687350"/>
                <a:gd name="connsiteY20" fmla="*/ 831175 h 831175"/>
                <a:gd name="connsiteX21" fmla="*/ 512580 w 687350"/>
                <a:gd name="connsiteY21" fmla="*/ 596741 h 831175"/>
                <a:gd name="connsiteX22" fmla="*/ 596742 w 687350"/>
                <a:gd name="connsiteY22" fmla="*/ 596741 h 831175"/>
                <a:gd name="connsiteX23" fmla="*/ 512580 w 687350"/>
                <a:gd name="connsiteY23" fmla="*/ 400328 h 831175"/>
                <a:gd name="connsiteX24" fmla="*/ 512580 w 687350"/>
                <a:gd name="connsiteY24" fmla="*/ 217759 h 831175"/>
                <a:gd name="connsiteX25" fmla="*/ 582791 w 687350"/>
                <a:gd name="connsiteY25" fmla="*/ 420791 h 831175"/>
                <a:gd name="connsiteX0" fmla="*/ 582791 w 687350"/>
                <a:gd name="connsiteY0" fmla="*/ 420791 h 831175"/>
                <a:gd name="connsiteX1" fmla="*/ 662342 w 687350"/>
                <a:gd name="connsiteY1" fmla="*/ 445648 h 831175"/>
                <a:gd name="connsiteX2" fmla="*/ 681128 w 687350"/>
                <a:gd name="connsiteY2" fmla="*/ 376172 h 831175"/>
                <a:gd name="connsiteX3" fmla="*/ 591165 w 687350"/>
                <a:gd name="connsiteY3" fmla="*/ 125094 h 831175"/>
                <a:gd name="connsiteX4" fmla="*/ 506690 w 687350"/>
                <a:gd name="connsiteY4" fmla="*/ 20718 h 831175"/>
                <a:gd name="connsiteX5" fmla="*/ 320770 w 687350"/>
                <a:gd name="connsiteY5" fmla="*/ 0 h 831175"/>
                <a:gd name="connsiteX6" fmla="*/ 316039 w 687350"/>
                <a:gd name="connsiteY6" fmla="*/ 170 h 831175"/>
                <a:gd name="connsiteX7" fmla="*/ 111570 w 687350"/>
                <a:gd name="connsiteY7" fmla="*/ 138827 h 831175"/>
                <a:gd name="connsiteX8" fmla="*/ 5115 w 687350"/>
                <a:gd name="connsiteY8" fmla="*/ 390823 h 831175"/>
                <a:gd name="connsiteX9" fmla="*/ 38938 w 687350"/>
                <a:gd name="connsiteY9" fmla="*/ 474686 h 831175"/>
                <a:gd name="connsiteX10" fmla="*/ 122801 w 687350"/>
                <a:gd name="connsiteY10" fmla="*/ 440864 h 831175"/>
                <a:gd name="connsiteX11" fmla="*/ 192897 w 687350"/>
                <a:gd name="connsiteY11" fmla="*/ 275545 h 831175"/>
                <a:gd name="connsiteX12" fmla="*/ 192897 w 687350"/>
                <a:gd name="connsiteY12" fmla="*/ 395320 h 831175"/>
                <a:gd name="connsiteX13" fmla="*/ 106561 w 687350"/>
                <a:gd name="connsiteY13" fmla="*/ 596741 h 831175"/>
                <a:gd name="connsiteX14" fmla="*/ 192897 w 687350"/>
                <a:gd name="connsiteY14" fmla="*/ 596741 h 831175"/>
                <a:gd name="connsiteX15" fmla="*/ 192897 w 687350"/>
                <a:gd name="connsiteY15" fmla="*/ 831175 h 831175"/>
                <a:gd name="connsiteX16" fmla="*/ 320770 w 687350"/>
                <a:gd name="connsiteY16" fmla="*/ 831175 h 831175"/>
                <a:gd name="connsiteX17" fmla="*/ 320770 w 687350"/>
                <a:gd name="connsiteY17" fmla="*/ 596741 h 831175"/>
                <a:gd name="connsiteX18" fmla="*/ 384707 w 687350"/>
                <a:gd name="connsiteY18" fmla="*/ 596741 h 831175"/>
                <a:gd name="connsiteX19" fmla="*/ 384707 w 687350"/>
                <a:gd name="connsiteY19" fmla="*/ 831175 h 831175"/>
                <a:gd name="connsiteX20" fmla="*/ 512580 w 687350"/>
                <a:gd name="connsiteY20" fmla="*/ 831175 h 831175"/>
                <a:gd name="connsiteX21" fmla="*/ 512580 w 687350"/>
                <a:gd name="connsiteY21" fmla="*/ 596741 h 831175"/>
                <a:gd name="connsiteX22" fmla="*/ 596742 w 687350"/>
                <a:gd name="connsiteY22" fmla="*/ 596741 h 831175"/>
                <a:gd name="connsiteX23" fmla="*/ 512580 w 687350"/>
                <a:gd name="connsiteY23" fmla="*/ 400328 h 831175"/>
                <a:gd name="connsiteX24" fmla="*/ 512580 w 687350"/>
                <a:gd name="connsiteY24" fmla="*/ 217759 h 831175"/>
                <a:gd name="connsiteX25" fmla="*/ 582791 w 687350"/>
                <a:gd name="connsiteY25" fmla="*/ 420791 h 831175"/>
                <a:gd name="connsiteX0" fmla="*/ 582791 w 687350"/>
                <a:gd name="connsiteY0" fmla="*/ 425269 h 835653"/>
                <a:gd name="connsiteX1" fmla="*/ 662342 w 687350"/>
                <a:gd name="connsiteY1" fmla="*/ 450126 h 835653"/>
                <a:gd name="connsiteX2" fmla="*/ 681128 w 687350"/>
                <a:gd name="connsiteY2" fmla="*/ 380650 h 835653"/>
                <a:gd name="connsiteX3" fmla="*/ 591165 w 687350"/>
                <a:gd name="connsiteY3" fmla="*/ 129572 h 835653"/>
                <a:gd name="connsiteX4" fmla="*/ 506690 w 687350"/>
                <a:gd name="connsiteY4" fmla="*/ 25196 h 835653"/>
                <a:gd name="connsiteX5" fmla="*/ 320770 w 687350"/>
                <a:gd name="connsiteY5" fmla="*/ 4478 h 835653"/>
                <a:gd name="connsiteX6" fmla="*/ 316039 w 687350"/>
                <a:gd name="connsiteY6" fmla="*/ 4648 h 835653"/>
                <a:gd name="connsiteX7" fmla="*/ 111570 w 687350"/>
                <a:gd name="connsiteY7" fmla="*/ 143305 h 835653"/>
                <a:gd name="connsiteX8" fmla="*/ 5115 w 687350"/>
                <a:gd name="connsiteY8" fmla="*/ 395301 h 835653"/>
                <a:gd name="connsiteX9" fmla="*/ 38938 w 687350"/>
                <a:gd name="connsiteY9" fmla="*/ 479164 h 835653"/>
                <a:gd name="connsiteX10" fmla="*/ 122801 w 687350"/>
                <a:gd name="connsiteY10" fmla="*/ 445342 h 835653"/>
                <a:gd name="connsiteX11" fmla="*/ 192897 w 687350"/>
                <a:gd name="connsiteY11" fmla="*/ 280023 h 835653"/>
                <a:gd name="connsiteX12" fmla="*/ 192897 w 687350"/>
                <a:gd name="connsiteY12" fmla="*/ 399798 h 835653"/>
                <a:gd name="connsiteX13" fmla="*/ 106561 w 687350"/>
                <a:gd name="connsiteY13" fmla="*/ 601219 h 835653"/>
                <a:gd name="connsiteX14" fmla="*/ 192897 w 687350"/>
                <a:gd name="connsiteY14" fmla="*/ 601219 h 835653"/>
                <a:gd name="connsiteX15" fmla="*/ 192897 w 687350"/>
                <a:gd name="connsiteY15" fmla="*/ 835653 h 835653"/>
                <a:gd name="connsiteX16" fmla="*/ 320770 w 687350"/>
                <a:gd name="connsiteY16" fmla="*/ 835653 h 835653"/>
                <a:gd name="connsiteX17" fmla="*/ 320770 w 687350"/>
                <a:gd name="connsiteY17" fmla="*/ 601219 h 835653"/>
                <a:gd name="connsiteX18" fmla="*/ 384707 w 687350"/>
                <a:gd name="connsiteY18" fmla="*/ 601219 h 835653"/>
                <a:gd name="connsiteX19" fmla="*/ 384707 w 687350"/>
                <a:gd name="connsiteY19" fmla="*/ 835653 h 835653"/>
                <a:gd name="connsiteX20" fmla="*/ 512580 w 687350"/>
                <a:gd name="connsiteY20" fmla="*/ 835653 h 835653"/>
                <a:gd name="connsiteX21" fmla="*/ 512580 w 687350"/>
                <a:gd name="connsiteY21" fmla="*/ 601219 h 835653"/>
                <a:gd name="connsiteX22" fmla="*/ 596742 w 687350"/>
                <a:gd name="connsiteY22" fmla="*/ 601219 h 835653"/>
                <a:gd name="connsiteX23" fmla="*/ 512580 w 687350"/>
                <a:gd name="connsiteY23" fmla="*/ 404806 h 835653"/>
                <a:gd name="connsiteX24" fmla="*/ 512580 w 687350"/>
                <a:gd name="connsiteY24" fmla="*/ 222237 h 835653"/>
                <a:gd name="connsiteX25" fmla="*/ 582791 w 687350"/>
                <a:gd name="connsiteY25" fmla="*/ 425269 h 835653"/>
                <a:gd name="connsiteX0" fmla="*/ 582791 w 687350"/>
                <a:gd name="connsiteY0" fmla="*/ 425269 h 835653"/>
                <a:gd name="connsiteX1" fmla="*/ 662342 w 687350"/>
                <a:gd name="connsiteY1" fmla="*/ 450126 h 835653"/>
                <a:gd name="connsiteX2" fmla="*/ 681128 w 687350"/>
                <a:gd name="connsiteY2" fmla="*/ 380650 h 835653"/>
                <a:gd name="connsiteX3" fmla="*/ 591165 w 687350"/>
                <a:gd name="connsiteY3" fmla="*/ 129572 h 835653"/>
                <a:gd name="connsiteX4" fmla="*/ 506690 w 687350"/>
                <a:gd name="connsiteY4" fmla="*/ 25196 h 835653"/>
                <a:gd name="connsiteX5" fmla="*/ 320770 w 687350"/>
                <a:gd name="connsiteY5" fmla="*/ 4478 h 835653"/>
                <a:gd name="connsiteX6" fmla="*/ 111570 w 687350"/>
                <a:gd name="connsiteY6" fmla="*/ 143305 h 835653"/>
                <a:gd name="connsiteX7" fmla="*/ 5115 w 687350"/>
                <a:gd name="connsiteY7" fmla="*/ 395301 h 835653"/>
                <a:gd name="connsiteX8" fmla="*/ 38938 w 687350"/>
                <a:gd name="connsiteY8" fmla="*/ 479164 h 835653"/>
                <a:gd name="connsiteX9" fmla="*/ 122801 w 687350"/>
                <a:gd name="connsiteY9" fmla="*/ 445342 h 835653"/>
                <a:gd name="connsiteX10" fmla="*/ 192897 w 687350"/>
                <a:gd name="connsiteY10" fmla="*/ 280023 h 835653"/>
                <a:gd name="connsiteX11" fmla="*/ 192897 w 687350"/>
                <a:gd name="connsiteY11" fmla="*/ 399798 h 835653"/>
                <a:gd name="connsiteX12" fmla="*/ 106561 w 687350"/>
                <a:gd name="connsiteY12" fmla="*/ 601219 h 835653"/>
                <a:gd name="connsiteX13" fmla="*/ 192897 w 687350"/>
                <a:gd name="connsiteY13" fmla="*/ 601219 h 835653"/>
                <a:gd name="connsiteX14" fmla="*/ 192897 w 687350"/>
                <a:gd name="connsiteY14" fmla="*/ 835653 h 835653"/>
                <a:gd name="connsiteX15" fmla="*/ 320770 w 687350"/>
                <a:gd name="connsiteY15" fmla="*/ 835653 h 835653"/>
                <a:gd name="connsiteX16" fmla="*/ 320770 w 687350"/>
                <a:gd name="connsiteY16" fmla="*/ 601219 h 835653"/>
                <a:gd name="connsiteX17" fmla="*/ 384707 w 687350"/>
                <a:gd name="connsiteY17" fmla="*/ 601219 h 835653"/>
                <a:gd name="connsiteX18" fmla="*/ 384707 w 687350"/>
                <a:gd name="connsiteY18" fmla="*/ 835653 h 835653"/>
                <a:gd name="connsiteX19" fmla="*/ 512580 w 687350"/>
                <a:gd name="connsiteY19" fmla="*/ 835653 h 835653"/>
                <a:gd name="connsiteX20" fmla="*/ 512580 w 687350"/>
                <a:gd name="connsiteY20" fmla="*/ 601219 h 835653"/>
                <a:gd name="connsiteX21" fmla="*/ 596742 w 687350"/>
                <a:gd name="connsiteY21" fmla="*/ 601219 h 835653"/>
                <a:gd name="connsiteX22" fmla="*/ 512580 w 687350"/>
                <a:gd name="connsiteY22" fmla="*/ 404806 h 835653"/>
                <a:gd name="connsiteX23" fmla="*/ 512580 w 687350"/>
                <a:gd name="connsiteY23" fmla="*/ 222237 h 835653"/>
                <a:gd name="connsiteX24" fmla="*/ 582791 w 687350"/>
                <a:gd name="connsiteY24" fmla="*/ 425269 h 835653"/>
                <a:gd name="connsiteX0" fmla="*/ 582791 w 687350"/>
                <a:gd name="connsiteY0" fmla="*/ 427591 h 837975"/>
                <a:gd name="connsiteX1" fmla="*/ 662342 w 687350"/>
                <a:gd name="connsiteY1" fmla="*/ 452448 h 837975"/>
                <a:gd name="connsiteX2" fmla="*/ 681128 w 687350"/>
                <a:gd name="connsiteY2" fmla="*/ 382972 h 837975"/>
                <a:gd name="connsiteX3" fmla="*/ 591165 w 687350"/>
                <a:gd name="connsiteY3" fmla="*/ 131894 h 837975"/>
                <a:gd name="connsiteX4" fmla="*/ 506690 w 687350"/>
                <a:gd name="connsiteY4" fmla="*/ 27518 h 837975"/>
                <a:gd name="connsiteX5" fmla="*/ 301473 w 687350"/>
                <a:gd name="connsiteY5" fmla="*/ 1620 h 837975"/>
                <a:gd name="connsiteX6" fmla="*/ 111570 w 687350"/>
                <a:gd name="connsiteY6" fmla="*/ 145627 h 837975"/>
                <a:gd name="connsiteX7" fmla="*/ 5115 w 687350"/>
                <a:gd name="connsiteY7" fmla="*/ 397623 h 837975"/>
                <a:gd name="connsiteX8" fmla="*/ 38938 w 687350"/>
                <a:gd name="connsiteY8" fmla="*/ 481486 h 837975"/>
                <a:gd name="connsiteX9" fmla="*/ 122801 w 687350"/>
                <a:gd name="connsiteY9" fmla="*/ 447664 h 837975"/>
                <a:gd name="connsiteX10" fmla="*/ 192897 w 687350"/>
                <a:gd name="connsiteY10" fmla="*/ 282345 h 837975"/>
                <a:gd name="connsiteX11" fmla="*/ 192897 w 687350"/>
                <a:gd name="connsiteY11" fmla="*/ 402120 h 837975"/>
                <a:gd name="connsiteX12" fmla="*/ 106561 w 687350"/>
                <a:gd name="connsiteY12" fmla="*/ 603541 h 837975"/>
                <a:gd name="connsiteX13" fmla="*/ 192897 w 687350"/>
                <a:gd name="connsiteY13" fmla="*/ 603541 h 837975"/>
                <a:gd name="connsiteX14" fmla="*/ 192897 w 687350"/>
                <a:gd name="connsiteY14" fmla="*/ 837975 h 837975"/>
                <a:gd name="connsiteX15" fmla="*/ 320770 w 687350"/>
                <a:gd name="connsiteY15" fmla="*/ 837975 h 837975"/>
                <a:gd name="connsiteX16" fmla="*/ 320770 w 687350"/>
                <a:gd name="connsiteY16" fmla="*/ 603541 h 837975"/>
                <a:gd name="connsiteX17" fmla="*/ 384707 w 687350"/>
                <a:gd name="connsiteY17" fmla="*/ 603541 h 837975"/>
                <a:gd name="connsiteX18" fmla="*/ 384707 w 687350"/>
                <a:gd name="connsiteY18" fmla="*/ 837975 h 837975"/>
                <a:gd name="connsiteX19" fmla="*/ 512580 w 687350"/>
                <a:gd name="connsiteY19" fmla="*/ 837975 h 837975"/>
                <a:gd name="connsiteX20" fmla="*/ 512580 w 687350"/>
                <a:gd name="connsiteY20" fmla="*/ 603541 h 837975"/>
                <a:gd name="connsiteX21" fmla="*/ 596742 w 687350"/>
                <a:gd name="connsiteY21" fmla="*/ 603541 h 837975"/>
                <a:gd name="connsiteX22" fmla="*/ 512580 w 687350"/>
                <a:gd name="connsiteY22" fmla="*/ 407128 h 837975"/>
                <a:gd name="connsiteX23" fmla="*/ 512580 w 687350"/>
                <a:gd name="connsiteY23" fmla="*/ 224559 h 837975"/>
                <a:gd name="connsiteX24" fmla="*/ 582791 w 687350"/>
                <a:gd name="connsiteY24" fmla="*/ 427591 h 837975"/>
                <a:gd name="connsiteX0" fmla="*/ 582791 w 687350"/>
                <a:gd name="connsiteY0" fmla="*/ 427591 h 837975"/>
                <a:gd name="connsiteX1" fmla="*/ 662342 w 687350"/>
                <a:gd name="connsiteY1" fmla="*/ 452448 h 837975"/>
                <a:gd name="connsiteX2" fmla="*/ 681128 w 687350"/>
                <a:gd name="connsiteY2" fmla="*/ 382972 h 837975"/>
                <a:gd name="connsiteX3" fmla="*/ 506690 w 687350"/>
                <a:gd name="connsiteY3" fmla="*/ 27518 h 837975"/>
                <a:gd name="connsiteX4" fmla="*/ 301473 w 687350"/>
                <a:gd name="connsiteY4" fmla="*/ 1620 h 837975"/>
                <a:gd name="connsiteX5" fmla="*/ 111570 w 687350"/>
                <a:gd name="connsiteY5" fmla="*/ 145627 h 837975"/>
                <a:gd name="connsiteX6" fmla="*/ 5115 w 687350"/>
                <a:gd name="connsiteY6" fmla="*/ 397623 h 837975"/>
                <a:gd name="connsiteX7" fmla="*/ 38938 w 687350"/>
                <a:gd name="connsiteY7" fmla="*/ 481486 h 837975"/>
                <a:gd name="connsiteX8" fmla="*/ 122801 w 687350"/>
                <a:gd name="connsiteY8" fmla="*/ 447664 h 837975"/>
                <a:gd name="connsiteX9" fmla="*/ 192897 w 687350"/>
                <a:gd name="connsiteY9" fmla="*/ 282345 h 837975"/>
                <a:gd name="connsiteX10" fmla="*/ 192897 w 687350"/>
                <a:gd name="connsiteY10" fmla="*/ 402120 h 837975"/>
                <a:gd name="connsiteX11" fmla="*/ 106561 w 687350"/>
                <a:gd name="connsiteY11" fmla="*/ 603541 h 837975"/>
                <a:gd name="connsiteX12" fmla="*/ 192897 w 687350"/>
                <a:gd name="connsiteY12" fmla="*/ 603541 h 837975"/>
                <a:gd name="connsiteX13" fmla="*/ 192897 w 687350"/>
                <a:gd name="connsiteY13" fmla="*/ 837975 h 837975"/>
                <a:gd name="connsiteX14" fmla="*/ 320770 w 687350"/>
                <a:gd name="connsiteY14" fmla="*/ 837975 h 837975"/>
                <a:gd name="connsiteX15" fmla="*/ 320770 w 687350"/>
                <a:gd name="connsiteY15" fmla="*/ 603541 h 837975"/>
                <a:gd name="connsiteX16" fmla="*/ 384707 w 687350"/>
                <a:gd name="connsiteY16" fmla="*/ 603541 h 837975"/>
                <a:gd name="connsiteX17" fmla="*/ 384707 w 687350"/>
                <a:gd name="connsiteY17" fmla="*/ 837975 h 837975"/>
                <a:gd name="connsiteX18" fmla="*/ 512580 w 687350"/>
                <a:gd name="connsiteY18" fmla="*/ 837975 h 837975"/>
                <a:gd name="connsiteX19" fmla="*/ 512580 w 687350"/>
                <a:gd name="connsiteY19" fmla="*/ 603541 h 837975"/>
                <a:gd name="connsiteX20" fmla="*/ 596742 w 687350"/>
                <a:gd name="connsiteY20" fmla="*/ 603541 h 837975"/>
                <a:gd name="connsiteX21" fmla="*/ 512580 w 687350"/>
                <a:gd name="connsiteY21" fmla="*/ 407128 h 837975"/>
                <a:gd name="connsiteX22" fmla="*/ 512580 w 687350"/>
                <a:gd name="connsiteY22" fmla="*/ 224559 h 837975"/>
                <a:gd name="connsiteX23" fmla="*/ 582791 w 687350"/>
                <a:gd name="connsiteY23" fmla="*/ 427591 h 837975"/>
                <a:gd name="connsiteX0" fmla="*/ 582791 w 749580"/>
                <a:gd name="connsiteY0" fmla="*/ 548585 h 958969"/>
                <a:gd name="connsiteX1" fmla="*/ 662342 w 749580"/>
                <a:gd name="connsiteY1" fmla="*/ 573442 h 958969"/>
                <a:gd name="connsiteX2" fmla="*/ 747290 w 749580"/>
                <a:gd name="connsiteY2" fmla="*/ 11904 h 958969"/>
                <a:gd name="connsiteX3" fmla="*/ 506690 w 749580"/>
                <a:gd name="connsiteY3" fmla="*/ 148512 h 958969"/>
                <a:gd name="connsiteX4" fmla="*/ 301473 w 749580"/>
                <a:gd name="connsiteY4" fmla="*/ 122614 h 958969"/>
                <a:gd name="connsiteX5" fmla="*/ 111570 w 749580"/>
                <a:gd name="connsiteY5" fmla="*/ 266621 h 958969"/>
                <a:gd name="connsiteX6" fmla="*/ 5115 w 749580"/>
                <a:gd name="connsiteY6" fmla="*/ 518617 h 958969"/>
                <a:gd name="connsiteX7" fmla="*/ 38938 w 749580"/>
                <a:gd name="connsiteY7" fmla="*/ 602480 h 958969"/>
                <a:gd name="connsiteX8" fmla="*/ 122801 w 749580"/>
                <a:gd name="connsiteY8" fmla="*/ 568658 h 958969"/>
                <a:gd name="connsiteX9" fmla="*/ 192897 w 749580"/>
                <a:gd name="connsiteY9" fmla="*/ 403339 h 958969"/>
                <a:gd name="connsiteX10" fmla="*/ 192897 w 749580"/>
                <a:gd name="connsiteY10" fmla="*/ 523114 h 958969"/>
                <a:gd name="connsiteX11" fmla="*/ 106561 w 749580"/>
                <a:gd name="connsiteY11" fmla="*/ 724535 h 958969"/>
                <a:gd name="connsiteX12" fmla="*/ 192897 w 749580"/>
                <a:gd name="connsiteY12" fmla="*/ 724535 h 958969"/>
                <a:gd name="connsiteX13" fmla="*/ 192897 w 749580"/>
                <a:gd name="connsiteY13" fmla="*/ 958969 h 958969"/>
                <a:gd name="connsiteX14" fmla="*/ 320770 w 749580"/>
                <a:gd name="connsiteY14" fmla="*/ 958969 h 958969"/>
                <a:gd name="connsiteX15" fmla="*/ 320770 w 749580"/>
                <a:gd name="connsiteY15" fmla="*/ 724535 h 958969"/>
                <a:gd name="connsiteX16" fmla="*/ 384707 w 749580"/>
                <a:gd name="connsiteY16" fmla="*/ 724535 h 958969"/>
                <a:gd name="connsiteX17" fmla="*/ 384707 w 749580"/>
                <a:gd name="connsiteY17" fmla="*/ 958969 h 958969"/>
                <a:gd name="connsiteX18" fmla="*/ 512580 w 749580"/>
                <a:gd name="connsiteY18" fmla="*/ 958969 h 958969"/>
                <a:gd name="connsiteX19" fmla="*/ 512580 w 749580"/>
                <a:gd name="connsiteY19" fmla="*/ 724535 h 958969"/>
                <a:gd name="connsiteX20" fmla="*/ 596742 w 749580"/>
                <a:gd name="connsiteY20" fmla="*/ 724535 h 958969"/>
                <a:gd name="connsiteX21" fmla="*/ 512580 w 749580"/>
                <a:gd name="connsiteY21" fmla="*/ 528122 h 958969"/>
                <a:gd name="connsiteX22" fmla="*/ 512580 w 749580"/>
                <a:gd name="connsiteY22" fmla="*/ 345553 h 958969"/>
                <a:gd name="connsiteX23" fmla="*/ 582791 w 749580"/>
                <a:gd name="connsiteY23" fmla="*/ 548585 h 958969"/>
                <a:gd name="connsiteX0" fmla="*/ 582791 w 749580"/>
                <a:gd name="connsiteY0" fmla="*/ 536681 h 947065"/>
                <a:gd name="connsiteX1" fmla="*/ 662342 w 749580"/>
                <a:gd name="connsiteY1" fmla="*/ 561538 h 947065"/>
                <a:gd name="connsiteX2" fmla="*/ 747290 w 749580"/>
                <a:gd name="connsiteY2" fmla="*/ 0 h 947065"/>
                <a:gd name="connsiteX3" fmla="*/ 506690 w 749580"/>
                <a:gd name="connsiteY3" fmla="*/ 136608 h 947065"/>
                <a:gd name="connsiteX4" fmla="*/ 301473 w 749580"/>
                <a:gd name="connsiteY4" fmla="*/ 110710 h 947065"/>
                <a:gd name="connsiteX5" fmla="*/ 111570 w 749580"/>
                <a:gd name="connsiteY5" fmla="*/ 254717 h 947065"/>
                <a:gd name="connsiteX6" fmla="*/ 5115 w 749580"/>
                <a:gd name="connsiteY6" fmla="*/ 506713 h 947065"/>
                <a:gd name="connsiteX7" fmla="*/ 38938 w 749580"/>
                <a:gd name="connsiteY7" fmla="*/ 590576 h 947065"/>
                <a:gd name="connsiteX8" fmla="*/ 122801 w 749580"/>
                <a:gd name="connsiteY8" fmla="*/ 556754 h 947065"/>
                <a:gd name="connsiteX9" fmla="*/ 192897 w 749580"/>
                <a:gd name="connsiteY9" fmla="*/ 391435 h 947065"/>
                <a:gd name="connsiteX10" fmla="*/ 192897 w 749580"/>
                <a:gd name="connsiteY10" fmla="*/ 511210 h 947065"/>
                <a:gd name="connsiteX11" fmla="*/ 106561 w 749580"/>
                <a:gd name="connsiteY11" fmla="*/ 712631 h 947065"/>
                <a:gd name="connsiteX12" fmla="*/ 192897 w 749580"/>
                <a:gd name="connsiteY12" fmla="*/ 712631 h 947065"/>
                <a:gd name="connsiteX13" fmla="*/ 192897 w 749580"/>
                <a:gd name="connsiteY13" fmla="*/ 947065 h 947065"/>
                <a:gd name="connsiteX14" fmla="*/ 320770 w 749580"/>
                <a:gd name="connsiteY14" fmla="*/ 947065 h 947065"/>
                <a:gd name="connsiteX15" fmla="*/ 320770 w 749580"/>
                <a:gd name="connsiteY15" fmla="*/ 712631 h 947065"/>
                <a:gd name="connsiteX16" fmla="*/ 384707 w 749580"/>
                <a:gd name="connsiteY16" fmla="*/ 712631 h 947065"/>
                <a:gd name="connsiteX17" fmla="*/ 384707 w 749580"/>
                <a:gd name="connsiteY17" fmla="*/ 947065 h 947065"/>
                <a:gd name="connsiteX18" fmla="*/ 512580 w 749580"/>
                <a:gd name="connsiteY18" fmla="*/ 947065 h 947065"/>
                <a:gd name="connsiteX19" fmla="*/ 512580 w 749580"/>
                <a:gd name="connsiteY19" fmla="*/ 712631 h 947065"/>
                <a:gd name="connsiteX20" fmla="*/ 596742 w 749580"/>
                <a:gd name="connsiteY20" fmla="*/ 712631 h 947065"/>
                <a:gd name="connsiteX21" fmla="*/ 512580 w 749580"/>
                <a:gd name="connsiteY21" fmla="*/ 516218 h 947065"/>
                <a:gd name="connsiteX22" fmla="*/ 512580 w 749580"/>
                <a:gd name="connsiteY22" fmla="*/ 333649 h 947065"/>
                <a:gd name="connsiteX23" fmla="*/ 582791 w 749580"/>
                <a:gd name="connsiteY23" fmla="*/ 536681 h 947065"/>
                <a:gd name="connsiteX0" fmla="*/ 582791 w 712342"/>
                <a:gd name="connsiteY0" fmla="*/ 549629 h 960013"/>
                <a:gd name="connsiteX1" fmla="*/ 662342 w 712342"/>
                <a:gd name="connsiteY1" fmla="*/ 574486 h 960013"/>
                <a:gd name="connsiteX2" fmla="*/ 708695 w 712342"/>
                <a:gd name="connsiteY2" fmla="*/ 0 h 960013"/>
                <a:gd name="connsiteX3" fmla="*/ 506690 w 712342"/>
                <a:gd name="connsiteY3" fmla="*/ 149556 h 960013"/>
                <a:gd name="connsiteX4" fmla="*/ 301473 w 712342"/>
                <a:gd name="connsiteY4" fmla="*/ 123658 h 960013"/>
                <a:gd name="connsiteX5" fmla="*/ 111570 w 712342"/>
                <a:gd name="connsiteY5" fmla="*/ 267665 h 960013"/>
                <a:gd name="connsiteX6" fmla="*/ 5115 w 712342"/>
                <a:gd name="connsiteY6" fmla="*/ 519661 h 960013"/>
                <a:gd name="connsiteX7" fmla="*/ 38938 w 712342"/>
                <a:gd name="connsiteY7" fmla="*/ 603524 h 960013"/>
                <a:gd name="connsiteX8" fmla="*/ 122801 w 712342"/>
                <a:gd name="connsiteY8" fmla="*/ 569702 h 960013"/>
                <a:gd name="connsiteX9" fmla="*/ 192897 w 712342"/>
                <a:gd name="connsiteY9" fmla="*/ 404383 h 960013"/>
                <a:gd name="connsiteX10" fmla="*/ 192897 w 712342"/>
                <a:gd name="connsiteY10" fmla="*/ 524158 h 960013"/>
                <a:gd name="connsiteX11" fmla="*/ 106561 w 712342"/>
                <a:gd name="connsiteY11" fmla="*/ 725579 h 960013"/>
                <a:gd name="connsiteX12" fmla="*/ 192897 w 712342"/>
                <a:gd name="connsiteY12" fmla="*/ 725579 h 960013"/>
                <a:gd name="connsiteX13" fmla="*/ 192897 w 712342"/>
                <a:gd name="connsiteY13" fmla="*/ 960013 h 960013"/>
                <a:gd name="connsiteX14" fmla="*/ 320770 w 712342"/>
                <a:gd name="connsiteY14" fmla="*/ 960013 h 960013"/>
                <a:gd name="connsiteX15" fmla="*/ 320770 w 712342"/>
                <a:gd name="connsiteY15" fmla="*/ 725579 h 960013"/>
                <a:gd name="connsiteX16" fmla="*/ 384707 w 712342"/>
                <a:gd name="connsiteY16" fmla="*/ 725579 h 960013"/>
                <a:gd name="connsiteX17" fmla="*/ 384707 w 712342"/>
                <a:gd name="connsiteY17" fmla="*/ 960013 h 960013"/>
                <a:gd name="connsiteX18" fmla="*/ 512580 w 712342"/>
                <a:gd name="connsiteY18" fmla="*/ 960013 h 960013"/>
                <a:gd name="connsiteX19" fmla="*/ 512580 w 712342"/>
                <a:gd name="connsiteY19" fmla="*/ 725579 h 960013"/>
                <a:gd name="connsiteX20" fmla="*/ 596742 w 712342"/>
                <a:gd name="connsiteY20" fmla="*/ 725579 h 960013"/>
                <a:gd name="connsiteX21" fmla="*/ 512580 w 712342"/>
                <a:gd name="connsiteY21" fmla="*/ 529166 h 960013"/>
                <a:gd name="connsiteX22" fmla="*/ 512580 w 712342"/>
                <a:gd name="connsiteY22" fmla="*/ 346597 h 960013"/>
                <a:gd name="connsiteX23" fmla="*/ 582791 w 712342"/>
                <a:gd name="connsiteY23" fmla="*/ 549629 h 960013"/>
                <a:gd name="connsiteX0" fmla="*/ 582791 w 787131"/>
                <a:gd name="connsiteY0" fmla="*/ 549629 h 960013"/>
                <a:gd name="connsiteX1" fmla="*/ 783639 w 787131"/>
                <a:gd name="connsiteY1" fmla="*/ 126450 h 960013"/>
                <a:gd name="connsiteX2" fmla="*/ 708695 w 787131"/>
                <a:gd name="connsiteY2" fmla="*/ 0 h 960013"/>
                <a:gd name="connsiteX3" fmla="*/ 506690 w 787131"/>
                <a:gd name="connsiteY3" fmla="*/ 149556 h 960013"/>
                <a:gd name="connsiteX4" fmla="*/ 301473 w 787131"/>
                <a:gd name="connsiteY4" fmla="*/ 123658 h 960013"/>
                <a:gd name="connsiteX5" fmla="*/ 111570 w 787131"/>
                <a:gd name="connsiteY5" fmla="*/ 267665 h 960013"/>
                <a:gd name="connsiteX6" fmla="*/ 5115 w 787131"/>
                <a:gd name="connsiteY6" fmla="*/ 519661 h 960013"/>
                <a:gd name="connsiteX7" fmla="*/ 38938 w 787131"/>
                <a:gd name="connsiteY7" fmla="*/ 603524 h 960013"/>
                <a:gd name="connsiteX8" fmla="*/ 122801 w 787131"/>
                <a:gd name="connsiteY8" fmla="*/ 569702 h 960013"/>
                <a:gd name="connsiteX9" fmla="*/ 192897 w 787131"/>
                <a:gd name="connsiteY9" fmla="*/ 404383 h 960013"/>
                <a:gd name="connsiteX10" fmla="*/ 192897 w 787131"/>
                <a:gd name="connsiteY10" fmla="*/ 524158 h 960013"/>
                <a:gd name="connsiteX11" fmla="*/ 106561 w 787131"/>
                <a:gd name="connsiteY11" fmla="*/ 725579 h 960013"/>
                <a:gd name="connsiteX12" fmla="*/ 192897 w 787131"/>
                <a:gd name="connsiteY12" fmla="*/ 725579 h 960013"/>
                <a:gd name="connsiteX13" fmla="*/ 192897 w 787131"/>
                <a:gd name="connsiteY13" fmla="*/ 960013 h 960013"/>
                <a:gd name="connsiteX14" fmla="*/ 320770 w 787131"/>
                <a:gd name="connsiteY14" fmla="*/ 960013 h 960013"/>
                <a:gd name="connsiteX15" fmla="*/ 320770 w 787131"/>
                <a:gd name="connsiteY15" fmla="*/ 725579 h 960013"/>
                <a:gd name="connsiteX16" fmla="*/ 384707 w 787131"/>
                <a:gd name="connsiteY16" fmla="*/ 725579 h 960013"/>
                <a:gd name="connsiteX17" fmla="*/ 384707 w 787131"/>
                <a:gd name="connsiteY17" fmla="*/ 960013 h 960013"/>
                <a:gd name="connsiteX18" fmla="*/ 512580 w 787131"/>
                <a:gd name="connsiteY18" fmla="*/ 960013 h 960013"/>
                <a:gd name="connsiteX19" fmla="*/ 512580 w 787131"/>
                <a:gd name="connsiteY19" fmla="*/ 725579 h 960013"/>
                <a:gd name="connsiteX20" fmla="*/ 596742 w 787131"/>
                <a:gd name="connsiteY20" fmla="*/ 725579 h 960013"/>
                <a:gd name="connsiteX21" fmla="*/ 512580 w 787131"/>
                <a:gd name="connsiteY21" fmla="*/ 529166 h 960013"/>
                <a:gd name="connsiteX22" fmla="*/ 512580 w 787131"/>
                <a:gd name="connsiteY22" fmla="*/ 346597 h 960013"/>
                <a:gd name="connsiteX23" fmla="*/ 582791 w 787131"/>
                <a:gd name="connsiteY23" fmla="*/ 549629 h 960013"/>
                <a:gd name="connsiteX0" fmla="*/ 682034 w 783862"/>
                <a:gd name="connsiteY0" fmla="*/ 246623 h 960013"/>
                <a:gd name="connsiteX1" fmla="*/ 783639 w 783862"/>
                <a:gd name="connsiteY1" fmla="*/ 126450 h 960013"/>
                <a:gd name="connsiteX2" fmla="*/ 708695 w 783862"/>
                <a:gd name="connsiteY2" fmla="*/ 0 h 960013"/>
                <a:gd name="connsiteX3" fmla="*/ 506690 w 783862"/>
                <a:gd name="connsiteY3" fmla="*/ 149556 h 960013"/>
                <a:gd name="connsiteX4" fmla="*/ 301473 w 783862"/>
                <a:gd name="connsiteY4" fmla="*/ 123658 h 960013"/>
                <a:gd name="connsiteX5" fmla="*/ 111570 w 783862"/>
                <a:gd name="connsiteY5" fmla="*/ 267665 h 960013"/>
                <a:gd name="connsiteX6" fmla="*/ 5115 w 783862"/>
                <a:gd name="connsiteY6" fmla="*/ 519661 h 960013"/>
                <a:gd name="connsiteX7" fmla="*/ 38938 w 783862"/>
                <a:gd name="connsiteY7" fmla="*/ 603524 h 960013"/>
                <a:gd name="connsiteX8" fmla="*/ 122801 w 783862"/>
                <a:gd name="connsiteY8" fmla="*/ 569702 h 960013"/>
                <a:gd name="connsiteX9" fmla="*/ 192897 w 783862"/>
                <a:gd name="connsiteY9" fmla="*/ 404383 h 960013"/>
                <a:gd name="connsiteX10" fmla="*/ 192897 w 783862"/>
                <a:gd name="connsiteY10" fmla="*/ 524158 h 960013"/>
                <a:gd name="connsiteX11" fmla="*/ 106561 w 783862"/>
                <a:gd name="connsiteY11" fmla="*/ 725579 h 960013"/>
                <a:gd name="connsiteX12" fmla="*/ 192897 w 783862"/>
                <a:gd name="connsiteY12" fmla="*/ 725579 h 960013"/>
                <a:gd name="connsiteX13" fmla="*/ 192897 w 783862"/>
                <a:gd name="connsiteY13" fmla="*/ 960013 h 960013"/>
                <a:gd name="connsiteX14" fmla="*/ 320770 w 783862"/>
                <a:gd name="connsiteY14" fmla="*/ 960013 h 960013"/>
                <a:gd name="connsiteX15" fmla="*/ 320770 w 783862"/>
                <a:gd name="connsiteY15" fmla="*/ 725579 h 960013"/>
                <a:gd name="connsiteX16" fmla="*/ 384707 w 783862"/>
                <a:gd name="connsiteY16" fmla="*/ 725579 h 960013"/>
                <a:gd name="connsiteX17" fmla="*/ 384707 w 783862"/>
                <a:gd name="connsiteY17" fmla="*/ 960013 h 960013"/>
                <a:gd name="connsiteX18" fmla="*/ 512580 w 783862"/>
                <a:gd name="connsiteY18" fmla="*/ 960013 h 960013"/>
                <a:gd name="connsiteX19" fmla="*/ 512580 w 783862"/>
                <a:gd name="connsiteY19" fmla="*/ 725579 h 960013"/>
                <a:gd name="connsiteX20" fmla="*/ 596742 w 783862"/>
                <a:gd name="connsiteY20" fmla="*/ 725579 h 960013"/>
                <a:gd name="connsiteX21" fmla="*/ 512580 w 783862"/>
                <a:gd name="connsiteY21" fmla="*/ 529166 h 960013"/>
                <a:gd name="connsiteX22" fmla="*/ 512580 w 783862"/>
                <a:gd name="connsiteY22" fmla="*/ 346597 h 960013"/>
                <a:gd name="connsiteX23" fmla="*/ 682034 w 783862"/>
                <a:gd name="connsiteY23" fmla="*/ 246623 h 960013"/>
                <a:gd name="connsiteX0" fmla="*/ 512580 w 783862"/>
                <a:gd name="connsiteY0" fmla="*/ 346597 h 960013"/>
                <a:gd name="connsiteX1" fmla="*/ 783639 w 783862"/>
                <a:gd name="connsiteY1" fmla="*/ 126450 h 960013"/>
                <a:gd name="connsiteX2" fmla="*/ 708695 w 783862"/>
                <a:gd name="connsiteY2" fmla="*/ 0 h 960013"/>
                <a:gd name="connsiteX3" fmla="*/ 506690 w 783862"/>
                <a:gd name="connsiteY3" fmla="*/ 149556 h 960013"/>
                <a:gd name="connsiteX4" fmla="*/ 301473 w 783862"/>
                <a:gd name="connsiteY4" fmla="*/ 123658 h 960013"/>
                <a:gd name="connsiteX5" fmla="*/ 111570 w 783862"/>
                <a:gd name="connsiteY5" fmla="*/ 267665 h 960013"/>
                <a:gd name="connsiteX6" fmla="*/ 5115 w 783862"/>
                <a:gd name="connsiteY6" fmla="*/ 519661 h 960013"/>
                <a:gd name="connsiteX7" fmla="*/ 38938 w 783862"/>
                <a:gd name="connsiteY7" fmla="*/ 603524 h 960013"/>
                <a:gd name="connsiteX8" fmla="*/ 122801 w 783862"/>
                <a:gd name="connsiteY8" fmla="*/ 569702 h 960013"/>
                <a:gd name="connsiteX9" fmla="*/ 192897 w 783862"/>
                <a:gd name="connsiteY9" fmla="*/ 404383 h 960013"/>
                <a:gd name="connsiteX10" fmla="*/ 192897 w 783862"/>
                <a:gd name="connsiteY10" fmla="*/ 524158 h 960013"/>
                <a:gd name="connsiteX11" fmla="*/ 106561 w 783862"/>
                <a:gd name="connsiteY11" fmla="*/ 725579 h 960013"/>
                <a:gd name="connsiteX12" fmla="*/ 192897 w 783862"/>
                <a:gd name="connsiteY12" fmla="*/ 725579 h 960013"/>
                <a:gd name="connsiteX13" fmla="*/ 192897 w 783862"/>
                <a:gd name="connsiteY13" fmla="*/ 960013 h 960013"/>
                <a:gd name="connsiteX14" fmla="*/ 320770 w 783862"/>
                <a:gd name="connsiteY14" fmla="*/ 960013 h 960013"/>
                <a:gd name="connsiteX15" fmla="*/ 320770 w 783862"/>
                <a:gd name="connsiteY15" fmla="*/ 725579 h 960013"/>
                <a:gd name="connsiteX16" fmla="*/ 384707 w 783862"/>
                <a:gd name="connsiteY16" fmla="*/ 725579 h 960013"/>
                <a:gd name="connsiteX17" fmla="*/ 384707 w 783862"/>
                <a:gd name="connsiteY17" fmla="*/ 960013 h 960013"/>
                <a:gd name="connsiteX18" fmla="*/ 512580 w 783862"/>
                <a:gd name="connsiteY18" fmla="*/ 960013 h 960013"/>
                <a:gd name="connsiteX19" fmla="*/ 512580 w 783862"/>
                <a:gd name="connsiteY19" fmla="*/ 725579 h 960013"/>
                <a:gd name="connsiteX20" fmla="*/ 596742 w 783862"/>
                <a:gd name="connsiteY20" fmla="*/ 725579 h 960013"/>
                <a:gd name="connsiteX21" fmla="*/ 512580 w 783862"/>
                <a:gd name="connsiteY21" fmla="*/ 529166 h 960013"/>
                <a:gd name="connsiteX22" fmla="*/ 512580 w 783862"/>
                <a:gd name="connsiteY22" fmla="*/ 346597 h 960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83862" h="960013">
                  <a:moveTo>
                    <a:pt x="512580" y="346597"/>
                  </a:moveTo>
                  <a:lnTo>
                    <a:pt x="783639" y="126450"/>
                  </a:lnTo>
                  <a:cubicBezTo>
                    <a:pt x="788082" y="85346"/>
                    <a:pt x="724853" y="23261"/>
                    <a:pt x="708695" y="0"/>
                  </a:cubicBezTo>
                  <a:lnTo>
                    <a:pt x="506690" y="149556"/>
                  </a:lnTo>
                  <a:cubicBezTo>
                    <a:pt x="417149" y="103803"/>
                    <a:pt x="363446" y="130564"/>
                    <a:pt x="301473" y="123658"/>
                  </a:cubicBezTo>
                  <a:cubicBezTo>
                    <a:pt x="235620" y="143343"/>
                    <a:pt x="160963" y="201665"/>
                    <a:pt x="111570" y="267665"/>
                  </a:cubicBezTo>
                  <a:cubicBezTo>
                    <a:pt x="62177" y="333665"/>
                    <a:pt x="45054" y="425674"/>
                    <a:pt x="5115" y="519661"/>
                  </a:cubicBezTo>
                  <a:cubicBezTo>
                    <a:pt x="-8703" y="552160"/>
                    <a:pt x="6439" y="589705"/>
                    <a:pt x="38938" y="603524"/>
                  </a:cubicBezTo>
                  <a:cubicBezTo>
                    <a:pt x="71437" y="617343"/>
                    <a:pt x="108983" y="602201"/>
                    <a:pt x="122801" y="569702"/>
                  </a:cubicBezTo>
                  <a:lnTo>
                    <a:pt x="192897" y="404383"/>
                  </a:lnTo>
                  <a:lnTo>
                    <a:pt x="192897" y="524158"/>
                  </a:lnTo>
                  <a:lnTo>
                    <a:pt x="106561" y="725579"/>
                  </a:lnTo>
                  <a:lnTo>
                    <a:pt x="192897" y="725579"/>
                  </a:lnTo>
                  <a:lnTo>
                    <a:pt x="192897" y="960013"/>
                  </a:lnTo>
                  <a:lnTo>
                    <a:pt x="320770" y="960013"/>
                  </a:lnTo>
                  <a:lnTo>
                    <a:pt x="320770" y="725579"/>
                  </a:lnTo>
                  <a:lnTo>
                    <a:pt x="384707" y="725579"/>
                  </a:lnTo>
                  <a:lnTo>
                    <a:pt x="384707" y="960013"/>
                  </a:lnTo>
                  <a:lnTo>
                    <a:pt x="512580" y="960013"/>
                  </a:lnTo>
                  <a:lnTo>
                    <a:pt x="512580" y="725579"/>
                  </a:lnTo>
                  <a:lnTo>
                    <a:pt x="596742" y="725579"/>
                  </a:lnTo>
                  <a:lnTo>
                    <a:pt x="512580" y="529166"/>
                  </a:lnTo>
                  <a:lnTo>
                    <a:pt x="512580" y="346597"/>
                  </a:lnTo>
                  <a:close/>
                </a:path>
              </a:pathLst>
            </a:custGeom>
            <a:solidFill>
              <a:srgbClr val="FF6600"/>
            </a:solidFill>
            <a:ln w="212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5C72669E-AC84-0A4F-9507-7D631BE53407}"/>
                </a:ext>
              </a:extLst>
            </p:cNvPr>
            <p:cNvSpPr/>
            <p:nvPr/>
          </p:nvSpPr>
          <p:spPr>
            <a:xfrm>
              <a:off x="6397547" y="2646018"/>
              <a:ext cx="1453235" cy="2514287"/>
            </a:xfrm>
            <a:custGeom>
              <a:avLst/>
              <a:gdLst>
                <a:gd name="connsiteX0" fmla="*/ 1448130 w 1453235"/>
                <a:gd name="connsiteY0" fmla="*/ 1075556 h 2514287"/>
                <a:gd name="connsiteX1" fmla="*/ 1210914 w 1453235"/>
                <a:gd name="connsiteY1" fmla="*/ 209524 h 2514287"/>
                <a:gd name="connsiteX2" fmla="*/ 1158200 w 1453235"/>
                <a:gd name="connsiteY2" fmla="*/ 132698 h 2514287"/>
                <a:gd name="connsiteX3" fmla="*/ 881449 w 1453235"/>
                <a:gd name="connsiteY3" fmla="*/ 13968 h 2514287"/>
                <a:gd name="connsiteX4" fmla="*/ 729895 w 1453235"/>
                <a:gd name="connsiteY4" fmla="*/ 0 h 2514287"/>
                <a:gd name="connsiteX5" fmla="*/ 578341 w 1453235"/>
                <a:gd name="connsiteY5" fmla="*/ 13968 h 2514287"/>
                <a:gd name="connsiteX6" fmla="*/ 301590 w 1453235"/>
                <a:gd name="connsiteY6" fmla="*/ 132698 h 2514287"/>
                <a:gd name="connsiteX7" fmla="*/ 248876 w 1453235"/>
                <a:gd name="connsiteY7" fmla="*/ 209524 h 2514287"/>
                <a:gd name="connsiteX8" fmla="*/ 5071 w 1453235"/>
                <a:gd name="connsiteY8" fmla="*/ 1075556 h 2514287"/>
                <a:gd name="connsiteX9" fmla="*/ 97322 w 1453235"/>
                <a:gd name="connsiteY9" fmla="*/ 1250160 h 2514287"/>
                <a:gd name="connsiteX10" fmla="*/ 136857 w 1453235"/>
                <a:gd name="connsiteY10" fmla="*/ 1257144 h 2514287"/>
                <a:gd name="connsiteX11" fmla="*/ 262054 w 1453235"/>
                <a:gd name="connsiteY11" fmla="*/ 1159366 h 2514287"/>
                <a:gd name="connsiteX12" fmla="*/ 466323 w 1453235"/>
                <a:gd name="connsiteY12" fmla="*/ 426032 h 2514287"/>
                <a:gd name="connsiteX13" fmla="*/ 466323 w 1453235"/>
                <a:gd name="connsiteY13" fmla="*/ 670477 h 2514287"/>
                <a:gd name="connsiteX14" fmla="*/ 222518 w 1453235"/>
                <a:gd name="connsiteY14" fmla="*/ 1536509 h 2514287"/>
                <a:gd name="connsiteX15" fmla="*/ 400430 w 1453235"/>
                <a:gd name="connsiteY15" fmla="*/ 1536509 h 2514287"/>
                <a:gd name="connsiteX16" fmla="*/ 400430 w 1453235"/>
                <a:gd name="connsiteY16" fmla="*/ 2514287 h 2514287"/>
                <a:gd name="connsiteX17" fmla="*/ 664002 w 1453235"/>
                <a:gd name="connsiteY17" fmla="*/ 2514287 h 2514287"/>
                <a:gd name="connsiteX18" fmla="*/ 664002 w 1453235"/>
                <a:gd name="connsiteY18" fmla="*/ 1536509 h 2514287"/>
                <a:gd name="connsiteX19" fmla="*/ 795788 w 1453235"/>
                <a:gd name="connsiteY19" fmla="*/ 1536509 h 2514287"/>
                <a:gd name="connsiteX20" fmla="*/ 795788 w 1453235"/>
                <a:gd name="connsiteY20" fmla="*/ 2514287 h 2514287"/>
                <a:gd name="connsiteX21" fmla="*/ 1059360 w 1453235"/>
                <a:gd name="connsiteY21" fmla="*/ 2514287 h 2514287"/>
                <a:gd name="connsiteX22" fmla="*/ 1059360 w 1453235"/>
                <a:gd name="connsiteY22" fmla="*/ 1536509 h 2514287"/>
                <a:gd name="connsiteX23" fmla="*/ 1237272 w 1453235"/>
                <a:gd name="connsiteY23" fmla="*/ 1536509 h 2514287"/>
                <a:gd name="connsiteX24" fmla="*/ 993467 w 1453235"/>
                <a:gd name="connsiteY24" fmla="*/ 670477 h 2514287"/>
                <a:gd name="connsiteX25" fmla="*/ 993467 w 1453235"/>
                <a:gd name="connsiteY25" fmla="*/ 426032 h 2514287"/>
                <a:gd name="connsiteX26" fmla="*/ 1197736 w 1453235"/>
                <a:gd name="connsiteY26" fmla="*/ 1159366 h 2514287"/>
                <a:gd name="connsiteX27" fmla="*/ 1322933 w 1453235"/>
                <a:gd name="connsiteY27" fmla="*/ 1257144 h 2514287"/>
                <a:gd name="connsiteX28" fmla="*/ 1362469 w 1453235"/>
                <a:gd name="connsiteY28" fmla="*/ 1250160 h 2514287"/>
                <a:gd name="connsiteX29" fmla="*/ 1448130 w 1453235"/>
                <a:gd name="connsiteY29" fmla="*/ 1075556 h 251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53235" h="2514287">
                  <a:moveTo>
                    <a:pt x="1448130" y="1075556"/>
                  </a:moveTo>
                  <a:lnTo>
                    <a:pt x="1210914" y="209524"/>
                  </a:lnTo>
                  <a:cubicBezTo>
                    <a:pt x="1204325" y="174603"/>
                    <a:pt x="1184557" y="146667"/>
                    <a:pt x="1158200" y="132698"/>
                  </a:cubicBezTo>
                  <a:cubicBezTo>
                    <a:pt x="1079128" y="76825"/>
                    <a:pt x="986878" y="41905"/>
                    <a:pt x="881449" y="13968"/>
                  </a:cubicBezTo>
                  <a:cubicBezTo>
                    <a:pt x="828735" y="6984"/>
                    <a:pt x="782610" y="0"/>
                    <a:pt x="729895" y="0"/>
                  </a:cubicBezTo>
                  <a:cubicBezTo>
                    <a:pt x="677181" y="0"/>
                    <a:pt x="631055" y="6984"/>
                    <a:pt x="578341" y="13968"/>
                  </a:cubicBezTo>
                  <a:cubicBezTo>
                    <a:pt x="472912" y="34921"/>
                    <a:pt x="380662" y="76825"/>
                    <a:pt x="301590" y="132698"/>
                  </a:cubicBezTo>
                  <a:cubicBezTo>
                    <a:pt x="275233" y="153651"/>
                    <a:pt x="255465" y="174603"/>
                    <a:pt x="248876" y="209524"/>
                  </a:cubicBezTo>
                  <a:lnTo>
                    <a:pt x="5071" y="1075556"/>
                  </a:lnTo>
                  <a:cubicBezTo>
                    <a:pt x="-14697" y="1152382"/>
                    <a:pt x="24839" y="1229207"/>
                    <a:pt x="97322" y="1250160"/>
                  </a:cubicBezTo>
                  <a:cubicBezTo>
                    <a:pt x="110500" y="1257144"/>
                    <a:pt x="123679" y="1257144"/>
                    <a:pt x="136857" y="1257144"/>
                  </a:cubicBezTo>
                  <a:cubicBezTo>
                    <a:pt x="196161" y="1257144"/>
                    <a:pt x="248876" y="1215239"/>
                    <a:pt x="262054" y="1159366"/>
                  </a:cubicBezTo>
                  <a:lnTo>
                    <a:pt x="466323" y="426032"/>
                  </a:lnTo>
                  <a:lnTo>
                    <a:pt x="466323" y="670477"/>
                  </a:lnTo>
                  <a:lnTo>
                    <a:pt x="222518" y="1536509"/>
                  </a:lnTo>
                  <a:lnTo>
                    <a:pt x="400430" y="1536509"/>
                  </a:lnTo>
                  <a:lnTo>
                    <a:pt x="400430" y="2514287"/>
                  </a:lnTo>
                  <a:lnTo>
                    <a:pt x="664002" y="2514287"/>
                  </a:lnTo>
                  <a:lnTo>
                    <a:pt x="664002" y="1536509"/>
                  </a:lnTo>
                  <a:lnTo>
                    <a:pt x="795788" y="1536509"/>
                  </a:lnTo>
                  <a:lnTo>
                    <a:pt x="795788" y="2514287"/>
                  </a:lnTo>
                  <a:lnTo>
                    <a:pt x="1059360" y="2514287"/>
                  </a:lnTo>
                  <a:lnTo>
                    <a:pt x="1059360" y="1536509"/>
                  </a:lnTo>
                  <a:lnTo>
                    <a:pt x="1237272" y="1536509"/>
                  </a:lnTo>
                  <a:lnTo>
                    <a:pt x="993467" y="670477"/>
                  </a:lnTo>
                  <a:lnTo>
                    <a:pt x="993467" y="426032"/>
                  </a:lnTo>
                  <a:lnTo>
                    <a:pt x="1197736" y="1159366"/>
                  </a:lnTo>
                  <a:cubicBezTo>
                    <a:pt x="1217504" y="1222223"/>
                    <a:pt x="1270218" y="1257144"/>
                    <a:pt x="1322933" y="1257144"/>
                  </a:cubicBezTo>
                  <a:cubicBezTo>
                    <a:pt x="1336111" y="1257144"/>
                    <a:pt x="1349290" y="1257144"/>
                    <a:pt x="1362469" y="1250160"/>
                  </a:cubicBezTo>
                  <a:cubicBezTo>
                    <a:pt x="1428362" y="1229207"/>
                    <a:pt x="1467897" y="1152382"/>
                    <a:pt x="1448130" y="1075556"/>
                  </a:cubicBezTo>
                  <a:close/>
                </a:path>
              </a:pathLst>
            </a:custGeom>
            <a:solidFill>
              <a:srgbClr val="FF6600"/>
            </a:solidFill>
            <a:ln w="329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2">
              <a:extLst>
                <a:ext uri="{FF2B5EF4-FFF2-40B4-BE49-F238E27FC236}">
                  <a16:creationId xmlns:a16="http://schemas.microsoft.com/office/drawing/2014/main" id="{A4250F76-8CCB-1D4D-8B19-DEBA5E78E817}"/>
                </a:ext>
              </a:extLst>
            </p:cNvPr>
            <p:cNvSpPr/>
            <p:nvPr/>
          </p:nvSpPr>
          <p:spPr>
            <a:xfrm>
              <a:off x="5073841" y="2597929"/>
              <a:ext cx="1535862" cy="2513229"/>
            </a:xfrm>
            <a:custGeom>
              <a:avLst/>
              <a:gdLst>
                <a:gd name="connsiteX0" fmla="*/ 1528882 w 1535862"/>
                <a:gd name="connsiteY0" fmla="*/ 1089066 h 2513229"/>
                <a:gd name="connsiteX1" fmla="*/ 1333408 w 1535862"/>
                <a:gd name="connsiteY1" fmla="*/ 258304 h 2513229"/>
                <a:gd name="connsiteX2" fmla="*/ 1291521 w 1535862"/>
                <a:gd name="connsiteY2" fmla="*/ 181511 h 2513229"/>
                <a:gd name="connsiteX3" fmla="*/ 998311 w 1535862"/>
                <a:gd name="connsiteY3" fmla="*/ 27925 h 2513229"/>
                <a:gd name="connsiteX4" fmla="*/ 767931 w 1535862"/>
                <a:gd name="connsiteY4" fmla="*/ 0 h 2513229"/>
                <a:gd name="connsiteX5" fmla="*/ 537552 w 1535862"/>
                <a:gd name="connsiteY5" fmla="*/ 34906 h 2513229"/>
                <a:gd name="connsiteX6" fmla="*/ 244342 w 1535862"/>
                <a:gd name="connsiteY6" fmla="*/ 188492 h 2513229"/>
                <a:gd name="connsiteX7" fmla="*/ 202455 w 1535862"/>
                <a:gd name="connsiteY7" fmla="*/ 265285 h 2513229"/>
                <a:gd name="connsiteX8" fmla="*/ 6981 w 1535862"/>
                <a:gd name="connsiteY8" fmla="*/ 1096048 h 2513229"/>
                <a:gd name="connsiteX9" fmla="*/ 0 w 1535862"/>
                <a:gd name="connsiteY9" fmla="*/ 1130954 h 2513229"/>
                <a:gd name="connsiteX10" fmla="*/ 139624 w 1535862"/>
                <a:gd name="connsiteY10" fmla="*/ 1270577 h 2513229"/>
                <a:gd name="connsiteX11" fmla="*/ 272267 w 1535862"/>
                <a:gd name="connsiteY11" fmla="*/ 1165859 h 2513229"/>
                <a:gd name="connsiteX12" fmla="*/ 418872 w 1535862"/>
                <a:gd name="connsiteY12" fmla="*/ 558496 h 2513229"/>
                <a:gd name="connsiteX13" fmla="*/ 418872 w 1535862"/>
                <a:gd name="connsiteY13" fmla="*/ 2513230 h 2513229"/>
                <a:gd name="connsiteX14" fmla="*/ 698119 w 1535862"/>
                <a:gd name="connsiteY14" fmla="*/ 2513230 h 2513229"/>
                <a:gd name="connsiteX15" fmla="*/ 698119 w 1535862"/>
                <a:gd name="connsiteY15" fmla="*/ 1256615 h 2513229"/>
                <a:gd name="connsiteX16" fmla="*/ 837743 w 1535862"/>
                <a:gd name="connsiteY16" fmla="*/ 1256615 h 2513229"/>
                <a:gd name="connsiteX17" fmla="*/ 837743 w 1535862"/>
                <a:gd name="connsiteY17" fmla="*/ 2513230 h 2513229"/>
                <a:gd name="connsiteX18" fmla="*/ 1116991 w 1535862"/>
                <a:gd name="connsiteY18" fmla="*/ 2513230 h 2513229"/>
                <a:gd name="connsiteX19" fmla="*/ 1116991 w 1535862"/>
                <a:gd name="connsiteY19" fmla="*/ 551514 h 2513229"/>
                <a:gd name="connsiteX20" fmla="*/ 1263596 w 1535862"/>
                <a:gd name="connsiteY20" fmla="*/ 1158878 h 2513229"/>
                <a:gd name="connsiteX21" fmla="*/ 1396239 w 1535862"/>
                <a:gd name="connsiteY21" fmla="*/ 1263596 h 2513229"/>
                <a:gd name="connsiteX22" fmla="*/ 1535863 w 1535862"/>
                <a:gd name="connsiteY22" fmla="*/ 1123972 h 2513229"/>
                <a:gd name="connsiteX23" fmla="*/ 1528882 w 1535862"/>
                <a:gd name="connsiteY23" fmla="*/ 1089066 h 2513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35862" h="2513229">
                  <a:moveTo>
                    <a:pt x="1528882" y="1089066"/>
                  </a:moveTo>
                  <a:lnTo>
                    <a:pt x="1333408" y="258304"/>
                  </a:lnTo>
                  <a:cubicBezTo>
                    <a:pt x="1326427" y="230379"/>
                    <a:pt x="1312464" y="202455"/>
                    <a:pt x="1291521" y="181511"/>
                  </a:cubicBezTo>
                  <a:cubicBezTo>
                    <a:pt x="1207747" y="111699"/>
                    <a:pt x="1110010" y="62831"/>
                    <a:pt x="998311" y="27925"/>
                  </a:cubicBezTo>
                  <a:cubicBezTo>
                    <a:pt x="921518" y="13962"/>
                    <a:pt x="844725" y="0"/>
                    <a:pt x="767931" y="0"/>
                  </a:cubicBezTo>
                  <a:cubicBezTo>
                    <a:pt x="691138" y="0"/>
                    <a:pt x="614345" y="13962"/>
                    <a:pt x="537552" y="34906"/>
                  </a:cubicBezTo>
                  <a:cubicBezTo>
                    <a:pt x="425853" y="62831"/>
                    <a:pt x="328116" y="118680"/>
                    <a:pt x="244342" y="188492"/>
                  </a:cubicBezTo>
                  <a:cubicBezTo>
                    <a:pt x="223398" y="209436"/>
                    <a:pt x="209436" y="237361"/>
                    <a:pt x="202455" y="265285"/>
                  </a:cubicBezTo>
                  <a:lnTo>
                    <a:pt x="6981" y="1096048"/>
                  </a:lnTo>
                  <a:cubicBezTo>
                    <a:pt x="6981" y="1103029"/>
                    <a:pt x="0" y="1116991"/>
                    <a:pt x="0" y="1130954"/>
                  </a:cubicBezTo>
                  <a:cubicBezTo>
                    <a:pt x="0" y="1207747"/>
                    <a:pt x="62831" y="1270577"/>
                    <a:pt x="139624" y="1270577"/>
                  </a:cubicBezTo>
                  <a:cubicBezTo>
                    <a:pt x="202455" y="1270577"/>
                    <a:pt x="258304" y="1221709"/>
                    <a:pt x="272267" y="1165859"/>
                  </a:cubicBezTo>
                  <a:lnTo>
                    <a:pt x="418872" y="558496"/>
                  </a:lnTo>
                  <a:lnTo>
                    <a:pt x="418872" y="2513230"/>
                  </a:lnTo>
                  <a:lnTo>
                    <a:pt x="698119" y="2513230"/>
                  </a:lnTo>
                  <a:lnTo>
                    <a:pt x="698119" y="1256615"/>
                  </a:lnTo>
                  <a:lnTo>
                    <a:pt x="837743" y="1256615"/>
                  </a:lnTo>
                  <a:lnTo>
                    <a:pt x="837743" y="2513230"/>
                  </a:lnTo>
                  <a:lnTo>
                    <a:pt x="1116991" y="2513230"/>
                  </a:lnTo>
                  <a:lnTo>
                    <a:pt x="1116991" y="551514"/>
                  </a:lnTo>
                  <a:lnTo>
                    <a:pt x="1263596" y="1158878"/>
                  </a:lnTo>
                  <a:cubicBezTo>
                    <a:pt x="1277558" y="1214728"/>
                    <a:pt x="1333408" y="1263596"/>
                    <a:pt x="1396239" y="1263596"/>
                  </a:cubicBezTo>
                  <a:cubicBezTo>
                    <a:pt x="1473032" y="1263596"/>
                    <a:pt x="1535863" y="1200765"/>
                    <a:pt x="1535863" y="1123972"/>
                  </a:cubicBezTo>
                  <a:cubicBezTo>
                    <a:pt x="1535863" y="1110010"/>
                    <a:pt x="1528882" y="1096048"/>
                    <a:pt x="1528882" y="1089066"/>
                  </a:cubicBezTo>
                  <a:close/>
                </a:path>
              </a:pathLst>
            </a:custGeom>
            <a:solidFill>
              <a:srgbClr val="FF6600"/>
            </a:solidFill>
            <a:ln w="348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!!Oval 2">
              <a:extLst>
                <a:ext uri="{FF2B5EF4-FFF2-40B4-BE49-F238E27FC236}">
                  <a16:creationId xmlns:a16="http://schemas.microsoft.com/office/drawing/2014/main" id="{78C3CC2F-1E19-3A48-8597-3B28703EEC9F}"/>
                </a:ext>
              </a:extLst>
            </p:cNvPr>
            <p:cNvSpPr/>
            <p:nvPr/>
          </p:nvSpPr>
          <p:spPr>
            <a:xfrm>
              <a:off x="4217807" y="3165032"/>
              <a:ext cx="649291" cy="634867"/>
            </a:xfrm>
            <a:prstGeom prst="ellipse">
              <a:avLst/>
            </a:prstGeom>
            <a:solidFill>
              <a:srgbClr val="FF66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!!Oval 3">
              <a:extLst>
                <a:ext uri="{FF2B5EF4-FFF2-40B4-BE49-F238E27FC236}">
                  <a16:creationId xmlns:a16="http://schemas.microsoft.com/office/drawing/2014/main" id="{55226BE4-5213-1442-A0DA-B5078490E5AB}"/>
                </a:ext>
              </a:extLst>
            </p:cNvPr>
            <p:cNvSpPr/>
            <p:nvPr/>
          </p:nvSpPr>
          <p:spPr>
            <a:xfrm>
              <a:off x="5552189" y="1885482"/>
              <a:ext cx="649291" cy="650400"/>
            </a:xfrm>
            <a:prstGeom prst="ellipse">
              <a:avLst/>
            </a:prstGeom>
            <a:solidFill>
              <a:srgbClr val="FF66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!!Oval 4">
              <a:extLst>
                <a:ext uri="{FF2B5EF4-FFF2-40B4-BE49-F238E27FC236}">
                  <a16:creationId xmlns:a16="http://schemas.microsoft.com/office/drawing/2014/main" id="{0979280B-6AF7-6D44-9DE4-7AADA0EC54E7}"/>
                </a:ext>
              </a:extLst>
            </p:cNvPr>
            <p:cNvSpPr/>
            <p:nvPr/>
          </p:nvSpPr>
          <p:spPr>
            <a:xfrm>
              <a:off x="6771290" y="1955787"/>
              <a:ext cx="649291" cy="650400"/>
            </a:xfrm>
            <a:prstGeom prst="ellipse">
              <a:avLst/>
            </a:prstGeom>
            <a:solidFill>
              <a:srgbClr val="FF66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!!Oval 5">
              <a:extLst>
                <a:ext uri="{FF2B5EF4-FFF2-40B4-BE49-F238E27FC236}">
                  <a16:creationId xmlns:a16="http://schemas.microsoft.com/office/drawing/2014/main" id="{47E3A17A-A094-3042-B994-8C92B43FB48E}"/>
                </a:ext>
              </a:extLst>
            </p:cNvPr>
            <p:cNvSpPr/>
            <p:nvPr/>
          </p:nvSpPr>
          <p:spPr>
            <a:xfrm>
              <a:off x="8057525" y="3321442"/>
              <a:ext cx="554946" cy="555894"/>
            </a:xfrm>
            <a:prstGeom prst="ellipse">
              <a:avLst/>
            </a:prstGeom>
            <a:solidFill>
              <a:srgbClr val="FF66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itle 5">
            <a:extLst>
              <a:ext uri="{FF2B5EF4-FFF2-40B4-BE49-F238E27FC236}">
                <a16:creationId xmlns:a16="http://schemas.microsoft.com/office/drawing/2014/main" id="{C0A1CBC8-F662-4F67-92AA-B8826A751801}"/>
              </a:ext>
            </a:extLst>
          </p:cNvPr>
          <p:cNvSpPr txBox="1">
            <a:spLocks/>
          </p:cNvSpPr>
          <p:nvPr/>
        </p:nvSpPr>
        <p:spPr>
          <a:xfrm>
            <a:off x="0" y="5944"/>
            <a:ext cx="12192000" cy="1755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6600"/>
                </a:solidFill>
                <a:latin typeface="+mn-lt"/>
              </a:rPr>
              <a:t>What helps a family thrive?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667A68E-6D1F-46BE-9D78-A9CF4E3A0915}"/>
              </a:ext>
            </a:extLst>
          </p:cNvPr>
          <p:cNvSpPr/>
          <p:nvPr/>
        </p:nvSpPr>
        <p:spPr>
          <a:xfrm>
            <a:off x="-13679442" y="5102861"/>
            <a:ext cx="39550884" cy="3955088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50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2865">
        <p159:morph option="byObject"/>
      </p:transition>
    </mc:Choice>
    <mc:Fallback xmlns="">
      <p:transition advTm="2865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33ECE79F-4425-411B-BFBA-58B4D740A35C}"/>
              </a:ext>
            </a:extLst>
          </p:cNvPr>
          <p:cNvSpPr/>
          <p:nvPr/>
        </p:nvSpPr>
        <p:spPr>
          <a:xfrm>
            <a:off x="328128" y="-2188544"/>
            <a:ext cx="11535744" cy="1153574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!!balloon">
            <a:extLst>
              <a:ext uri="{FF2B5EF4-FFF2-40B4-BE49-F238E27FC236}">
                <a16:creationId xmlns:a16="http://schemas.microsoft.com/office/drawing/2014/main" id="{484F6209-8C13-4C44-8121-518ADF62FB62}"/>
              </a:ext>
            </a:extLst>
          </p:cNvPr>
          <p:cNvSpPr/>
          <p:nvPr/>
        </p:nvSpPr>
        <p:spPr>
          <a:xfrm flipH="1">
            <a:off x="6027811" y="5153079"/>
            <a:ext cx="1080143" cy="1465614"/>
          </a:xfrm>
          <a:custGeom>
            <a:avLst/>
            <a:gdLst>
              <a:gd name="connsiteX0" fmla="*/ 1195241 w 1195240"/>
              <a:gd name="connsiteY0" fmla="*/ 230087 h 2646005"/>
              <a:gd name="connsiteX1" fmla="*/ 993914 w 1195240"/>
              <a:gd name="connsiteY1" fmla="*/ 0 h 2646005"/>
              <a:gd name="connsiteX2" fmla="*/ 792588 w 1195240"/>
              <a:gd name="connsiteY2" fmla="*/ 230087 h 2646005"/>
              <a:gd name="connsiteX3" fmla="*/ 965154 w 1195240"/>
              <a:gd name="connsiteY3" fmla="*/ 512232 h 2646005"/>
              <a:gd name="connsiteX4" fmla="*/ 965154 w 1195240"/>
              <a:gd name="connsiteY4" fmla="*/ 517697 h 2646005"/>
              <a:gd name="connsiteX5" fmla="*/ 993914 w 1195240"/>
              <a:gd name="connsiteY5" fmla="*/ 726789 h 2646005"/>
              <a:gd name="connsiteX6" fmla="*/ 1022675 w 1195240"/>
              <a:gd name="connsiteY6" fmla="*/ 920350 h 2646005"/>
              <a:gd name="connsiteX7" fmla="*/ 993914 w 1195240"/>
              <a:gd name="connsiteY7" fmla="*/ 1113911 h 2646005"/>
              <a:gd name="connsiteX8" fmla="*/ 976945 w 1195240"/>
              <a:gd name="connsiteY8" fmla="*/ 1180924 h 2646005"/>
              <a:gd name="connsiteX9" fmla="*/ 930640 w 1195240"/>
              <a:gd name="connsiteY9" fmla="*/ 1205658 h 2646005"/>
              <a:gd name="connsiteX10" fmla="*/ 624337 w 1195240"/>
              <a:gd name="connsiteY10" fmla="*/ 1524329 h 2646005"/>
              <a:gd name="connsiteX11" fmla="*/ 426749 w 1195240"/>
              <a:gd name="connsiteY11" fmla="*/ 1524329 h 2646005"/>
              <a:gd name="connsiteX12" fmla="*/ 150644 w 1195240"/>
              <a:gd name="connsiteY12" fmla="*/ 1711275 h 2646005"/>
              <a:gd name="connsiteX13" fmla="*/ 6839 w 1195240"/>
              <a:gd name="connsiteY13" fmla="*/ 2051517 h 2646005"/>
              <a:gd name="connsiteX14" fmla="*/ 52569 w 1195240"/>
              <a:gd name="connsiteY14" fmla="*/ 2164548 h 2646005"/>
              <a:gd name="connsiteX15" fmla="*/ 86220 w 1195240"/>
              <a:gd name="connsiteY15" fmla="*/ 2171450 h 2646005"/>
              <a:gd name="connsiteX16" fmla="*/ 165600 w 1195240"/>
              <a:gd name="connsiteY16" fmla="*/ 2119105 h 2646005"/>
              <a:gd name="connsiteX17" fmla="*/ 260511 w 1195240"/>
              <a:gd name="connsiteY17" fmla="*/ 1896208 h 2646005"/>
              <a:gd name="connsiteX18" fmla="*/ 260511 w 1195240"/>
              <a:gd name="connsiteY18" fmla="*/ 2646005 h 2646005"/>
              <a:gd name="connsiteX19" fmla="*/ 433076 w 1195240"/>
              <a:gd name="connsiteY19" fmla="*/ 2646005 h 2646005"/>
              <a:gd name="connsiteX20" fmla="*/ 433076 w 1195240"/>
              <a:gd name="connsiteY20" fmla="*/ 2128309 h 2646005"/>
              <a:gd name="connsiteX21" fmla="*/ 519359 w 1195240"/>
              <a:gd name="connsiteY21" fmla="*/ 2128309 h 2646005"/>
              <a:gd name="connsiteX22" fmla="*/ 519359 w 1195240"/>
              <a:gd name="connsiteY22" fmla="*/ 2646005 h 2646005"/>
              <a:gd name="connsiteX23" fmla="*/ 691925 w 1195240"/>
              <a:gd name="connsiteY23" fmla="*/ 2646005 h 2646005"/>
              <a:gd name="connsiteX24" fmla="*/ 691925 w 1195240"/>
              <a:gd name="connsiteY24" fmla="*/ 1702935 h 2646005"/>
              <a:gd name="connsiteX25" fmla="*/ 1056038 w 1195240"/>
              <a:gd name="connsiteY25" fmla="*/ 1325304 h 2646005"/>
              <a:gd name="connsiteX26" fmla="*/ 1053737 w 1195240"/>
              <a:gd name="connsiteY26" fmla="*/ 1203357 h 2646005"/>
              <a:gd name="connsiteX27" fmla="*/ 1034755 w 1195240"/>
              <a:gd name="connsiteY27" fmla="*/ 1189840 h 2646005"/>
              <a:gd name="connsiteX28" fmla="*/ 1050286 w 1195240"/>
              <a:gd name="connsiteY28" fmla="*/ 1129442 h 2646005"/>
              <a:gd name="connsiteX29" fmla="*/ 1079047 w 1195240"/>
              <a:gd name="connsiteY29" fmla="*/ 920350 h 2646005"/>
              <a:gd name="connsiteX30" fmla="*/ 1050286 w 1195240"/>
              <a:gd name="connsiteY30" fmla="*/ 711258 h 2646005"/>
              <a:gd name="connsiteX31" fmla="*/ 1021525 w 1195240"/>
              <a:gd name="connsiteY31" fmla="*/ 517697 h 2646005"/>
              <a:gd name="connsiteX32" fmla="*/ 1021525 w 1195240"/>
              <a:gd name="connsiteY32" fmla="*/ 512232 h 2646005"/>
              <a:gd name="connsiteX33" fmla="*/ 1195241 w 1195240"/>
              <a:gd name="connsiteY33" fmla="*/ 230087 h 2646005"/>
              <a:gd name="connsiteX0" fmla="*/ 1195241 w 1195241"/>
              <a:gd name="connsiteY0" fmla="*/ 35268 h 2451186"/>
              <a:gd name="connsiteX1" fmla="*/ 792588 w 1195241"/>
              <a:gd name="connsiteY1" fmla="*/ 35268 h 2451186"/>
              <a:gd name="connsiteX2" fmla="*/ 965154 w 1195241"/>
              <a:gd name="connsiteY2" fmla="*/ 317413 h 2451186"/>
              <a:gd name="connsiteX3" fmla="*/ 965154 w 1195241"/>
              <a:gd name="connsiteY3" fmla="*/ 322878 h 2451186"/>
              <a:gd name="connsiteX4" fmla="*/ 993914 w 1195241"/>
              <a:gd name="connsiteY4" fmla="*/ 531970 h 2451186"/>
              <a:gd name="connsiteX5" fmla="*/ 1022675 w 1195241"/>
              <a:gd name="connsiteY5" fmla="*/ 725531 h 2451186"/>
              <a:gd name="connsiteX6" fmla="*/ 993914 w 1195241"/>
              <a:gd name="connsiteY6" fmla="*/ 919092 h 2451186"/>
              <a:gd name="connsiteX7" fmla="*/ 976945 w 1195241"/>
              <a:gd name="connsiteY7" fmla="*/ 986105 h 2451186"/>
              <a:gd name="connsiteX8" fmla="*/ 930640 w 1195241"/>
              <a:gd name="connsiteY8" fmla="*/ 1010839 h 2451186"/>
              <a:gd name="connsiteX9" fmla="*/ 624337 w 1195241"/>
              <a:gd name="connsiteY9" fmla="*/ 1329510 h 2451186"/>
              <a:gd name="connsiteX10" fmla="*/ 426749 w 1195241"/>
              <a:gd name="connsiteY10" fmla="*/ 1329510 h 2451186"/>
              <a:gd name="connsiteX11" fmla="*/ 150644 w 1195241"/>
              <a:gd name="connsiteY11" fmla="*/ 1516456 h 2451186"/>
              <a:gd name="connsiteX12" fmla="*/ 6839 w 1195241"/>
              <a:gd name="connsiteY12" fmla="*/ 1856698 h 2451186"/>
              <a:gd name="connsiteX13" fmla="*/ 52569 w 1195241"/>
              <a:gd name="connsiteY13" fmla="*/ 1969729 h 2451186"/>
              <a:gd name="connsiteX14" fmla="*/ 86220 w 1195241"/>
              <a:gd name="connsiteY14" fmla="*/ 1976631 h 2451186"/>
              <a:gd name="connsiteX15" fmla="*/ 165600 w 1195241"/>
              <a:gd name="connsiteY15" fmla="*/ 1924286 h 2451186"/>
              <a:gd name="connsiteX16" fmla="*/ 260511 w 1195241"/>
              <a:gd name="connsiteY16" fmla="*/ 1701389 h 2451186"/>
              <a:gd name="connsiteX17" fmla="*/ 260511 w 1195241"/>
              <a:gd name="connsiteY17" fmla="*/ 2451186 h 2451186"/>
              <a:gd name="connsiteX18" fmla="*/ 433076 w 1195241"/>
              <a:gd name="connsiteY18" fmla="*/ 2451186 h 2451186"/>
              <a:gd name="connsiteX19" fmla="*/ 433076 w 1195241"/>
              <a:gd name="connsiteY19" fmla="*/ 1933490 h 2451186"/>
              <a:gd name="connsiteX20" fmla="*/ 519359 w 1195241"/>
              <a:gd name="connsiteY20" fmla="*/ 1933490 h 2451186"/>
              <a:gd name="connsiteX21" fmla="*/ 519359 w 1195241"/>
              <a:gd name="connsiteY21" fmla="*/ 2451186 h 2451186"/>
              <a:gd name="connsiteX22" fmla="*/ 691925 w 1195241"/>
              <a:gd name="connsiteY22" fmla="*/ 2451186 h 2451186"/>
              <a:gd name="connsiteX23" fmla="*/ 691925 w 1195241"/>
              <a:gd name="connsiteY23" fmla="*/ 1508116 h 2451186"/>
              <a:gd name="connsiteX24" fmla="*/ 1056038 w 1195241"/>
              <a:gd name="connsiteY24" fmla="*/ 1130485 h 2451186"/>
              <a:gd name="connsiteX25" fmla="*/ 1053737 w 1195241"/>
              <a:gd name="connsiteY25" fmla="*/ 1008538 h 2451186"/>
              <a:gd name="connsiteX26" fmla="*/ 1034755 w 1195241"/>
              <a:gd name="connsiteY26" fmla="*/ 995021 h 2451186"/>
              <a:gd name="connsiteX27" fmla="*/ 1050286 w 1195241"/>
              <a:gd name="connsiteY27" fmla="*/ 934623 h 2451186"/>
              <a:gd name="connsiteX28" fmla="*/ 1079047 w 1195241"/>
              <a:gd name="connsiteY28" fmla="*/ 725531 h 2451186"/>
              <a:gd name="connsiteX29" fmla="*/ 1050286 w 1195241"/>
              <a:gd name="connsiteY29" fmla="*/ 516439 h 2451186"/>
              <a:gd name="connsiteX30" fmla="*/ 1021525 w 1195241"/>
              <a:gd name="connsiteY30" fmla="*/ 322878 h 2451186"/>
              <a:gd name="connsiteX31" fmla="*/ 1021525 w 1195241"/>
              <a:gd name="connsiteY31" fmla="*/ 317413 h 2451186"/>
              <a:gd name="connsiteX32" fmla="*/ 1195241 w 1195241"/>
              <a:gd name="connsiteY32" fmla="*/ 35268 h 2451186"/>
              <a:gd name="connsiteX0" fmla="*/ 1195241 w 1195241"/>
              <a:gd name="connsiteY0" fmla="*/ 0 h 2415918"/>
              <a:gd name="connsiteX1" fmla="*/ 965154 w 1195241"/>
              <a:gd name="connsiteY1" fmla="*/ 282145 h 2415918"/>
              <a:gd name="connsiteX2" fmla="*/ 965154 w 1195241"/>
              <a:gd name="connsiteY2" fmla="*/ 287610 h 2415918"/>
              <a:gd name="connsiteX3" fmla="*/ 993914 w 1195241"/>
              <a:gd name="connsiteY3" fmla="*/ 496702 h 2415918"/>
              <a:gd name="connsiteX4" fmla="*/ 1022675 w 1195241"/>
              <a:gd name="connsiteY4" fmla="*/ 690263 h 2415918"/>
              <a:gd name="connsiteX5" fmla="*/ 993914 w 1195241"/>
              <a:gd name="connsiteY5" fmla="*/ 883824 h 2415918"/>
              <a:gd name="connsiteX6" fmla="*/ 976945 w 1195241"/>
              <a:gd name="connsiteY6" fmla="*/ 950837 h 2415918"/>
              <a:gd name="connsiteX7" fmla="*/ 930640 w 1195241"/>
              <a:gd name="connsiteY7" fmla="*/ 975571 h 2415918"/>
              <a:gd name="connsiteX8" fmla="*/ 624337 w 1195241"/>
              <a:gd name="connsiteY8" fmla="*/ 1294242 h 2415918"/>
              <a:gd name="connsiteX9" fmla="*/ 426749 w 1195241"/>
              <a:gd name="connsiteY9" fmla="*/ 1294242 h 2415918"/>
              <a:gd name="connsiteX10" fmla="*/ 150644 w 1195241"/>
              <a:gd name="connsiteY10" fmla="*/ 1481188 h 2415918"/>
              <a:gd name="connsiteX11" fmla="*/ 6839 w 1195241"/>
              <a:gd name="connsiteY11" fmla="*/ 1821430 h 2415918"/>
              <a:gd name="connsiteX12" fmla="*/ 52569 w 1195241"/>
              <a:gd name="connsiteY12" fmla="*/ 1934461 h 2415918"/>
              <a:gd name="connsiteX13" fmla="*/ 86220 w 1195241"/>
              <a:gd name="connsiteY13" fmla="*/ 1941363 h 2415918"/>
              <a:gd name="connsiteX14" fmla="*/ 165600 w 1195241"/>
              <a:gd name="connsiteY14" fmla="*/ 1889018 h 2415918"/>
              <a:gd name="connsiteX15" fmla="*/ 260511 w 1195241"/>
              <a:gd name="connsiteY15" fmla="*/ 1666121 h 2415918"/>
              <a:gd name="connsiteX16" fmla="*/ 260511 w 1195241"/>
              <a:gd name="connsiteY16" fmla="*/ 2415918 h 2415918"/>
              <a:gd name="connsiteX17" fmla="*/ 433076 w 1195241"/>
              <a:gd name="connsiteY17" fmla="*/ 2415918 h 2415918"/>
              <a:gd name="connsiteX18" fmla="*/ 433076 w 1195241"/>
              <a:gd name="connsiteY18" fmla="*/ 1898222 h 2415918"/>
              <a:gd name="connsiteX19" fmla="*/ 519359 w 1195241"/>
              <a:gd name="connsiteY19" fmla="*/ 1898222 h 2415918"/>
              <a:gd name="connsiteX20" fmla="*/ 519359 w 1195241"/>
              <a:gd name="connsiteY20" fmla="*/ 2415918 h 2415918"/>
              <a:gd name="connsiteX21" fmla="*/ 691925 w 1195241"/>
              <a:gd name="connsiteY21" fmla="*/ 2415918 h 2415918"/>
              <a:gd name="connsiteX22" fmla="*/ 691925 w 1195241"/>
              <a:gd name="connsiteY22" fmla="*/ 1472848 h 2415918"/>
              <a:gd name="connsiteX23" fmla="*/ 1056038 w 1195241"/>
              <a:gd name="connsiteY23" fmla="*/ 1095217 h 2415918"/>
              <a:gd name="connsiteX24" fmla="*/ 1053737 w 1195241"/>
              <a:gd name="connsiteY24" fmla="*/ 973270 h 2415918"/>
              <a:gd name="connsiteX25" fmla="*/ 1034755 w 1195241"/>
              <a:gd name="connsiteY25" fmla="*/ 959753 h 2415918"/>
              <a:gd name="connsiteX26" fmla="*/ 1050286 w 1195241"/>
              <a:gd name="connsiteY26" fmla="*/ 899355 h 2415918"/>
              <a:gd name="connsiteX27" fmla="*/ 1079047 w 1195241"/>
              <a:gd name="connsiteY27" fmla="*/ 690263 h 2415918"/>
              <a:gd name="connsiteX28" fmla="*/ 1050286 w 1195241"/>
              <a:gd name="connsiteY28" fmla="*/ 481171 h 2415918"/>
              <a:gd name="connsiteX29" fmla="*/ 1021525 w 1195241"/>
              <a:gd name="connsiteY29" fmla="*/ 287610 h 2415918"/>
              <a:gd name="connsiteX30" fmla="*/ 1021525 w 1195241"/>
              <a:gd name="connsiteY30" fmla="*/ 282145 h 2415918"/>
              <a:gd name="connsiteX31" fmla="*/ 1195241 w 1195241"/>
              <a:gd name="connsiteY31" fmla="*/ 0 h 2415918"/>
              <a:gd name="connsiteX0" fmla="*/ 1021525 w 1080143"/>
              <a:gd name="connsiteY0" fmla="*/ 684 h 2134457"/>
              <a:gd name="connsiteX1" fmla="*/ 965154 w 1080143"/>
              <a:gd name="connsiteY1" fmla="*/ 684 h 2134457"/>
              <a:gd name="connsiteX2" fmla="*/ 965154 w 1080143"/>
              <a:gd name="connsiteY2" fmla="*/ 6149 h 2134457"/>
              <a:gd name="connsiteX3" fmla="*/ 993914 w 1080143"/>
              <a:gd name="connsiteY3" fmla="*/ 215241 h 2134457"/>
              <a:gd name="connsiteX4" fmla="*/ 1022675 w 1080143"/>
              <a:gd name="connsiteY4" fmla="*/ 408802 h 2134457"/>
              <a:gd name="connsiteX5" fmla="*/ 993914 w 1080143"/>
              <a:gd name="connsiteY5" fmla="*/ 602363 h 2134457"/>
              <a:gd name="connsiteX6" fmla="*/ 976945 w 1080143"/>
              <a:gd name="connsiteY6" fmla="*/ 669376 h 2134457"/>
              <a:gd name="connsiteX7" fmla="*/ 930640 w 1080143"/>
              <a:gd name="connsiteY7" fmla="*/ 694110 h 2134457"/>
              <a:gd name="connsiteX8" fmla="*/ 624337 w 1080143"/>
              <a:gd name="connsiteY8" fmla="*/ 1012781 h 2134457"/>
              <a:gd name="connsiteX9" fmla="*/ 426749 w 1080143"/>
              <a:gd name="connsiteY9" fmla="*/ 1012781 h 2134457"/>
              <a:gd name="connsiteX10" fmla="*/ 150644 w 1080143"/>
              <a:gd name="connsiteY10" fmla="*/ 1199727 h 2134457"/>
              <a:gd name="connsiteX11" fmla="*/ 6839 w 1080143"/>
              <a:gd name="connsiteY11" fmla="*/ 1539969 h 2134457"/>
              <a:gd name="connsiteX12" fmla="*/ 52569 w 1080143"/>
              <a:gd name="connsiteY12" fmla="*/ 1653000 h 2134457"/>
              <a:gd name="connsiteX13" fmla="*/ 86220 w 1080143"/>
              <a:gd name="connsiteY13" fmla="*/ 1659902 h 2134457"/>
              <a:gd name="connsiteX14" fmla="*/ 165600 w 1080143"/>
              <a:gd name="connsiteY14" fmla="*/ 1607557 h 2134457"/>
              <a:gd name="connsiteX15" fmla="*/ 260511 w 1080143"/>
              <a:gd name="connsiteY15" fmla="*/ 1384660 h 2134457"/>
              <a:gd name="connsiteX16" fmla="*/ 260511 w 1080143"/>
              <a:gd name="connsiteY16" fmla="*/ 2134457 h 2134457"/>
              <a:gd name="connsiteX17" fmla="*/ 433076 w 1080143"/>
              <a:gd name="connsiteY17" fmla="*/ 2134457 h 2134457"/>
              <a:gd name="connsiteX18" fmla="*/ 433076 w 1080143"/>
              <a:gd name="connsiteY18" fmla="*/ 1616761 h 2134457"/>
              <a:gd name="connsiteX19" fmla="*/ 519359 w 1080143"/>
              <a:gd name="connsiteY19" fmla="*/ 1616761 h 2134457"/>
              <a:gd name="connsiteX20" fmla="*/ 519359 w 1080143"/>
              <a:gd name="connsiteY20" fmla="*/ 2134457 h 2134457"/>
              <a:gd name="connsiteX21" fmla="*/ 691925 w 1080143"/>
              <a:gd name="connsiteY21" fmla="*/ 2134457 h 2134457"/>
              <a:gd name="connsiteX22" fmla="*/ 691925 w 1080143"/>
              <a:gd name="connsiteY22" fmla="*/ 1191387 h 2134457"/>
              <a:gd name="connsiteX23" fmla="*/ 1056038 w 1080143"/>
              <a:gd name="connsiteY23" fmla="*/ 813756 h 2134457"/>
              <a:gd name="connsiteX24" fmla="*/ 1053737 w 1080143"/>
              <a:gd name="connsiteY24" fmla="*/ 691809 h 2134457"/>
              <a:gd name="connsiteX25" fmla="*/ 1034755 w 1080143"/>
              <a:gd name="connsiteY25" fmla="*/ 678292 h 2134457"/>
              <a:gd name="connsiteX26" fmla="*/ 1050286 w 1080143"/>
              <a:gd name="connsiteY26" fmla="*/ 617894 h 2134457"/>
              <a:gd name="connsiteX27" fmla="*/ 1079047 w 1080143"/>
              <a:gd name="connsiteY27" fmla="*/ 408802 h 2134457"/>
              <a:gd name="connsiteX28" fmla="*/ 1050286 w 1080143"/>
              <a:gd name="connsiteY28" fmla="*/ 199710 h 2134457"/>
              <a:gd name="connsiteX29" fmla="*/ 1021525 w 1080143"/>
              <a:gd name="connsiteY29" fmla="*/ 6149 h 2134457"/>
              <a:gd name="connsiteX30" fmla="*/ 1021525 w 1080143"/>
              <a:gd name="connsiteY30" fmla="*/ 684 h 2134457"/>
              <a:gd name="connsiteX0" fmla="*/ 1021525 w 1080143"/>
              <a:gd name="connsiteY0" fmla="*/ 16306 h 2144614"/>
              <a:gd name="connsiteX1" fmla="*/ 965154 w 1080143"/>
              <a:gd name="connsiteY1" fmla="*/ 10841 h 2144614"/>
              <a:gd name="connsiteX2" fmla="*/ 965154 w 1080143"/>
              <a:gd name="connsiteY2" fmla="*/ 16306 h 2144614"/>
              <a:gd name="connsiteX3" fmla="*/ 993914 w 1080143"/>
              <a:gd name="connsiteY3" fmla="*/ 225398 h 2144614"/>
              <a:gd name="connsiteX4" fmla="*/ 1022675 w 1080143"/>
              <a:gd name="connsiteY4" fmla="*/ 418959 h 2144614"/>
              <a:gd name="connsiteX5" fmla="*/ 993914 w 1080143"/>
              <a:gd name="connsiteY5" fmla="*/ 612520 h 2144614"/>
              <a:gd name="connsiteX6" fmla="*/ 976945 w 1080143"/>
              <a:gd name="connsiteY6" fmla="*/ 679533 h 2144614"/>
              <a:gd name="connsiteX7" fmla="*/ 930640 w 1080143"/>
              <a:gd name="connsiteY7" fmla="*/ 704267 h 2144614"/>
              <a:gd name="connsiteX8" fmla="*/ 624337 w 1080143"/>
              <a:gd name="connsiteY8" fmla="*/ 1022938 h 2144614"/>
              <a:gd name="connsiteX9" fmla="*/ 426749 w 1080143"/>
              <a:gd name="connsiteY9" fmla="*/ 1022938 h 2144614"/>
              <a:gd name="connsiteX10" fmla="*/ 150644 w 1080143"/>
              <a:gd name="connsiteY10" fmla="*/ 1209884 h 2144614"/>
              <a:gd name="connsiteX11" fmla="*/ 6839 w 1080143"/>
              <a:gd name="connsiteY11" fmla="*/ 1550126 h 2144614"/>
              <a:gd name="connsiteX12" fmla="*/ 52569 w 1080143"/>
              <a:gd name="connsiteY12" fmla="*/ 1663157 h 2144614"/>
              <a:gd name="connsiteX13" fmla="*/ 86220 w 1080143"/>
              <a:gd name="connsiteY13" fmla="*/ 1670059 h 2144614"/>
              <a:gd name="connsiteX14" fmla="*/ 165600 w 1080143"/>
              <a:gd name="connsiteY14" fmla="*/ 1617714 h 2144614"/>
              <a:gd name="connsiteX15" fmla="*/ 260511 w 1080143"/>
              <a:gd name="connsiteY15" fmla="*/ 1394817 h 2144614"/>
              <a:gd name="connsiteX16" fmla="*/ 260511 w 1080143"/>
              <a:gd name="connsiteY16" fmla="*/ 2144614 h 2144614"/>
              <a:gd name="connsiteX17" fmla="*/ 433076 w 1080143"/>
              <a:gd name="connsiteY17" fmla="*/ 2144614 h 2144614"/>
              <a:gd name="connsiteX18" fmla="*/ 433076 w 1080143"/>
              <a:gd name="connsiteY18" fmla="*/ 1626918 h 2144614"/>
              <a:gd name="connsiteX19" fmla="*/ 519359 w 1080143"/>
              <a:gd name="connsiteY19" fmla="*/ 1626918 h 2144614"/>
              <a:gd name="connsiteX20" fmla="*/ 519359 w 1080143"/>
              <a:gd name="connsiteY20" fmla="*/ 2144614 h 2144614"/>
              <a:gd name="connsiteX21" fmla="*/ 691925 w 1080143"/>
              <a:gd name="connsiteY21" fmla="*/ 2144614 h 2144614"/>
              <a:gd name="connsiteX22" fmla="*/ 691925 w 1080143"/>
              <a:gd name="connsiteY22" fmla="*/ 1201544 h 2144614"/>
              <a:gd name="connsiteX23" fmla="*/ 1056038 w 1080143"/>
              <a:gd name="connsiteY23" fmla="*/ 823913 h 2144614"/>
              <a:gd name="connsiteX24" fmla="*/ 1053737 w 1080143"/>
              <a:gd name="connsiteY24" fmla="*/ 701966 h 2144614"/>
              <a:gd name="connsiteX25" fmla="*/ 1034755 w 1080143"/>
              <a:gd name="connsiteY25" fmla="*/ 688449 h 2144614"/>
              <a:gd name="connsiteX26" fmla="*/ 1050286 w 1080143"/>
              <a:gd name="connsiteY26" fmla="*/ 628051 h 2144614"/>
              <a:gd name="connsiteX27" fmla="*/ 1079047 w 1080143"/>
              <a:gd name="connsiteY27" fmla="*/ 418959 h 2144614"/>
              <a:gd name="connsiteX28" fmla="*/ 1050286 w 1080143"/>
              <a:gd name="connsiteY28" fmla="*/ 209867 h 2144614"/>
              <a:gd name="connsiteX29" fmla="*/ 1021525 w 1080143"/>
              <a:gd name="connsiteY29" fmla="*/ 16306 h 2144614"/>
              <a:gd name="connsiteX0" fmla="*/ 1050286 w 1080143"/>
              <a:gd name="connsiteY0" fmla="*/ 199026 h 2133773"/>
              <a:gd name="connsiteX1" fmla="*/ 965154 w 1080143"/>
              <a:gd name="connsiteY1" fmla="*/ 0 h 2133773"/>
              <a:gd name="connsiteX2" fmla="*/ 965154 w 1080143"/>
              <a:gd name="connsiteY2" fmla="*/ 5465 h 2133773"/>
              <a:gd name="connsiteX3" fmla="*/ 993914 w 1080143"/>
              <a:gd name="connsiteY3" fmla="*/ 214557 h 2133773"/>
              <a:gd name="connsiteX4" fmla="*/ 1022675 w 1080143"/>
              <a:gd name="connsiteY4" fmla="*/ 408118 h 2133773"/>
              <a:gd name="connsiteX5" fmla="*/ 993914 w 1080143"/>
              <a:gd name="connsiteY5" fmla="*/ 601679 h 2133773"/>
              <a:gd name="connsiteX6" fmla="*/ 976945 w 1080143"/>
              <a:gd name="connsiteY6" fmla="*/ 668692 h 2133773"/>
              <a:gd name="connsiteX7" fmla="*/ 930640 w 1080143"/>
              <a:gd name="connsiteY7" fmla="*/ 693426 h 2133773"/>
              <a:gd name="connsiteX8" fmla="*/ 624337 w 1080143"/>
              <a:gd name="connsiteY8" fmla="*/ 1012097 h 2133773"/>
              <a:gd name="connsiteX9" fmla="*/ 426749 w 1080143"/>
              <a:gd name="connsiteY9" fmla="*/ 1012097 h 2133773"/>
              <a:gd name="connsiteX10" fmla="*/ 150644 w 1080143"/>
              <a:gd name="connsiteY10" fmla="*/ 1199043 h 2133773"/>
              <a:gd name="connsiteX11" fmla="*/ 6839 w 1080143"/>
              <a:gd name="connsiteY11" fmla="*/ 1539285 h 2133773"/>
              <a:gd name="connsiteX12" fmla="*/ 52569 w 1080143"/>
              <a:gd name="connsiteY12" fmla="*/ 1652316 h 2133773"/>
              <a:gd name="connsiteX13" fmla="*/ 86220 w 1080143"/>
              <a:gd name="connsiteY13" fmla="*/ 1659218 h 2133773"/>
              <a:gd name="connsiteX14" fmla="*/ 165600 w 1080143"/>
              <a:gd name="connsiteY14" fmla="*/ 1606873 h 2133773"/>
              <a:gd name="connsiteX15" fmla="*/ 260511 w 1080143"/>
              <a:gd name="connsiteY15" fmla="*/ 1383976 h 2133773"/>
              <a:gd name="connsiteX16" fmla="*/ 260511 w 1080143"/>
              <a:gd name="connsiteY16" fmla="*/ 2133773 h 2133773"/>
              <a:gd name="connsiteX17" fmla="*/ 433076 w 1080143"/>
              <a:gd name="connsiteY17" fmla="*/ 2133773 h 2133773"/>
              <a:gd name="connsiteX18" fmla="*/ 433076 w 1080143"/>
              <a:gd name="connsiteY18" fmla="*/ 1616077 h 2133773"/>
              <a:gd name="connsiteX19" fmla="*/ 519359 w 1080143"/>
              <a:gd name="connsiteY19" fmla="*/ 1616077 h 2133773"/>
              <a:gd name="connsiteX20" fmla="*/ 519359 w 1080143"/>
              <a:gd name="connsiteY20" fmla="*/ 2133773 h 2133773"/>
              <a:gd name="connsiteX21" fmla="*/ 691925 w 1080143"/>
              <a:gd name="connsiteY21" fmla="*/ 2133773 h 2133773"/>
              <a:gd name="connsiteX22" fmla="*/ 691925 w 1080143"/>
              <a:gd name="connsiteY22" fmla="*/ 1190703 h 2133773"/>
              <a:gd name="connsiteX23" fmla="*/ 1056038 w 1080143"/>
              <a:gd name="connsiteY23" fmla="*/ 813072 h 2133773"/>
              <a:gd name="connsiteX24" fmla="*/ 1053737 w 1080143"/>
              <a:gd name="connsiteY24" fmla="*/ 691125 h 2133773"/>
              <a:gd name="connsiteX25" fmla="*/ 1034755 w 1080143"/>
              <a:gd name="connsiteY25" fmla="*/ 677608 h 2133773"/>
              <a:gd name="connsiteX26" fmla="*/ 1050286 w 1080143"/>
              <a:gd name="connsiteY26" fmla="*/ 617210 h 2133773"/>
              <a:gd name="connsiteX27" fmla="*/ 1079047 w 1080143"/>
              <a:gd name="connsiteY27" fmla="*/ 408118 h 2133773"/>
              <a:gd name="connsiteX28" fmla="*/ 1050286 w 1080143"/>
              <a:gd name="connsiteY28" fmla="*/ 199026 h 2133773"/>
              <a:gd name="connsiteX0" fmla="*/ 1050286 w 1080143"/>
              <a:gd name="connsiteY0" fmla="*/ 199026 h 2133773"/>
              <a:gd name="connsiteX1" fmla="*/ 965154 w 1080143"/>
              <a:gd name="connsiteY1" fmla="*/ 0 h 2133773"/>
              <a:gd name="connsiteX2" fmla="*/ 993914 w 1080143"/>
              <a:gd name="connsiteY2" fmla="*/ 214557 h 2133773"/>
              <a:gd name="connsiteX3" fmla="*/ 1022675 w 1080143"/>
              <a:gd name="connsiteY3" fmla="*/ 408118 h 2133773"/>
              <a:gd name="connsiteX4" fmla="*/ 993914 w 1080143"/>
              <a:gd name="connsiteY4" fmla="*/ 601679 h 2133773"/>
              <a:gd name="connsiteX5" fmla="*/ 976945 w 1080143"/>
              <a:gd name="connsiteY5" fmla="*/ 668692 h 2133773"/>
              <a:gd name="connsiteX6" fmla="*/ 930640 w 1080143"/>
              <a:gd name="connsiteY6" fmla="*/ 693426 h 2133773"/>
              <a:gd name="connsiteX7" fmla="*/ 624337 w 1080143"/>
              <a:gd name="connsiteY7" fmla="*/ 1012097 h 2133773"/>
              <a:gd name="connsiteX8" fmla="*/ 426749 w 1080143"/>
              <a:gd name="connsiteY8" fmla="*/ 1012097 h 2133773"/>
              <a:gd name="connsiteX9" fmla="*/ 150644 w 1080143"/>
              <a:gd name="connsiteY9" fmla="*/ 1199043 h 2133773"/>
              <a:gd name="connsiteX10" fmla="*/ 6839 w 1080143"/>
              <a:gd name="connsiteY10" fmla="*/ 1539285 h 2133773"/>
              <a:gd name="connsiteX11" fmla="*/ 52569 w 1080143"/>
              <a:gd name="connsiteY11" fmla="*/ 1652316 h 2133773"/>
              <a:gd name="connsiteX12" fmla="*/ 86220 w 1080143"/>
              <a:gd name="connsiteY12" fmla="*/ 1659218 h 2133773"/>
              <a:gd name="connsiteX13" fmla="*/ 165600 w 1080143"/>
              <a:gd name="connsiteY13" fmla="*/ 1606873 h 2133773"/>
              <a:gd name="connsiteX14" fmla="*/ 260511 w 1080143"/>
              <a:gd name="connsiteY14" fmla="*/ 1383976 h 2133773"/>
              <a:gd name="connsiteX15" fmla="*/ 260511 w 1080143"/>
              <a:gd name="connsiteY15" fmla="*/ 2133773 h 2133773"/>
              <a:gd name="connsiteX16" fmla="*/ 433076 w 1080143"/>
              <a:gd name="connsiteY16" fmla="*/ 2133773 h 2133773"/>
              <a:gd name="connsiteX17" fmla="*/ 433076 w 1080143"/>
              <a:gd name="connsiteY17" fmla="*/ 1616077 h 2133773"/>
              <a:gd name="connsiteX18" fmla="*/ 519359 w 1080143"/>
              <a:gd name="connsiteY18" fmla="*/ 1616077 h 2133773"/>
              <a:gd name="connsiteX19" fmla="*/ 519359 w 1080143"/>
              <a:gd name="connsiteY19" fmla="*/ 2133773 h 2133773"/>
              <a:gd name="connsiteX20" fmla="*/ 691925 w 1080143"/>
              <a:gd name="connsiteY20" fmla="*/ 2133773 h 2133773"/>
              <a:gd name="connsiteX21" fmla="*/ 691925 w 1080143"/>
              <a:gd name="connsiteY21" fmla="*/ 1190703 h 2133773"/>
              <a:gd name="connsiteX22" fmla="*/ 1056038 w 1080143"/>
              <a:gd name="connsiteY22" fmla="*/ 813072 h 2133773"/>
              <a:gd name="connsiteX23" fmla="*/ 1053737 w 1080143"/>
              <a:gd name="connsiteY23" fmla="*/ 691125 h 2133773"/>
              <a:gd name="connsiteX24" fmla="*/ 1034755 w 1080143"/>
              <a:gd name="connsiteY24" fmla="*/ 677608 h 2133773"/>
              <a:gd name="connsiteX25" fmla="*/ 1050286 w 1080143"/>
              <a:gd name="connsiteY25" fmla="*/ 617210 h 2133773"/>
              <a:gd name="connsiteX26" fmla="*/ 1079047 w 1080143"/>
              <a:gd name="connsiteY26" fmla="*/ 408118 h 2133773"/>
              <a:gd name="connsiteX27" fmla="*/ 1050286 w 1080143"/>
              <a:gd name="connsiteY27" fmla="*/ 199026 h 2133773"/>
              <a:gd name="connsiteX0" fmla="*/ 1050286 w 1080143"/>
              <a:gd name="connsiteY0" fmla="*/ 18507 h 1953254"/>
              <a:gd name="connsiteX1" fmla="*/ 993914 w 1080143"/>
              <a:gd name="connsiteY1" fmla="*/ 34038 h 1953254"/>
              <a:gd name="connsiteX2" fmla="*/ 1022675 w 1080143"/>
              <a:gd name="connsiteY2" fmla="*/ 227599 h 1953254"/>
              <a:gd name="connsiteX3" fmla="*/ 993914 w 1080143"/>
              <a:gd name="connsiteY3" fmla="*/ 421160 h 1953254"/>
              <a:gd name="connsiteX4" fmla="*/ 976945 w 1080143"/>
              <a:gd name="connsiteY4" fmla="*/ 488173 h 1953254"/>
              <a:gd name="connsiteX5" fmla="*/ 930640 w 1080143"/>
              <a:gd name="connsiteY5" fmla="*/ 512907 h 1953254"/>
              <a:gd name="connsiteX6" fmla="*/ 624337 w 1080143"/>
              <a:gd name="connsiteY6" fmla="*/ 831578 h 1953254"/>
              <a:gd name="connsiteX7" fmla="*/ 426749 w 1080143"/>
              <a:gd name="connsiteY7" fmla="*/ 831578 h 1953254"/>
              <a:gd name="connsiteX8" fmla="*/ 150644 w 1080143"/>
              <a:gd name="connsiteY8" fmla="*/ 1018524 h 1953254"/>
              <a:gd name="connsiteX9" fmla="*/ 6839 w 1080143"/>
              <a:gd name="connsiteY9" fmla="*/ 1358766 h 1953254"/>
              <a:gd name="connsiteX10" fmla="*/ 52569 w 1080143"/>
              <a:gd name="connsiteY10" fmla="*/ 1471797 h 1953254"/>
              <a:gd name="connsiteX11" fmla="*/ 86220 w 1080143"/>
              <a:gd name="connsiteY11" fmla="*/ 1478699 h 1953254"/>
              <a:gd name="connsiteX12" fmla="*/ 165600 w 1080143"/>
              <a:gd name="connsiteY12" fmla="*/ 1426354 h 1953254"/>
              <a:gd name="connsiteX13" fmla="*/ 260511 w 1080143"/>
              <a:gd name="connsiteY13" fmla="*/ 1203457 h 1953254"/>
              <a:gd name="connsiteX14" fmla="*/ 260511 w 1080143"/>
              <a:gd name="connsiteY14" fmla="*/ 1953254 h 1953254"/>
              <a:gd name="connsiteX15" fmla="*/ 433076 w 1080143"/>
              <a:gd name="connsiteY15" fmla="*/ 1953254 h 1953254"/>
              <a:gd name="connsiteX16" fmla="*/ 433076 w 1080143"/>
              <a:gd name="connsiteY16" fmla="*/ 1435558 h 1953254"/>
              <a:gd name="connsiteX17" fmla="*/ 519359 w 1080143"/>
              <a:gd name="connsiteY17" fmla="*/ 1435558 h 1953254"/>
              <a:gd name="connsiteX18" fmla="*/ 519359 w 1080143"/>
              <a:gd name="connsiteY18" fmla="*/ 1953254 h 1953254"/>
              <a:gd name="connsiteX19" fmla="*/ 691925 w 1080143"/>
              <a:gd name="connsiteY19" fmla="*/ 1953254 h 1953254"/>
              <a:gd name="connsiteX20" fmla="*/ 691925 w 1080143"/>
              <a:gd name="connsiteY20" fmla="*/ 1010184 h 1953254"/>
              <a:gd name="connsiteX21" fmla="*/ 1056038 w 1080143"/>
              <a:gd name="connsiteY21" fmla="*/ 632553 h 1953254"/>
              <a:gd name="connsiteX22" fmla="*/ 1053737 w 1080143"/>
              <a:gd name="connsiteY22" fmla="*/ 510606 h 1953254"/>
              <a:gd name="connsiteX23" fmla="*/ 1034755 w 1080143"/>
              <a:gd name="connsiteY23" fmla="*/ 497089 h 1953254"/>
              <a:gd name="connsiteX24" fmla="*/ 1050286 w 1080143"/>
              <a:gd name="connsiteY24" fmla="*/ 436691 h 1953254"/>
              <a:gd name="connsiteX25" fmla="*/ 1079047 w 1080143"/>
              <a:gd name="connsiteY25" fmla="*/ 227599 h 1953254"/>
              <a:gd name="connsiteX26" fmla="*/ 1050286 w 1080143"/>
              <a:gd name="connsiteY26" fmla="*/ 18507 h 1953254"/>
              <a:gd name="connsiteX0" fmla="*/ 1079047 w 1080143"/>
              <a:gd name="connsiteY0" fmla="*/ 193561 h 1919216"/>
              <a:gd name="connsiteX1" fmla="*/ 993914 w 1080143"/>
              <a:gd name="connsiteY1" fmla="*/ 0 h 1919216"/>
              <a:gd name="connsiteX2" fmla="*/ 1022675 w 1080143"/>
              <a:gd name="connsiteY2" fmla="*/ 193561 h 1919216"/>
              <a:gd name="connsiteX3" fmla="*/ 993914 w 1080143"/>
              <a:gd name="connsiteY3" fmla="*/ 387122 h 1919216"/>
              <a:gd name="connsiteX4" fmla="*/ 976945 w 1080143"/>
              <a:gd name="connsiteY4" fmla="*/ 454135 h 1919216"/>
              <a:gd name="connsiteX5" fmla="*/ 930640 w 1080143"/>
              <a:gd name="connsiteY5" fmla="*/ 478869 h 1919216"/>
              <a:gd name="connsiteX6" fmla="*/ 624337 w 1080143"/>
              <a:gd name="connsiteY6" fmla="*/ 797540 h 1919216"/>
              <a:gd name="connsiteX7" fmla="*/ 426749 w 1080143"/>
              <a:gd name="connsiteY7" fmla="*/ 797540 h 1919216"/>
              <a:gd name="connsiteX8" fmla="*/ 150644 w 1080143"/>
              <a:gd name="connsiteY8" fmla="*/ 984486 h 1919216"/>
              <a:gd name="connsiteX9" fmla="*/ 6839 w 1080143"/>
              <a:gd name="connsiteY9" fmla="*/ 1324728 h 1919216"/>
              <a:gd name="connsiteX10" fmla="*/ 52569 w 1080143"/>
              <a:gd name="connsiteY10" fmla="*/ 1437759 h 1919216"/>
              <a:gd name="connsiteX11" fmla="*/ 86220 w 1080143"/>
              <a:gd name="connsiteY11" fmla="*/ 1444661 h 1919216"/>
              <a:gd name="connsiteX12" fmla="*/ 165600 w 1080143"/>
              <a:gd name="connsiteY12" fmla="*/ 1392316 h 1919216"/>
              <a:gd name="connsiteX13" fmla="*/ 260511 w 1080143"/>
              <a:gd name="connsiteY13" fmla="*/ 1169419 h 1919216"/>
              <a:gd name="connsiteX14" fmla="*/ 260511 w 1080143"/>
              <a:gd name="connsiteY14" fmla="*/ 1919216 h 1919216"/>
              <a:gd name="connsiteX15" fmla="*/ 433076 w 1080143"/>
              <a:gd name="connsiteY15" fmla="*/ 1919216 h 1919216"/>
              <a:gd name="connsiteX16" fmla="*/ 433076 w 1080143"/>
              <a:gd name="connsiteY16" fmla="*/ 1401520 h 1919216"/>
              <a:gd name="connsiteX17" fmla="*/ 519359 w 1080143"/>
              <a:gd name="connsiteY17" fmla="*/ 1401520 h 1919216"/>
              <a:gd name="connsiteX18" fmla="*/ 519359 w 1080143"/>
              <a:gd name="connsiteY18" fmla="*/ 1919216 h 1919216"/>
              <a:gd name="connsiteX19" fmla="*/ 691925 w 1080143"/>
              <a:gd name="connsiteY19" fmla="*/ 1919216 h 1919216"/>
              <a:gd name="connsiteX20" fmla="*/ 691925 w 1080143"/>
              <a:gd name="connsiteY20" fmla="*/ 976146 h 1919216"/>
              <a:gd name="connsiteX21" fmla="*/ 1056038 w 1080143"/>
              <a:gd name="connsiteY21" fmla="*/ 598515 h 1919216"/>
              <a:gd name="connsiteX22" fmla="*/ 1053737 w 1080143"/>
              <a:gd name="connsiteY22" fmla="*/ 476568 h 1919216"/>
              <a:gd name="connsiteX23" fmla="*/ 1034755 w 1080143"/>
              <a:gd name="connsiteY23" fmla="*/ 463051 h 1919216"/>
              <a:gd name="connsiteX24" fmla="*/ 1050286 w 1080143"/>
              <a:gd name="connsiteY24" fmla="*/ 402653 h 1919216"/>
              <a:gd name="connsiteX25" fmla="*/ 1079047 w 1080143"/>
              <a:gd name="connsiteY25" fmla="*/ 193561 h 1919216"/>
              <a:gd name="connsiteX0" fmla="*/ 1079047 w 1080143"/>
              <a:gd name="connsiteY0" fmla="*/ 25176 h 1750831"/>
              <a:gd name="connsiteX1" fmla="*/ 1022675 w 1080143"/>
              <a:gd name="connsiteY1" fmla="*/ 25176 h 1750831"/>
              <a:gd name="connsiteX2" fmla="*/ 993914 w 1080143"/>
              <a:gd name="connsiteY2" fmla="*/ 218737 h 1750831"/>
              <a:gd name="connsiteX3" fmla="*/ 976945 w 1080143"/>
              <a:gd name="connsiteY3" fmla="*/ 285750 h 1750831"/>
              <a:gd name="connsiteX4" fmla="*/ 930640 w 1080143"/>
              <a:gd name="connsiteY4" fmla="*/ 310484 h 1750831"/>
              <a:gd name="connsiteX5" fmla="*/ 624337 w 1080143"/>
              <a:gd name="connsiteY5" fmla="*/ 629155 h 1750831"/>
              <a:gd name="connsiteX6" fmla="*/ 426749 w 1080143"/>
              <a:gd name="connsiteY6" fmla="*/ 629155 h 1750831"/>
              <a:gd name="connsiteX7" fmla="*/ 150644 w 1080143"/>
              <a:gd name="connsiteY7" fmla="*/ 816101 h 1750831"/>
              <a:gd name="connsiteX8" fmla="*/ 6839 w 1080143"/>
              <a:gd name="connsiteY8" fmla="*/ 1156343 h 1750831"/>
              <a:gd name="connsiteX9" fmla="*/ 52569 w 1080143"/>
              <a:gd name="connsiteY9" fmla="*/ 1269374 h 1750831"/>
              <a:gd name="connsiteX10" fmla="*/ 86220 w 1080143"/>
              <a:gd name="connsiteY10" fmla="*/ 1276276 h 1750831"/>
              <a:gd name="connsiteX11" fmla="*/ 165600 w 1080143"/>
              <a:gd name="connsiteY11" fmla="*/ 1223931 h 1750831"/>
              <a:gd name="connsiteX12" fmla="*/ 260511 w 1080143"/>
              <a:gd name="connsiteY12" fmla="*/ 1001034 h 1750831"/>
              <a:gd name="connsiteX13" fmla="*/ 260511 w 1080143"/>
              <a:gd name="connsiteY13" fmla="*/ 1750831 h 1750831"/>
              <a:gd name="connsiteX14" fmla="*/ 433076 w 1080143"/>
              <a:gd name="connsiteY14" fmla="*/ 1750831 h 1750831"/>
              <a:gd name="connsiteX15" fmla="*/ 433076 w 1080143"/>
              <a:gd name="connsiteY15" fmla="*/ 1233135 h 1750831"/>
              <a:gd name="connsiteX16" fmla="*/ 519359 w 1080143"/>
              <a:gd name="connsiteY16" fmla="*/ 1233135 h 1750831"/>
              <a:gd name="connsiteX17" fmla="*/ 519359 w 1080143"/>
              <a:gd name="connsiteY17" fmla="*/ 1750831 h 1750831"/>
              <a:gd name="connsiteX18" fmla="*/ 691925 w 1080143"/>
              <a:gd name="connsiteY18" fmla="*/ 1750831 h 1750831"/>
              <a:gd name="connsiteX19" fmla="*/ 691925 w 1080143"/>
              <a:gd name="connsiteY19" fmla="*/ 807761 h 1750831"/>
              <a:gd name="connsiteX20" fmla="*/ 1056038 w 1080143"/>
              <a:gd name="connsiteY20" fmla="*/ 430130 h 1750831"/>
              <a:gd name="connsiteX21" fmla="*/ 1053737 w 1080143"/>
              <a:gd name="connsiteY21" fmla="*/ 308183 h 1750831"/>
              <a:gd name="connsiteX22" fmla="*/ 1034755 w 1080143"/>
              <a:gd name="connsiteY22" fmla="*/ 294666 h 1750831"/>
              <a:gd name="connsiteX23" fmla="*/ 1050286 w 1080143"/>
              <a:gd name="connsiteY23" fmla="*/ 234268 h 1750831"/>
              <a:gd name="connsiteX24" fmla="*/ 1079047 w 1080143"/>
              <a:gd name="connsiteY24" fmla="*/ 25176 h 1750831"/>
              <a:gd name="connsiteX0" fmla="*/ 1050286 w 1080143"/>
              <a:gd name="connsiteY0" fmla="*/ 209092 h 1725655"/>
              <a:gd name="connsiteX1" fmla="*/ 1022675 w 1080143"/>
              <a:gd name="connsiteY1" fmla="*/ 0 h 1725655"/>
              <a:gd name="connsiteX2" fmla="*/ 993914 w 1080143"/>
              <a:gd name="connsiteY2" fmla="*/ 193561 h 1725655"/>
              <a:gd name="connsiteX3" fmla="*/ 976945 w 1080143"/>
              <a:gd name="connsiteY3" fmla="*/ 260574 h 1725655"/>
              <a:gd name="connsiteX4" fmla="*/ 930640 w 1080143"/>
              <a:gd name="connsiteY4" fmla="*/ 285308 h 1725655"/>
              <a:gd name="connsiteX5" fmla="*/ 624337 w 1080143"/>
              <a:gd name="connsiteY5" fmla="*/ 603979 h 1725655"/>
              <a:gd name="connsiteX6" fmla="*/ 426749 w 1080143"/>
              <a:gd name="connsiteY6" fmla="*/ 603979 h 1725655"/>
              <a:gd name="connsiteX7" fmla="*/ 150644 w 1080143"/>
              <a:gd name="connsiteY7" fmla="*/ 790925 h 1725655"/>
              <a:gd name="connsiteX8" fmla="*/ 6839 w 1080143"/>
              <a:gd name="connsiteY8" fmla="*/ 1131167 h 1725655"/>
              <a:gd name="connsiteX9" fmla="*/ 52569 w 1080143"/>
              <a:gd name="connsiteY9" fmla="*/ 1244198 h 1725655"/>
              <a:gd name="connsiteX10" fmla="*/ 86220 w 1080143"/>
              <a:gd name="connsiteY10" fmla="*/ 1251100 h 1725655"/>
              <a:gd name="connsiteX11" fmla="*/ 165600 w 1080143"/>
              <a:gd name="connsiteY11" fmla="*/ 1198755 h 1725655"/>
              <a:gd name="connsiteX12" fmla="*/ 260511 w 1080143"/>
              <a:gd name="connsiteY12" fmla="*/ 975858 h 1725655"/>
              <a:gd name="connsiteX13" fmla="*/ 260511 w 1080143"/>
              <a:gd name="connsiteY13" fmla="*/ 1725655 h 1725655"/>
              <a:gd name="connsiteX14" fmla="*/ 433076 w 1080143"/>
              <a:gd name="connsiteY14" fmla="*/ 1725655 h 1725655"/>
              <a:gd name="connsiteX15" fmla="*/ 433076 w 1080143"/>
              <a:gd name="connsiteY15" fmla="*/ 1207959 h 1725655"/>
              <a:gd name="connsiteX16" fmla="*/ 519359 w 1080143"/>
              <a:gd name="connsiteY16" fmla="*/ 1207959 h 1725655"/>
              <a:gd name="connsiteX17" fmla="*/ 519359 w 1080143"/>
              <a:gd name="connsiteY17" fmla="*/ 1725655 h 1725655"/>
              <a:gd name="connsiteX18" fmla="*/ 691925 w 1080143"/>
              <a:gd name="connsiteY18" fmla="*/ 1725655 h 1725655"/>
              <a:gd name="connsiteX19" fmla="*/ 691925 w 1080143"/>
              <a:gd name="connsiteY19" fmla="*/ 782585 h 1725655"/>
              <a:gd name="connsiteX20" fmla="*/ 1056038 w 1080143"/>
              <a:gd name="connsiteY20" fmla="*/ 404954 h 1725655"/>
              <a:gd name="connsiteX21" fmla="*/ 1053737 w 1080143"/>
              <a:gd name="connsiteY21" fmla="*/ 283007 h 1725655"/>
              <a:gd name="connsiteX22" fmla="*/ 1034755 w 1080143"/>
              <a:gd name="connsiteY22" fmla="*/ 269490 h 1725655"/>
              <a:gd name="connsiteX23" fmla="*/ 1050286 w 1080143"/>
              <a:gd name="connsiteY23" fmla="*/ 209092 h 1725655"/>
              <a:gd name="connsiteX0" fmla="*/ 1050286 w 1080143"/>
              <a:gd name="connsiteY0" fmla="*/ 18507 h 1535070"/>
              <a:gd name="connsiteX1" fmla="*/ 993914 w 1080143"/>
              <a:gd name="connsiteY1" fmla="*/ 2976 h 1535070"/>
              <a:gd name="connsiteX2" fmla="*/ 976945 w 1080143"/>
              <a:gd name="connsiteY2" fmla="*/ 69989 h 1535070"/>
              <a:gd name="connsiteX3" fmla="*/ 930640 w 1080143"/>
              <a:gd name="connsiteY3" fmla="*/ 94723 h 1535070"/>
              <a:gd name="connsiteX4" fmla="*/ 624337 w 1080143"/>
              <a:gd name="connsiteY4" fmla="*/ 413394 h 1535070"/>
              <a:gd name="connsiteX5" fmla="*/ 426749 w 1080143"/>
              <a:gd name="connsiteY5" fmla="*/ 413394 h 1535070"/>
              <a:gd name="connsiteX6" fmla="*/ 150644 w 1080143"/>
              <a:gd name="connsiteY6" fmla="*/ 600340 h 1535070"/>
              <a:gd name="connsiteX7" fmla="*/ 6839 w 1080143"/>
              <a:gd name="connsiteY7" fmla="*/ 940582 h 1535070"/>
              <a:gd name="connsiteX8" fmla="*/ 52569 w 1080143"/>
              <a:gd name="connsiteY8" fmla="*/ 1053613 h 1535070"/>
              <a:gd name="connsiteX9" fmla="*/ 86220 w 1080143"/>
              <a:gd name="connsiteY9" fmla="*/ 1060515 h 1535070"/>
              <a:gd name="connsiteX10" fmla="*/ 165600 w 1080143"/>
              <a:gd name="connsiteY10" fmla="*/ 1008170 h 1535070"/>
              <a:gd name="connsiteX11" fmla="*/ 260511 w 1080143"/>
              <a:gd name="connsiteY11" fmla="*/ 785273 h 1535070"/>
              <a:gd name="connsiteX12" fmla="*/ 260511 w 1080143"/>
              <a:gd name="connsiteY12" fmla="*/ 1535070 h 1535070"/>
              <a:gd name="connsiteX13" fmla="*/ 433076 w 1080143"/>
              <a:gd name="connsiteY13" fmla="*/ 1535070 h 1535070"/>
              <a:gd name="connsiteX14" fmla="*/ 433076 w 1080143"/>
              <a:gd name="connsiteY14" fmla="*/ 1017374 h 1535070"/>
              <a:gd name="connsiteX15" fmla="*/ 519359 w 1080143"/>
              <a:gd name="connsiteY15" fmla="*/ 1017374 h 1535070"/>
              <a:gd name="connsiteX16" fmla="*/ 519359 w 1080143"/>
              <a:gd name="connsiteY16" fmla="*/ 1535070 h 1535070"/>
              <a:gd name="connsiteX17" fmla="*/ 691925 w 1080143"/>
              <a:gd name="connsiteY17" fmla="*/ 1535070 h 1535070"/>
              <a:gd name="connsiteX18" fmla="*/ 691925 w 1080143"/>
              <a:gd name="connsiteY18" fmla="*/ 592000 h 1535070"/>
              <a:gd name="connsiteX19" fmla="*/ 1056038 w 1080143"/>
              <a:gd name="connsiteY19" fmla="*/ 214369 h 1535070"/>
              <a:gd name="connsiteX20" fmla="*/ 1053737 w 1080143"/>
              <a:gd name="connsiteY20" fmla="*/ 92422 h 1535070"/>
              <a:gd name="connsiteX21" fmla="*/ 1034755 w 1080143"/>
              <a:gd name="connsiteY21" fmla="*/ 78905 h 1535070"/>
              <a:gd name="connsiteX22" fmla="*/ 1050286 w 1080143"/>
              <a:gd name="connsiteY22" fmla="*/ 18507 h 1535070"/>
              <a:gd name="connsiteX0" fmla="*/ 1034755 w 1080143"/>
              <a:gd name="connsiteY0" fmla="*/ 75929 h 1532094"/>
              <a:gd name="connsiteX1" fmla="*/ 993914 w 1080143"/>
              <a:gd name="connsiteY1" fmla="*/ 0 h 1532094"/>
              <a:gd name="connsiteX2" fmla="*/ 976945 w 1080143"/>
              <a:gd name="connsiteY2" fmla="*/ 67013 h 1532094"/>
              <a:gd name="connsiteX3" fmla="*/ 930640 w 1080143"/>
              <a:gd name="connsiteY3" fmla="*/ 91747 h 1532094"/>
              <a:gd name="connsiteX4" fmla="*/ 624337 w 1080143"/>
              <a:gd name="connsiteY4" fmla="*/ 410418 h 1532094"/>
              <a:gd name="connsiteX5" fmla="*/ 426749 w 1080143"/>
              <a:gd name="connsiteY5" fmla="*/ 410418 h 1532094"/>
              <a:gd name="connsiteX6" fmla="*/ 150644 w 1080143"/>
              <a:gd name="connsiteY6" fmla="*/ 597364 h 1532094"/>
              <a:gd name="connsiteX7" fmla="*/ 6839 w 1080143"/>
              <a:gd name="connsiteY7" fmla="*/ 937606 h 1532094"/>
              <a:gd name="connsiteX8" fmla="*/ 52569 w 1080143"/>
              <a:gd name="connsiteY8" fmla="*/ 1050637 h 1532094"/>
              <a:gd name="connsiteX9" fmla="*/ 86220 w 1080143"/>
              <a:gd name="connsiteY9" fmla="*/ 1057539 h 1532094"/>
              <a:gd name="connsiteX10" fmla="*/ 165600 w 1080143"/>
              <a:gd name="connsiteY10" fmla="*/ 1005194 h 1532094"/>
              <a:gd name="connsiteX11" fmla="*/ 260511 w 1080143"/>
              <a:gd name="connsiteY11" fmla="*/ 782297 h 1532094"/>
              <a:gd name="connsiteX12" fmla="*/ 260511 w 1080143"/>
              <a:gd name="connsiteY12" fmla="*/ 1532094 h 1532094"/>
              <a:gd name="connsiteX13" fmla="*/ 433076 w 1080143"/>
              <a:gd name="connsiteY13" fmla="*/ 1532094 h 1532094"/>
              <a:gd name="connsiteX14" fmla="*/ 433076 w 1080143"/>
              <a:gd name="connsiteY14" fmla="*/ 1014398 h 1532094"/>
              <a:gd name="connsiteX15" fmla="*/ 519359 w 1080143"/>
              <a:gd name="connsiteY15" fmla="*/ 1014398 h 1532094"/>
              <a:gd name="connsiteX16" fmla="*/ 519359 w 1080143"/>
              <a:gd name="connsiteY16" fmla="*/ 1532094 h 1532094"/>
              <a:gd name="connsiteX17" fmla="*/ 691925 w 1080143"/>
              <a:gd name="connsiteY17" fmla="*/ 1532094 h 1532094"/>
              <a:gd name="connsiteX18" fmla="*/ 691925 w 1080143"/>
              <a:gd name="connsiteY18" fmla="*/ 589024 h 1532094"/>
              <a:gd name="connsiteX19" fmla="*/ 1056038 w 1080143"/>
              <a:gd name="connsiteY19" fmla="*/ 211393 h 1532094"/>
              <a:gd name="connsiteX20" fmla="*/ 1053737 w 1080143"/>
              <a:gd name="connsiteY20" fmla="*/ 89446 h 1532094"/>
              <a:gd name="connsiteX21" fmla="*/ 1034755 w 1080143"/>
              <a:gd name="connsiteY21" fmla="*/ 75929 h 1532094"/>
              <a:gd name="connsiteX0" fmla="*/ 1034755 w 1080143"/>
              <a:gd name="connsiteY0" fmla="*/ 9449 h 1465614"/>
              <a:gd name="connsiteX1" fmla="*/ 976945 w 1080143"/>
              <a:gd name="connsiteY1" fmla="*/ 533 h 1465614"/>
              <a:gd name="connsiteX2" fmla="*/ 930640 w 1080143"/>
              <a:gd name="connsiteY2" fmla="*/ 25267 h 1465614"/>
              <a:gd name="connsiteX3" fmla="*/ 624337 w 1080143"/>
              <a:gd name="connsiteY3" fmla="*/ 343938 h 1465614"/>
              <a:gd name="connsiteX4" fmla="*/ 426749 w 1080143"/>
              <a:gd name="connsiteY4" fmla="*/ 343938 h 1465614"/>
              <a:gd name="connsiteX5" fmla="*/ 150644 w 1080143"/>
              <a:gd name="connsiteY5" fmla="*/ 530884 h 1465614"/>
              <a:gd name="connsiteX6" fmla="*/ 6839 w 1080143"/>
              <a:gd name="connsiteY6" fmla="*/ 871126 h 1465614"/>
              <a:gd name="connsiteX7" fmla="*/ 52569 w 1080143"/>
              <a:gd name="connsiteY7" fmla="*/ 984157 h 1465614"/>
              <a:gd name="connsiteX8" fmla="*/ 86220 w 1080143"/>
              <a:gd name="connsiteY8" fmla="*/ 991059 h 1465614"/>
              <a:gd name="connsiteX9" fmla="*/ 165600 w 1080143"/>
              <a:gd name="connsiteY9" fmla="*/ 938714 h 1465614"/>
              <a:gd name="connsiteX10" fmla="*/ 260511 w 1080143"/>
              <a:gd name="connsiteY10" fmla="*/ 715817 h 1465614"/>
              <a:gd name="connsiteX11" fmla="*/ 260511 w 1080143"/>
              <a:gd name="connsiteY11" fmla="*/ 1465614 h 1465614"/>
              <a:gd name="connsiteX12" fmla="*/ 433076 w 1080143"/>
              <a:gd name="connsiteY12" fmla="*/ 1465614 h 1465614"/>
              <a:gd name="connsiteX13" fmla="*/ 433076 w 1080143"/>
              <a:gd name="connsiteY13" fmla="*/ 947918 h 1465614"/>
              <a:gd name="connsiteX14" fmla="*/ 519359 w 1080143"/>
              <a:gd name="connsiteY14" fmla="*/ 947918 h 1465614"/>
              <a:gd name="connsiteX15" fmla="*/ 519359 w 1080143"/>
              <a:gd name="connsiteY15" fmla="*/ 1465614 h 1465614"/>
              <a:gd name="connsiteX16" fmla="*/ 691925 w 1080143"/>
              <a:gd name="connsiteY16" fmla="*/ 1465614 h 1465614"/>
              <a:gd name="connsiteX17" fmla="*/ 691925 w 1080143"/>
              <a:gd name="connsiteY17" fmla="*/ 522544 h 1465614"/>
              <a:gd name="connsiteX18" fmla="*/ 1056038 w 1080143"/>
              <a:gd name="connsiteY18" fmla="*/ 144913 h 1465614"/>
              <a:gd name="connsiteX19" fmla="*/ 1053737 w 1080143"/>
              <a:gd name="connsiteY19" fmla="*/ 22966 h 1465614"/>
              <a:gd name="connsiteX20" fmla="*/ 1034755 w 1080143"/>
              <a:gd name="connsiteY20" fmla="*/ 9449 h 1465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80143" h="1465614">
                <a:moveTo>
                  <a:pt x="1034755" y="9449"/>
                </a:moveTo>
                <a:cubicBezTo>
                  <a:pt x="1021956" y="5710"/>
                  <a:pt x="994297" y="-2103"/>
                  <a:pt x="976945" y="533"/>
                </a:cubicBezTo>
                <a:cubicBezTo>
                  <a:pt x="959272" y="3636"/>
                  <a:pt x="943048" y="12302"/>
                  <a:pt x="930640" y="25267"/>
                </a:cubicBezTo>
                <a:lnTo>
                  <a:pt x="624337" y="343938"/>
                </a:lnTo>
                <a:lnTo>
                  <a:pt x="426749" y="343938"/>
                </a:lnTo>
                <a:cubicBezTo>
                  <a:pt x="291860" y="354004"/>
                  <a:pt x="177967" y="460995"/>
                  <a:pt x="150644" y="530884"/>
                </a:cubicBezTo>
                <a:cubicBezTo>
                  <a:pt x="143741" y="549004"/>
                  <a:pt x="60910" y="744290"/>
                  <a:pt x="6839" y="871126"/>
                </a:cubicBezTo>
                <a:cubicBezTo>
                  <a:pt x="-11706" y="914966"/>
                  <a:pt x="8758" y="965545"/>
                  <a:pt x="52569" y="984157"/>
                </a:cubicBezTo>
                <a:cubicBezTo>
                  <a:pt x="63173" y="988807"/>
                  <a:pt x="74640" y="991160"/>
                  <a:pt x="86220" y="991059"/>
                </a:cubicBezTo>
                <a:cubicBezTo>
                  <a:pt x="120773" y="991079"/>
                  <a:pt x="152007" y="970484"/>
                  <a:pt x="165600" y="938714"/>
                </a:cubicBezTo>
                <a:lnTo>
                  <a:pt x="260511" y="715817"/>
                </a:lnTo>
                <a:lnTo>
                  <a:pt x="260511" y="1465614"/>
                </a:lnTo>
                <a:lnTo>
                  <a:pt x="433076" y="1465614"/>
                </a:lnTo>
                <a:lnTo>
                  <a:pt x="433076" y="947918"/>
                </a:lnTo>
                <a:lnTo>
                  <a:pt x="519359" y="947918"/>
                </a:lnTo>
                <a:lnTo>
                  <a:pt x="519359" y="1465614"/>
                </a:lnTo>
                <a:lnTo>
                  <a:pt x="691925" y="1465614"/>
                </a:lnTo>
                <a:lnTo>
                  <a:pt x="691925" y="522544"/>
                </a:lnTo>
                <a:lnTo>
                  <a:pt x="1056038" y="144913"/>
                </a:lnTo>
                <a:cubicBezTo>
                  <a:pt x="1089056" y="110595"/>
                  <a:pt x="1088026" y="56015"/>
                  <a:pt x="1053737" y="22966"/>
                </a:cubicBezTo>
                <a:cubicBezTo>
                  <a:pt x="1048051" y="17623"/>
                  <a:pt x="1041663" y="13075"/>
                  <a:pt x="1034755" y="9449"/>
                </a:cubicBezTo>
                <a:close/>
              </a:path>
            </a:pathLst>
          </a:custGeom>
          <a:solidFill>
            <a:schemeClr val="bg1"/>
          </a:solidFill>
          <a:ln w="286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!!Oval 1">
            <a:extLst>
              <a:ext uri="{FF2B5EF4-FFF2-40B4-BE49-F238E27FC236}">
                <a16:creationId xmlns:a16="http://schemas.microsoft.com/office/drawing/2014/main" id="{A7D761E7-CFC8-49EA-B68A-3BF66A4F8017}"/>
              </a:ext>
            </a:extLst>
          </p:cNvPr>
          <p:cNvSpPr/>
          <p:nvPr/>
        </p:nvSpPr>
        <p:spPr>
          <a:xfrm>
            <a:off x="6350329" y="4860296"/>
            <a:ext cx="603129" cy="604159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30019C45-FB6E-4CFF-8705-EE945B7800F7}"/>
              </a:ext>
            </a:extLst>
          </p:cNvPr>
          <p:cNvSpPr txBox="1">
            <a:spLocks/>
          </p:cNvSpPr>
          <p:nvPr/>
        </p:nvSpPr>
        <p:spPr>
          <a:xfrm>
            <a:off x="0" y="5944"/>
            <a:ext cx="12192000" cy="1755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What helps a family thrive?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9ED9012-0CD2-4143-ACE0-216AB24E7885}"/>
              </a:ext>
            </a:extLst>
          </p:cNvPr>
          <p:cNvSpPr/>
          <p:nvPr/>
        </p:nvSpPr>
        <p:spPr>
          <a:xfrm rot="20254189">
            <a:off x="13319853" y="411628"/>
            <a:ext cx="609829" cy="1530221"/>
          </a:xfrm>
          <a:custGeom>
            <a:avLst/>
            <a:gdLst>
              <a:gd name="connsiteX0" fmla="*/ 597159 w 599972"/>
              <a:gd name="connsiteY0" fmla="*/ 0 h 1530221"/>
              <a:gd name="connsiteX1" fmla="*/ 559837 w 599972"/>
              <a:gd name="connsiteY1" fmla="*/ 746449 h 1530221"/>
              <a:gd name="connsiteX2" fmla="*/ 317241 w 599972"/>
              <a:gd name="connsiteY2" fmla="*/ 1138335 h 1530221"/>
              <a:gd name="connsiteX3" fmla="*/ 0 w 599972"/>
              <a:gd name="connsiteY3" fmla="*/ 1530221 h 1530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972" h="1530221">
                <a:moveTo>
                  <a:pt x="597159" y="0"/>
                </a:moveTo>
                <a:cubicBezTo>
                  <a:pt x="601824" y="278363"/>
                  <a:pt x="606490" y="556727"/>
                  <a:pt x="559837" y="746449"/>
                </a:cubicBezTo>
                <a:cubicBezTo>
                  <a:pt x="513184" y="936172"/>
                  <a:pt x="410547" y="1007706"/>
                  <a:pt x="317241" y="1138335"/>
                </a:cubicBezTo>
                <a:cubicBezTo>
                  <a:pt x="223935" y="1268964"/>
                  <a:pt x="111967" y="1399592"/>
                  <a:pt x="0" y="1530221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31C2E3-49B4-4A05-9861-856DCD4E3980}"/>
              </a:ext>
            </a:extLst>
          </p:cNvPr>
          <p:cNvSpPr/>
          <p:nvPr/>
        </p:nvSpPr>
        <p:spPr>
          <a:xfrm>
            <a:off x="3548418" y="3724650"/>
            <a:ext cx="2510477" cy="1465614"/>
          </a:xfrm>
          <a:custGeom>
            <a:avLst/>
            <a:gdLst>
              <a:gd name="connsiteX0" fmla="*/ 175078 w 1388058"/>
              <a:gd name="connsiteY0" fmla="*/ 0 h 2015413"/>
              <a:gd name="connsiteX1" fmla="*/ 63111 w 1388058"/>
              <a:gd name="connsiteY1" fmla="*/ 849086 h 2015413"/>
              <a:gd name="connsiteX2" fmla="*/ 1033494 w 1388058"/>
              <a:gd name="connsiteY2" fmla="*/ 1362270 h 2015413"/>
              <a:gd name="connsiteX3" fmla="*/ 1388058 w 1388058"/>
              <a:gd name="connsiteY3" fmla="*/ 2015413 h 2015413"/>
              <a:gd name="connsiteX4" fmla="*/ 1388058 w 1388058"/>
              <a:gd name="connsiteY4" fmla="*/ 2015413 h 201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8058" h="2015413">
                <a:moveTo>
                  <a:pt x="175078" y="0"/>
                </a:moveTo>
                <a:cubicBezTo>
                  <a:pt x="47560" y="311020"/>
                  <a:pt x="-79958" y="622041"/>
                  <a:pt x="63111" y="849086"/>
                </a:cubicBezTo>
                <a:cubicBezTo>
                  <a:pt x="206180" y="1076131"/>
                  <a:pt x="812670" y="1167882"/>
                  <a:pt x="1033494" y="1362270"/>
                </a:cubicBezTo>
                <a:cubicBezTo>
                  <a:pt x="1254319" y="1556658"/>
                  <a:pt x="1388058" y="2015413"/>
                  <a:pt x="1388058" y="2015413"/>
                </a:cubicBezTo>
                <a:lnTo>
                  <a:pt x="1388058" y="2015413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!!Oval 3">
            <a:extLst>
              <a:ext uri="{FF2B5EF4-FFF2-40B4-BE49-F238E27FC236}">
                <a16:creationId xmlns:a16="http://schemas.microsoft.com/office/drawing/2014/main" id="{E5C84E92-4019-4F0D-A195-C149B2C895B6}"/>
              </a:ext>
            </a:extLst>
          </p:cNvPr>
          <p:cNvSpPr/>
          <p:nvPr/>
        </p:nvSpPr>
        <p:spPr>
          <a:xfrm rot="220917">
            <a:off x="12434131" y="-1784340"/>
            <a:ext cx="2299041" cy="2470285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505EDA-72B5-436F-A10F-C52FAF079F2E}"/>
              </a:ext>
            </a:extLst>
          </p:cNvPr>
          <p:cNvSpPr txBox="1"/>
          <p:nvPr/>
        </p:nvSpPr>
        <p:spPr>
          <a:xfrm>
            <a:off x="12723901" y="-1276862"/>
            <a:ext cx="173410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</a:rPr>
              <a:t>Having fun together?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64724A6-4881-4FC3-8C68-2555C4C5C999}"/>
              </a:ext>
            </a:extLst>
          </p:cNvPr>
          <p:cNvSpPr/>
          <p:nvPr/>
        </p:nvSpPr>
        <p:spPr>
          <a:xfrm>
            <a:off x="1834597" y="1493630"/>
            <a:ext cx="2867147" cy="2838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13F425-D63D-4187-80EB-CCDEE9B37F68}"/>
              </a:ext>
            </a:extLst>
          </p:cNvPr>
          <p:cNvSpPr txBox="1"/>
          <p:nvPr/>
        </p:nvSpPr>
        <p:spPr>
          <a:xfrm>
            <a:off x="2182936" y="2435724"/>
            <a:ext cx="21321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</a:rPr>
              <a:t>Health and fitness?</a:t>
            </a:r>
          </a:p>
        </p:txBody>
      </p:sp>
    </p:spTree>
    <p:extLst>
      <p:ext uri="{BB962C8B-B14F-4D97-AF65-F5344CB8AC3E}">
        <p14:creationId xmlns:p14="http://schemas.microsoft.com/office/powerpoint/2010/main" val="4078593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2766">
        <p159:morph option="byObject"/>
      </p:transition>
    </mc:Choice>
    <mc:Fallback xmlns="">
      <p:transition advTm="2766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33ECE79F-4425-411B-BFBA-58B4D740A35C}"/>
              </a:ext>
            </a:extLst>
          </p:cNvPr>
          <p:cNvSpPr/>
          <p:nvPr/>
        </p:nvSpPr>
        <p:spPr>
          <a:xfrm>
            <a:off x="328128" y="-2188544"/>
            <a:ext cx="11535744" cy="1153574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!!balloon">
            <a:extLst>
              <a:ext uri="{FF2B5EF4-FFF2-40B4-BE49-F238E27FC236}">
                <a16:creationId xmlns:a16="http://schemas.microsoft.com/office/drawing/2014/main" id="{484F6209-8C13-4C44-8121-518ADF62FB62}"/>
              </a:ext>
            </a:extLst>
          </p:cNvPr>
          <p:cNvSpPr/>
          <p:nvPr/>
        </p:nvSpPr>
        <p:spPr>
          <a:xfrm flipH="1">
            <a:off x="6027811" y="5153079"/>
            <a:ext cx="1080143" cy="1465614"/>
          </a:xfrm>
          <a:custGeom>
            <a:avLst/>
            <a:gdLst>
              <a:gd name="connsiteX0" fmla="*/ 1195241 w 1195240"/>
              <a:gd name="connsiteY0" fmla="*/ 230087 h 2646005"/>
              <a:gd name="connsiteX1" fmla="*/ 993914 w 1195240"/>
              <a:gd name="connsiteY1" fmla="*/ 0 h 2646005"/>
              <a:gd name="connsiteX2" fmla="*/ 792588 w 1195240"/>
              <a:gd name="connsiteY2" fmla="*/ 230087 h 2646005"/>
              <a:gd name="connsiteX3" fmla="*/ 965154 w 1195240"/>
              <a:gd name="connsiteY3" fmla="*/ 512232 h 2646005"/>
              <a:gd name="connsiteX4" fmla="*/ 965154 w 1195240"/>
              <a:gd name="connsiteY4" fmla="*/ 517697 h 2646005"/>
              <a:gd name="connsiteX5" fmla="*/ 993914 w 1195240"/>
              <a:gd name="connsiteY5" fmla="*/ 726789 h 2646005"/>
              <a:gd name="connsiteX6" fmla="*/ 1022675 w 1195240"/>
              <a:gd name="connsiteY6" fmla="*/ 920350 h 2646005"/>
              <a:gd name="connsiteX7" fmla="*/ 993914 w 1195240"/>
              <a:gd name="connsiteY7" fmla="*/ 1113911 h 2646005"/>
              <a:gd name="connsiteX8" fmla="*/ 976945 w 1195240"/>
              <a:gd name="connsiteY8" fmla="*/ 1180924 h 2646005"/>
              <a:gd name="connsiteX9" fmla="*/ 930640 w 1195240"/>
              <a:gd name="connsiteY9" fmla="*/ 1205658 h 2646005"/>
              <a:gd name="connsiteX10" fmla="*/ 624337 w 1195240"/>
              <a:gd name="connsiteY10" fmla="*/ 1524329 h 2646005"/>
              <a:gd name="connsiteX11" fmla="*/ 426749 w 1195240"/>
              <a:gd name="connsiteY11" fmla="*/ 1524329 h 2646005"/>
              <a:gd name="connsiteX12" fmla="*/ 150644 w 1195240"/>
              <a:gd name="connsiteY12" fmla="*/ 1711275 h 2646005"/>
              <a:gd name="connsiteX13" fmla="*/ 6839 w 1195240"/>
              <a:gd name="connsiteY13" fmla="*/ 2051517 h 2646005"/>
              <a:gd name="connsiteX14" fmla="*/ 52569 w 1195240"/>
              <a:gd name="connsiteY14" fmla="*/ 2164548 h 2646005"/>
              <a:gd name="connsiteX15" fmla="*/ 86220 w 1195240"/>
              <a:gd name="connsiteY15" fmla="*/ 2171450 h 2646005"/>
              <a:gd name="connsiteX16" fmla="*/ 165600 w 1195240"/>
              <a:gd name="connsiteY16" fmla="*/ 2119105 h 2646005"/>
              <a:gd name="connsiteX17" fmla="*/ 260511 w 1195240"/>
              <a:gd name="connsiteY17" fmla="*/ 1896208 h 2646005"/>
              <a:gd name="connsiteX18" fmla="*/ 260511 w 1195240"/>
              <a:gd name="connsiteY18" fmla="*/ 2646005 h 2646005"/>
              <a:gd name="connsiteX19" fmla="*/ 433076 w 1195240"/>
              <a:gd name="connsiteY19" fmla="*/ 2646005 h 2646005"/>
              <a:gd name="connsiteX20" fmla="*/ 433076 w 1195240"/>
              <a:gd name="connsiteY20" fmla="*/ 2128309 h 2646005"/>
              <a:gd name="connsiteX21" fmla="*/ 519359 w 1195240"/>
              <a:gd name="connsiteY21" fmla="*/ 2128309 h 2646005"/>
              <a:gd name="connsiteX22" fmla="*/ 519359 w 1195240"/>
              <a:gd name="connsiteY22" fmla="*/ 2646005 h 2646005"/>
              <a:gd name="connsiteX23" fmla="*/ 691925 w 1195240"/>
              <a:gd name="connsiteY23" fmla="*/ 2646005 h 2646005"/>
              <a:gd name="connsiteX24" fmla="*/ 691925 w 1195240"/>
              <a:gd name="connsiteY24" fmla="*/ 1702935 h 2646005"/>
              <a:gd name="connsiteX25" fmla="*/ 1056038 w 1195240"/>
              <a:gd name="connsiteY25" fmla="*/ 1325304 h 2646005"/>
              <a:gd name="connsiteX26" fmla="*/ 1053737 w 1195240"/>
              <a:gd name="connsiteY26" fmla="*/ 1203357 h 2646005"/>
              <a:gd name="connsiteX27" fmla="*/ 1034755 w 1195240"/>
              <a:gd name="connsiteY27" fmla="*/ 1189840 h 2646005"/>
              <a:gd name="connsiteX28" fmla="*/ 1050286 w 1195240"/>
              <a:gd name="connsiteY28" fmla="*/ 1129442 h 2646005"/>
              <a:gd name="connsiteX29" fmla="*/ 1079047 w 1195240"/>
              <a:gd name="connsiteY29" fmla="*/ 920350 h 2646005"/>
              <a:gd name="connsiteX30" fmla="*/ 1050286 w 1195240"/>
              <a:gd name="connsiteY30" fmla="*/ 711258 h 2646005"/>
              <a:gd name="connsiteX31" fmla="*/ 1021525 w 1195240"/>
              <a:gd name="connsiteY31" fmla="*/ 517697 h 2646005"/>
              <a:gd name="connsiteX32" fmla="*/ 1021525 w 1195240"/>
              <a:gd name="connsiteY32" fmla="*/ 512232 h 2646005"/>
              <a:gd name="connsiteX33" fmla="*/ 1195241 w 1195240"/>
              <a:gd name="connsiteY33" fmla="*/ 230087 h 2646005"/>
              <a:gd name="connsiteX0" fmla="*/ 1195241 w 1195241"/>
              <a:gd name="connsiteY0" fmla="*/ 35268 h 2451186"/>
              <a:gd name="connsiteX1" fmla="*/ 792588 w 1195241"/>
              <a:gd name="connsiteY1" fmla="*/ 35268 h 2451186"/>
              <a:gd name="connsiteX2" fmla="*/ 965154 w 1195241"/>
              <a:gd name="connsiteY2" fmla="*/ 317413 h 2451186"/>
              <a:gd name="connsiteX3" fmla="*/ 965154 w 1195241"/>
              <a:gd name="connsiteY3" fmla="*/ 322878 h 2451186"/>
              <a:gd name="connsiteX4" fmla="*/ 993914 w 1195241"/>
              <a:gd name="connsiteY4" fmla="*/ 531970 h 2451186"/>
              <a:gd name="connsiteX5" fmla="*/ 1022675 w 1195241"/>
              <a:gd name="connsiteY5" fmla="*/ 725531 h 2451186"/>
              <a:gd name="connsiteX6" fmla="*/ 993914 w 1195241"/>
              <a:gd name="connsiteY6" fmla="*/ 919092 h 2451186"/>
              <a:gd name="connsiteX7" fmla="*/ 976945 w 1195241"/>
              <a:gd name="connsiteY7" fmla="*/ 986105 h 2451186"/>
              <a:gd name="connsiteX8" fmla="*/ 930640 w 1195241"/>
              <a:gd name="connsiteY8" fmla="*/ 1010839 h 2451186"/>
              <a:gd name="connsiteX9" fmla="*/ 624337 w 1195241"/>
              <a:gd name="connsiteY9" fmla="*/ 1329510 h 2451186"/>
              <a:gd name="connsiteX10" fmla="*/ 426749 w 1195241"/>
              <a:gd name="connsiteY10" fmla="*/ 1329510 h 2451186"/>
              <a:gd name="connsiteX11" fmla="*/ 150644 w 1195241"/>
              <a:gd name="connsiteY11" fmla="*/ 1516456 h 2451186"/>
              <a:gd name="connsiteX12" fmla="*/ 6839 w 1195241"/>
              <a:gd name="connsiteY12" fmla="*/ 1856698 h 2451186"/>
              <a:gd name="connsiteX13" fmla="*/ 52569 w 1195241"/>
              <a:gd name="connsiteY13" fmla="*/ 1969729 h 2451186"/>
              <a:gd name="connsiteX14" fmla="*/ 86220 w 1195241"/>
              <a:gd name="connsiteY14" fmla="*/ 1976631 h 2451186"/>
              <a:gd name="connsiteX15" fmla="*/ 165600 w 1195241"/>
              <a:gd name="connsiteY15" fmla="*/ 1924286 h 2451186"/>
              <a:gd name="connsiteX16" fmla="*/ 260511 w 1195241"/>
              <a:gd name="connsiteY16" fmla="*/ 1701389 h 2451186"/>
              <a:gd name="connsiteX17" fmla="*/ 260511 w 1195241"/>
              <a:gd name="connsiteY17" fmla="*/ 2451186 h 2451186"/>
              <a:gd name="connsiteX18" fmla="*/ 433076 w 1195241"/>
              <a:gd name="connsiteY18" fmla="*/ 2451186 h 2451186"/>
              <a:gd name="connsiteX19" fmla="*/ 433076 w 1195241"/>
              <a:gd name="connsiteY19" fmla="*/ 1933490 h 2451186"/>
              <a:gd name="connsiteX20" fmla="*/ 519359 w 1195241"/>
              <a:gd name="connsiteY20" fmla="*/ 1933490 h 2451186"/>
              <a:gd name="connsiteX21" fmla="*/ 519359 w 1195241"/>
              <a:gd name="connsiteY21" fmla="*/ 2451186 h 2451186"/>
              <a:gd name="connsiteX22" fmla="*/ 691925 w 1195241"/>
              <a:gd name="connsiteY22" fmla="*/ 2451186 h 2451186"/>
              <a:gd name="connsiteX23" fmla="*/ 691925 w 1195241"/>
              <a:gd name="connsiteY23" fmla="*/ 1508116 h 2451186"/>
              <a:gd name="connsiteX24" fmla="*/ 1056038 w 1195241"/>
              <a:gd name="connsiteY24" fmla="*/ 1130485 h 2451186"/>
              <a:gd name="connsiteX25" fmla="*/ 1053737 w 1195241"/>
              <a:gd name="connsiteY25" fmla="*/ 1008538 h 2451186"/>
              <a:gd name="connsiteX26" fmla="*/ 1034755 w 1195241"/>
              <a:gd name="connsiteY26" fmla="*/ 995021 h 2451186"/>
              <a:gd name="connsiteX27" fmla="*/ 1050286 w 1195241"/>
              <a:gd name="connsiteY27" fmla="*/ 934623 h 2451186"/>
              <a:gd name="connsiteX28" fmla="*/ 1079047 w 1195241"/>
              <a:gd name="connsiteY28" fmla="*/ 725531 h 2451186"/>
              <a:gd name="connsiteX29" fmla="*/ 1050286 w 1195241"/>
              <a:gd name="connsiteY29" fmla="*/ 516439 h 2451186"/>
              <a:gd name="connsiteX30" fmla="*/ 1021525 w 1195241"/>
              <a:gd name="connsiteY30" fmla="*/ 322878 h 2451186"/>
              <a:gd name="connsiteX31" fmla="*/ 1021525 w 1195241"/>
              <a:gd name="connsiteY31" fmla="*/ 317413 h 2451186"/>
              <a:gd name="connsiteX32" fmla="*/ 1195241 w 1195241"/>
              <a:gd name="connsiteY32" fmla="*/ 35268 h 2451186"/>
              <a:gd name="connsiteX0" fmla="*/ 1195241 w 1195241"/>
              <a:gd name="connsiteY0" fmla="*/ 0 h 2415918"/>
              <a:gd name="connsiteX1" fmla="*/ 965154 w 1195241"/>
              <a:gd name="connsiteY1" fmla="*/ 282145 h 2415918"/>
              <a:gd name="connsiteX2" fmla="*/ 965154 w 1195241"/>
              <a:gd name="connsiteY2" fmla="*/ 287610 h 2415918"/>
              <a:gd name="connsiteX3" fmla="*/ 993914 w 1195241"/>
              <a:gd name="connsiteY3" fmla="*/ 496702 h 2415918"/>
              <a:gd name="connsiteX4" fmla="*/ 1022675 w 1195241"/>
              <a:gd name="connsiteY4" fmla="*/ 690263 h 2415918"/>
              <a:gd name="connsiteX5" fmla="*/ 993914 w 1195241"/>
              <a:gd name="connsiteY5" fmla="*/ 883824 h 2415918"/>
              <a:gd name="connsiteX6" fmla="*/ 976945 w 1195241"/>
              <a:gd name="connsiteY6" fmla="*/ 950837 h 2415918"/>
              <a:gd name="connsiteX7" fmla="*/ 930640 w 1195241"/>
              <a:gd name="connsiteY7" fmla="*/ 975571 h 2415918"/>
              <a:gd name="connsiteX8" fmla="*/ 624337 w 1195241"/>
              <a:gd name="connsiteY8" fmla="*/ 1294242 h 2415918"/>
              <a:gd name="connsiteX9" fmla="*/ 426749 w 1195241"/>
              <a:gd name="connsiteY9" fmla="*/ 1294242 h 2415918"/>
              <a:gd name="connsiteX10" fmla="*/ 150644 w 1195241"/>
              <a:gd name="connsiteY10" fmla="*/ 1481188 h 2415918"/>
              <a:gd name="connsiteX11" fmla="*/ 6839 w 1195241"/>
              <a:gd name="connsiteY11" fmla="*/ 1821430 h 2415918"/>
              <a:gd name="connsiteX12" fmla="*/ 52569 w 1195241"/>
              <a:gd name="connsiteY12" fmla="*/ 1934461 h 2415918"/>
              <a:gd name="connsiteX13" fmla="*/ 86220 w 1195241"/>
              <a:gd name="connsiteY13" fmla="*/ 1941363 h 2415918"/>
              <a:gd name="connsiteX14" fmla="*/ 165600 w 1195241"/>
              <a:gd name="connsiteY14" fmla="*/ 1889018 h 2415918"/>
              <a:gd name="connsiteX15" fmla="*/ 260511 w 1195241"/>
              <a:gd name="connsiteY15" fmla="*/ 1666121 h 2415918"/>
              <a:gd name="connsiteX16" fmla="*/ 260511 w 1195241"/>
              <a:gd name="connsiteY16" fmla="*/ 2415918 h 2415918"/>
              <a:gd name="connsiteX17" fmla="*/ 433076 w 1195241"/>
              <a:gd name="connsiteY17" fmla="*/ 2415918 h 2415918"/>
              <a:gd name="connsiteX18" fmla="*/ 433076 w 1195241"/>
              <a:gd name="connsiteY18" fmla="*/ 1898222 h 2415918"/>
              <a:gd name="connsiteX19" fmla="*/ 519359 w 1195241"/>
              <a:gd name="connsiteY19" fmla="*/ 1898222 h 2415918"/>
              <a:gd name="connsiteX20" fmla="*/ 519359 w 1195241"/>
              <a:gd name="connsiteY20" fmla="*/ 2415918 h 2415918"/>
              <a:gd name="connsiteX21" fmla="*/ 691925 w 1195241"/>
              <a:gd name="connsiteY21" fmla="*/ 2415918 h 2415918"/>
              <a:gd name="connsiteX22" fmla="*/ 691925 w 1195241"/>
              <a:gd name="connsiteY22" fmla="*/ 1472848 h 2415918"/>
              <a:gd name="connsiteX23" fmla="*/ 1056038 w 1195241"/>
              <a:gd name="connsiteY23" fmla="*/ 1095217 h 2415918"/>
              <a:gd name="connsiteX24" fmla="*/ 1053737 w 1195241"/>
              <a:gd name="connsiteY24" fmla="*/ 973270 h 2415918"/>
              <a:gd name="connsiteX25" fmla="*/ 1034755 w 1195241"/>
              <a:gd name="connsiteY25" fmla="*/ 959753 h 2415918"/>
              <a:gd name="connsiteX26" fmla="*/ 1050286 w 1195241"/>
              <a:gd name="connsiteY26" fmla="*/ 899355 h 2415918"/>
              <a:gd name="connsiteX27" fmla="*/ 1079047 w 1195241"/>
              <a:gd name="connsiteY27" fmla="*/ 690263 h 2415918"/>
              <a:gd name="connsiteX28" fmla="*/ 1050286 w 1195241"/>
              <a:gd name="connsiteY28" fmla="*/ 481171 h 2415918"/>
              <a:gd name="connsiteX29" fmla="*/ 1021525 w 1195241"/>
              <a:gd name="connsiteY29" fmla="*/ 287610 h 2415918"/>
              <a:gd name="connsiteX30" fmla="*/ 1021525 w 1195241"/>
              <a:gd name="connsiteY30" fmla="*/ 282145 h 2415918"/>
              <a:gd name="connsiteX31" fmla="*/ 1195241 w 1195241"/>
              <a:gd name="connsiteY31" fmla="*/ 0 h 2415918"/>
              <a:gd name="connsiteX0" fmla="*/ 1021525 w 1080143"/>
              <a:gd name="connsiteY0" fmla="*/ 684 h 2134457"/>
              <a:gd name="connsiteX1" fmla="*/ 965154 w 1080143"/>
              <a:gd name="connsiteY1" fmla="*/ 684 h 2134457"/>
              <a:gd name="connsiteX2" fmla="*/ 965154 w 1080143"/>
              <a:gd name="connsiteY2" fmla="*/ 6149 h 2134457"/>
              <a:gd name="connsiteX3" fmla="*/ 993914 w 1080143"/>
              <a:gd name="connsiteY3" fmla="*/ 215241 h 2134457"/>
              <a:gd name="connsiteX4" fmla="*/ 1022675 w 1080143"/>
              <a:gd name="connsiteY4" fmla="*/ 408802 h 2134457"/>
              <a:gd name="connsiteX5" fmla="*/ 993914 w 1080143"/>
              <a:gd name="connsiteY5" fmla="*/ 602363 h 2134457"/>
              <a:gd name="connsiteX6" fmla="*/ 976945 w 1080143"/>
              <a:gd name="connsiteY6" fmla="*/ 669376 h 2134457"/>
              <a:gd name="connsiteX7" fmla="*/ 930640 w 1080143"/>
              <a:gd name="connsiteY7" fmla="*/ 694110 h 2134457"/>
              <a:gd name="connsiteX8" fmla="*/ 624337 w 1080143"/>
              <a:gd name="connsiteY8" fmla="*/ 1012781 h 2134457"/>
              <a:gd name="connsiteX9" fmla="*/ 426749 w 1080143"/>
              <a:gd name="connsiteY9" fmla="*/ 1012781 h 2134457"/>
              <a:gd name="connsiteX10" fmla="*/ 150644 w 1080143"/>
              <a:gd name="connsiteY10" fmla="*/ 1199727 h 2134457"/>
              <a:gd name="connsiteX11" fmla="*/ 6839 w 1080143"/>
              <a:gd name="connsiteY11" fmla="*/ 1539969 h 2134457"/>
              <a:gd name="connsiteX12" fmla="*/ 52569 w 1080143"/>
              <a:gd name="connsiteY12" fmla="*/ 1653000 h 2134457"/>
              <a:gd name="connsiteX13" fmla="*/ 86220 w 1080143"/>
              <a:gd name="connsiteY13" fmla="*/ 1659902 h 2134457"/>
              <a:gd name="connsiteX14" fmla="*/ 165600 w 1080143"/>
              <a:gd name="connsiteY14" fmla="*/ 1607557 h 2134457"/>
              <a:gd name="connsiteX15" fmla="*/ 260511 w 1080143"/>
              <a:gd name="connsiteY15" fmla="*/ 1384660 h 2134457"/>
              <a:gd name="connsiteX16" fmla="*/ 260511 w 1080143"/>
              <a:gd name="connsiteY16" fmla="*/ 2134457 h 2134457"/>
              <a:gd name="connsiteX17" fmla="*/ 433076 w 1080143"/>
              <a:gd name="connsiteY17" fmla="*/ 2134457 h 2134457"/>
              <a:gd name="connsiteX18" fmla="*/ 433076 w 1080143"/>
              <a:gd name="connsiteY18" fmla="*/ 1616761 h 2134457"/>
              <a:gd name="connsiteX19" fmla="*/ 519359 w 1080143"/>
              <a:gd name="connsiteY19" fmla="*/ 1616761 h 2134457"/>
              <a:gd name="connsiteX20" fmla="*/ 519359 w 1080143"/>
              <a:gd name="connsiteY20" fmla="*/ 2134457 h 2134457"/>
              <a:gd name="connsiteX21" fmla="*/ 691925 w 1080143"/>
              <a:gd name="connsiteY21" fmla="*/ 2134457 h 2134457"/>
              <a:gd name="connsiteX22" fmla="*/ 691925 w 1080143"/>
              <a:gd name="connsiteY22" fmla="*/ 1191387 h 2134457"/>
              <a:gd name="connsiteX23" fmla="*/ 1056038 w 1080143"/>
              <a:gd name="connsiteY23" fmla="*/ 813756 h 2134457"/>
              <a:gd name="connsiteX24" fmla="*/ 1053737 w 1080143"/>
              <a:gd name="connsiteY24" fmla="*/ 691809 h 2134457"/>
              <a:gd name="connsiteX25" fmla="*/ 1034755 w 1080143"/>
              <a:gd name="connsiteY25" fmla="*/ 678292 h 2134457"/>
              <a:gd name="connsiteX26" fmla="*/ 1050286 w 1080143"/>
              <a:gd name="connsiteY26" fmla="*/ 617894 h 2134457"/>
              <a:gd name="connsiteX27" fmla="*/ 1079047 w 1080143"/>
              <a:gd name="connsiteY27" fmla="*/ 408802 h 2134457"/>
              <a:gd name="connsiteX28" fmla="*/ 1050286 w 1080143"/>
              <a:gd name="connsiteY28" fmla="*/ 199710 h 2134457"/>
              <a:gd name="connsiteX29" fmla="*/ 1021525 w 1080143"/>
              <a:gd name="connsiteY29" fmla="*/ 6149 h 2134457"/>
              <a:gd name="connsiteX30" fmla="*/ 1021525 w 1080143"/>
              <a:gd name="connsiteY30" fmla="*/ 684 h 2134457"/>
              <a:gd name="connsiteX0" fmla="*/ 1021525 w 1080143"/>
              <a:gd name="connsiteY0" fmla="*/ 16306 h 2144614"/>
              <a:gd name="connsiteX1" fmla="*/ 965154 w 1080143"/>
              <a:gd name="connsiteY1" fmla="*/ 10841 h 2144614"/>
              <a:gd name="connsiteX2" fmla="*/ 965154 w 1080143"/>
              <a:gd name="connsiteY2" fmla="*/ 16306 h 2144614"/>
              <a:gd name="connsiteX3" fmla="*/ 993914 w 1080143"/>
              <a:gd name="connsiteY3" fmla="*/ 225398 h 2144614"/>
              <a:gd name="connsiteX4" fmla="*/ 1022675 w 1080143"/>
              <a:gd name="connsiteY4" fmla="*/ 418959 h 2144614"/>
              <a:gd name="connsiteX5" fmla="*/ 993914 w 1080143"/>
              <a:gd name="connsiteY5" fmla="*/ 612520 h 2144614"/>
              <a:gd name="connsiteX6" fmla="*/ 976945 w 1080143"/>
              <a:gd name="connsiteY6" fmla="*/ 679533 h 2144614"/>
              <a:gd name="connsiteX7" fmla="*/ 930640 w 1080143"/>
              <a:gd name="connsiteY7" fmla="*/ 704267 h 2144614"/>
              <a:gd name="connsiteX8" fmla="*/ 624337 w 1080143"/>
              <a:gd name="connsiteY8" fmla="*/ 1022938 h 2144614"/>
              <a:gd name="connsiteX9" fmla="*/ 426749 w 1080143"/>
              <a:gd name="connsiteY9" fmla="*/ 1022938 h 2144614"/>
              <a:gd name="connsiteX10" fmla="*/ 150644 w 1080143"/>
              <a:gd name="connsiteY10" fmla="*/ 1209884 h 2144614"/>
              <a:gd name="connsiteX11" fmla="*/ 6839 w 1080143"/>
              <a:gd name="connsiteY11" fmla="*/ 1550126 h 2144614"/>
              <a:gd name="connsiteX12" fmla="*/ 52569 w 1080143"/>
              <a:gd name="connsiteY12" fmla="*/ 1663157 h 2144614"/>
              <a:gd name="connsiteX13" fmla="*/ 86220 w 1080143"/>
              <a:gd name="connsiteY13" fmla="*/ 1670059 h 2144614"/>
              <a:gd name="connsiteX14" fmla="*/ 165600 w 1080143"/>
              <a:gd name="connsiteY14" fmla="*/ 1617714 h 2144614"/>
              <a:gd name="connsiteX15" fmla="*/ 260511 w 1080143"/>
              <a:gd name="connsiteY15" fmla="*/ 1394817 h 2144614"/>
              <a:gd name="connsiteX16" fmla="*/ 260511 w 1080143"/>
              <a:gd name="connsiteY16" fmla="*/ 2144614 h 2144614"/>
              <a:gd name="connsiteX17" fmla="*/ 433076 w 1080143"/>
              <a:gd name="connsiteY17" fmla="*/ 2144614 h 2144614"/>
              <a:gd name="connsiteX18" fmla="*/ 433076 w 1080143"/>
              <a:gd name="connsiteY18" fmla="*/ 1626918 h 2144614"/>
              <a:gd name="connsiteX19" fmla="*/ 519359 w 1080143"/>
              <a:gd name="connsiteY19" fmla="*/ 1626918 h 2144614"/>
              <a:gd name="connsiteX20" fmla="*/ 519359 w 1080143"/>
              <a:gd name="connsiteY20" fmla="*/ 2144614 h 2144614"/>
              <a:gd name="connsiteX21" fmla="*/ 691925 w 1080143"/>
              <a:gd name="connsiteY21" fmla="*/ 2144614 h 2144614"/>
              <a:gd name="connsiteX22" fmla="*/ 691925 w 1080143"/>
              <a:gd name="connsiteY22" fmla="*/ 1201544 h 2144614"/>
              <a:gd name="connsiteX23" fmla="*/ 1056038 w 1080143"/>
              <a:gd name="connsiteY23" fmla="*/ 823913 h 2144614"/>
              <a:gd name="connsiteX24" fmla="*/ 1053737 w 1080143"/>
              <a:gd name="connsiteY24" fmla="*/ 701966 h 2144614"/>
              <a:gd name="connsiteX25" fmla="*/ 1034755 w 1080143"/>
              <a:gd name="connsiteY25" fmla="*/ 688449 h 2144614"/>
              <a:gd name="connsiteX26" fmla="*/ 1050286 w 1080143"/>
              <a:gd name="connsiteY26" fmla="*/ 628051 h 2144614"/>
              <a:gd name="connsiteX27" fmla="*/ 1079047 w 1080143"/>
              <a:gd name="connsiteY27" fmla="*/ 418959 h 2144614"/>
              <a:gd name="connsiteX28" fmla="*/ 1050286 w 1080143"/>
              <a:gd name="connsiteY28" fmla="*/ 209867 h 2144614"/>
              <a:gd name="connsiteX29" fmla="*/ 1021525 w 1080143"/>
              <a:gd name="connsiteY29" fmla="*/ 16306 h 2144614"/>
              <a:gd name="connsiteX0" fmla="*/ 1050286 w 1080143"/>
              <a:gd name="connsiteY0" fmla="*/ 199026 h 2133773"/>
              <a:gd name="connsiteX1" fmla="*/ 965154 w 1080143"/>
              <a:gd name="connsiteY1" fmla="*/ 0 h 2133773"/>
              <a:gd name="connsiteX2" fmla="*/ 965154 w 1080143"/>
              <a:gd name="connsiteY2" fmla="*/ 5465 h 2133773"/>
              <a:gd name="connsiteX3" fmla="*/ 993914 w 1080143"/>
              <a:gd name="connsiteY3" fmla="*/ 214557 h 2133773"/>
              <a:gd name="connsiteX4" fmla="*/ 1022675 w 1080143"/>
              <a:gd name="connsiteY4" fmla="*/ 408118 h 2133773"/>
              <a:gd name="connsiteX5" fmla="*/ 993914 w 1080143"/>
              <a:gd name="connsiteY5" fmla="*/ 601679 h 2133773"/>
              <a:gd name="connsiteX6" fmla="*/ 976945 w 1080143"/>
              <a:gd name="connsiteY6" fmla="*/ 668692 h 2133773"/>
              <a:gd name="connsiteX7" fmla="*/ 930640 w 1080143"/>
              <a:gd name="connsiteY7" fmla="*/ 693426 h 2133773"/>
              <a:gd name="connsiteX8" fmla="*/ 624337 w 1080143"/>
              <a:gd name="connsiteY8" fmla="*/ 1012097 h 2133773"/>
              <a:gd name="connsiteX9" fmla="*/ 426749 w 1080143"/>
              <a:gd name="connsiteY9" fmla="*/ 1012097 h 2133773"/>
              <a:gd name="connsiteX10" fmla="*/ 150644 w 1080143"/>
              <a:gd name="connsiteY10" fmla="*/ 1199043 h 2133773"/>
              <a:gd name="connsiteX11" fmla="*/ 6839 w 1080143"/>
              <a:gd name="connsiteY11" fmla="*/ 1539285 h 2133773"/>
              <a:gd name="connsiteX12" fmla="*/ 52569 w 1080143"/>
              <a:gd name="connsiteY12" fmla="*/ 1652316 h 2133773"/>
              <a:gd name="connsiteX13" fmla="*/ 86220 w 1080143"/>
              <a:gd name="connsiteY13" fmla="*/ 1659218 h 2133773"/>
              <a:gd name="connsiteX14" fmla="*/ 165600 w 1080143"/>
              <a:gd name="connsiteY14" fmla="*/ 1606873 h 2133773"/>
              <a:gd name="connsiteX15" fmla="*/ 260511 w 1080143"/>
              <a:gd name="connsiteY15" fmla="*/ 1383976 h 2133773"/>
              <a:gd name="connsiteX16" fmla="*/ 260511 w 1080143"/>
              <a:gd name="connsiteY16" fmla="*/ 2133773 h 2133773"/>
              <a:gd name="connsiteX17" fmla="*/ 433076 w 1080143"/>
              <a:gd name="connsiteY17" fmla="*/ 2133773 h 2133773"/>
              <a:gd name="connsiteX18" fmla="*/ 433076 w 1080143"/>
              <a:gd name="connsiteY18" fmla="*/ 1616077 h 2133773"/>
              <a:gd name="connsiteX19" fmla="*/ 519359 w 1080143"/>
              <a:gd name="connsiteY19" fmla="*/ 1616077 h 2133773"/>
              <a:gd name="connsiteX20" fmla="*/ 519359 w 1080143"/>
              <a:gd name="connsiteY20" fmla="*/ 2133773 h 2133773"/>
              <a:gd name="connsiteX21" fmla="*/ 691925 w 1080143"/>
              <a:gd name="connsiteY21" fmla="*/ 2133773 h 2133773"/>
              <a:gd name="connsiteX22" fmla="*/ 691925 w 1080143"/>
              <a:gd name="connsiteY22" fmla="*/ 1190703 h 2133773"/>
              <a:gd name="connsiteX23" fmla="*/ 1056038 w 1080143"/>
              <a:gd name="connsiteY23" fmla="*/ 813072 h 2133773"/>
              <a:gd name="connsiteX24" fmla="*/ 1053737 w 1080143"/>
              <a:gd name="connsiteY24" fmla="*/ 691125 h 2133773"/>
              <a:gd name="connsiteX25" fmla="*/ 1034755 w 1080143"/>
              <a:gd name="connsiteY25" fmla="*/ 677608 h 2133773"/>
              <a:gd name="connsiteX26" fmla="*/ 1050286 w 1080143"/>
              <a:gd name="connsiteY26" fmla="*/ 617210 h 2133773"/>
              <a:gd name="connsiteX27" fmla="*/ 1079047 w 1080143"/>
              <a:gd name="connsiteY27" fmla="*/ 408118 h 2133773"/>
              <a:gd name="connsiteX28" fmla="*/ 1050286 w 1080143"/>
              <a:gd name="connsiteY28" fmla="*/ 199026 h 2133773"/>
              <a:gd name="connsiteX0" fmla="*/ 1050286 w 1080143"/>
              <a:gd name="connsiteY0" fmla="*/ 199026 h 2133773"/>
              <a:gd name="connsiteX1" fmla="*/ 965154 w 1080143"/>
              <a:gd name="connsiteY1" fmla="*/ 0 h 2133773"/>
              <a:gd name="connsiteX2" fmla="*/ 993914 w 1080143"/>
              <a:gd name="connsiteY2" fmla="*/ 214557 h 2133773"/>
              <a:gd name="connsiteX3" fmla="*/ 1022675 w 1080143"/>
              <a:gd name="connsiteY3" fmla="*/ 408118 h 2133773"/>
              <a:gd name="connsiteX4" fmla="*/ 993914 w 1080143"/>
              <a:gd name="connsiteY4" fmla="*/ 601679 h 2133773"/>
              <a:gd name="connsiteX5" fmla="*/ 976945 w 1080143"/>
              <a:gd name="connsiteY5" fmla="*/ 668692 h 2133773"/>
              <a:gd name="connsiteX6" fmla="*/ 930640 w 1080143"/>
              <a:gd name="connsiteY6" fmla="*/ 693426 h 2133773"/>
              <a:gd name="connsiteX7" fmla="*/ 624337 w 1080143"/>
              <a:gd name="connsiteY7" fmla="*/ 1012097 h 2133773"/>
              <a:gd name="connsiteX8" fmla="*/ 426749 w 1080143"/>
              <a:gd name="connsiteY8" fmla="*/ 1012097 h 2133773"/>
              <a:gd name="connsiteX9" fmla="*/ 150644 w 1080143"/>
              <a:gd name="connsiteY9" fmla="*/ 1199043 h 2133773"/>
              <a:gd name="connsiteX10" fmla="*/ 6839 w 1080143"/>
              <a:gd name="connsiteY10" fmla="*/ 1539285 h 2133773"/>
              <a:gd name="connsiteX11" fmla="*/ 52569 w 1080143"/>
              <a:gd name="connsiteY11" fmla="*/ 1652316 h 2133773"/>
              <a:gd name="connsiteX12" fmla="*/ 86220 w 1080143"/>
              <a:gd name="connsiteY12" fmla="*/ 1659218 h 2133773"/>
              <a:gd name="connsiteX13" fmla="*/ 165600 w 1080143"/>
              <a:gd name="connsiteY13" fmla="*/ 1606873 h 2133773"/>
              <a:gd name="connsiteX14" fmla="*/ 260511 w 1080143"/>
              <a:gd name="connsiteY14" fmla="*/ 1383976 h 2133773"/>
              <a:gd name="connsiteX15" fmla="*/ 260511 w 1080143"/>
              <a:gd name="connsiteY15" fmla="*/ 2133773 h 2133773"/>
              <a:gd name="connsiteX16" fmla="*/ 433076 w 1080143"/>
              <a:gd name="connsiteY16" fmla="*/ 2133773 h 2133773"/>
              <a:gd name="connsiteX17" fmla="*/ 433076 w 1080143"/>
              <a:gd name="connsiteY17" fmla="*/ 1616077 h 2133773"/>
              <a:gd name="connsiteX18" fmla="*/ 519359 w 1080143"/>
              <a:gd name="connsiteY18" fmla="*/ 1616077 h 2133773"/>
              <a:gd name="connsiteX19" fmla="*/ 519359 w 1080143"/>
              <a:gd name="connsiteY19" fmla="*/ 2133773 h 2133773"/>
              <a:gd name="connsiteX20" fmla="*/ 691925 w 1080143"/>
              <a:gd name="connsiteY20" fmla="*/ 2133773 h 2133773"/>
              <a:gd name="connsiteX21" fmla="*/ 691925 w 1080143"/>
              <a:gd name="connsiteY21" fmla="*/ 1190703 h 2133773"/>
              <a:gd name="connsiteX22" fmla="*/ 1056038 w 1080143"/>
              <a:gd name="connsiteY22" fmla="*/ 813072 h 2133773"/>
              <a:gd name="connsiteX23" fmla="*/ 1053737 w 1080143"/>
              <a:gd name="connsiteY23" fmla="*/ 691125 h 2133773"/>
              <a:gd name="connsiteX24" fmla="*/ 1034755 w 1080143"/>
              <a:gd name="connsiteY24" fmla="*/ 677608 h 2133773"/>
              <a:gd name="connsiteX25" fmla="*/ 1050286 w 1080143"/>
              <a:gd name="connsiteY25" fmla="*/ 617210 h 2133773"/>
              <a:gd name="connsiteX26" fmla="*/ 1079047 w 1080143"/>
              <a:gd name="connsiteY26" fmla="*/ 408118 h 2133773"/>
              <a:gd name="connsiteX27" fmla="*/ 1050286 w 1080143"/>
              <a:gd name="connsiteY27" fmla="*/ 199026 h 2133773"/>
              <a:gd name="connsiteX0" fmla="*/ 1050286 w 1080143"/>
              <a:gd name="connsiteY0" fmla="*/ 18507 h 1953254"/>
              <a:gd name="connsiteX1" fmla="*/ 993914 w 1080143"/>
              <a:gd name="connsiteY1" fmla="*/ 34038 h 1953254"/>
              <a:gd name="connsiteX2" fmla="*/ 1022675 w 1080143"/>
              <a:gd name="connsiteY2" fmla="*/ 227599 h 1953254"/>
              <a:gd name="connsiteX3" fmla="*/ 993914 w 1080143"/>
              <a:gd name="connsiteY3" fmla="*/ 421160 h 1953254"/>
              <a:gd name="connsiteX4" fmla="*/ 976945 w 1080143"/>
              <a:gd name="connsiteY4" fmla="*/ 488173 h 1953254"/>
              <a:gd name="connsiteX5" fmla="*/ 930640 w 1080143"/>
              <a:gd name="connsiteY5" fmla="*/ 512907 h 1953254"/>
              <a:gd name="connsiteX6" fmla="*/ 624337 w 1080143"/>
              <a:gd name="connsiteY6" fmla="*/ 831578 h 1953254"/>
              <a:gd name="connsiteX7" fmla="*/ 426749 w 1080143"/>
              <a:gd name="connsiteY7" fmla="*/ 831578 h 1953254"/>
              <a:gd name="connsiteX8" fmla="*/ 150644 w 1080143"/>
              <a:gd name="connsiteY8" fmla="*/ 1018524 h 1953254"/>
              <a:gd name="connsiteX9" fmla="*/ 6839 w 1080143"/>
              <a:gd name="connsiteY9" fmla="*/ 1358766 h 1953254"/>
              <a:gd name="connsiteX10" fmla="*/ 52569 w 1080143"/>
              <a:gd name="connsiteY10" fmla="*/ 1471797 h 1953254"/>
              <a:gd name="connsiteX11" fmla="*/ 86220 w 1080143"/>
              <a:gd name="connsiteY11" fmla="*/ 1478699 h 1953254"/>
              <a:gd name="connsiteX12" fmla="*/ 165600 w 1080143"/>
              <a:gd name="connsiteY12" fmla="*/ 1426354 h 1953254"/>
              <a:gd name="connsiteX13" fmla="*/ 260511 w 1080143"/>
              <a:gd name="connsiteY13" fmla="*/ 1203457 h 1953254"/>
              <a:gd name="connsiteX14" fmla="*/ 260511 w 1080143"/>
              <a:gd name="connsiteY14" fmla="*/ 1953254 h 1953254"/>
              <a:gd name="connsiteX15" fmla="*/ 433076 w 1080143"/>
              <a:gd name="connsiteY15" fmla="*/ 1953254 h 1953254"/>
              <a:gd name="connsiteX16" fmla="*/ 433076 w 1080143"/>
              <a:gd name="connsiteY16" fmla="*/ 1435558 h 1953254"/>
              <a:gd name="connsiteX17" fmla="*/ 519359 w 1080143"/>
              <a:gd name="connsiteY17" fmla="*/ 1435558 h 1953254"/>
              <a:gd name="connsiteX18" fmla="*/ 519359 w 1080143"/>
              <a:gd name="connsiteY18" fmla="*/ 1953254 h 1953254"/>
              <a:gd name="connsiteX19" fmla="*/ 691925 w 1080143"/>
              <a:gd name="connsiteY19" fmla="*/ 1953254 h 1953254"/>
              <a:gd name="connsiteX20" fmla="*/ 691925 w 1080143"/>
              <a:gd name="connsiteY20" fmla="*/ 1010184 h 1953254"/>
              <a:gd name="connsiteX21" fmla="*/ 1056038 w 1080143"/>
              <a:gd name="connsiteY21" fmla="*/ 632553 h 1953254"/>
              <a:gd name="connsiteX22" fmla="*/ 1053737 w 1080143"/>
              <a:gd name="connsiteY22" fmla="*/ 510606 h 1953254"/>
              <a:gd name="connsiteX23" fmla="*/ 1034755 w 1080143"/>
              <a:gd name="connsiteY23" fmla="*/ 497089 h 1953254"/>
              <a:gd name="connsiteX24" fmla="*/ 1050286 w 1080143"/>
              <a:gd name="connsiteY24" fmla="*/ 436691 h 1953254"/>
              <a:gd name="connsiteX25" fmla="*/ 1079047 w 1080143"/>
              <a:gd name="connsiteY25" fmla="*/ 227599 h 1953254"/>
              <a:gd name="connsiteX26" fmla="*/ 1050286 w 1080143"/>
              <a:gd name="connsiteY26" fmla="*/ 18507 h 1953254"/>
              <a:gd name="connsiteX0" fmla="*/ 1079047 w 1080143"/>
              <a:gd name="connsiteY0" fmla="*/ 193561 h 1919216"/>
              <a:gd name="connsiteX1" fmla="*/ 993914 w 1080143"/>
              <a:gd name="connsiteY1" fmla="*/ 0 h 1919216"/>
              <a:gd name="connsiteX2" fmla="*/ 1022675 w 1080143"/>
              <a:gd name="connsiteY2" fmla="*/ 193561 h 1919216"/>
              <a:gd name="connsiteX3" fmla="*/ 993914 w 1080143"/>
              <a:gd name="connsiteY3" fmla="*/ 387122 h 1919216"/>
              <a:gd name="connsiteX4" fmla="*/ 976945 w 1080143"/>
              <a:gd name="connsiteY4" fmla="*/ 454135 h 1919216"/>
              <a:gd name="connsiteX5" fmla="*/ 930640 w 1080143"/>
              <a:gd name="connsiteY5" fmla="*/ 478869 h 1919216"/>
              <a:gd name="connsiteX6" fmla="*/ 624337 w 1080143"/>
              <a:gd name="connsiteY6" fmla="*/ 797540 h 1919216"/>
              <a:gd name="connsiteX7" fmla="*/ 426749 w 1080143"/>
              <a:gd name="connsiteY7" fmla="*/ 797540 h 1919216"/>
              <a:gd name="connsiteX8" fmla="*/ 150644 w 1080143"/>
              <a:gd name="connsiteY8" fmla="*/ 984486 h 1919216"/>
              <a:gd name="connsiteX9" fmla="*/ 6839 w 1080143"/>
              <a:gd name="connsiteY9" fmla="*/ 1324728 h 1919216"/>
              <a:gd name="connsiteX10" fmla="*/ 52569 w 1080143"/>
              <a:gd name="connsiteY10" fmla="*/ 1437759 h 1919216"/>
              <a:gd name="connsiteX11" fmla="*/ 86220 w 1080143"/>
              <a:gd name="connsiteY11" fmla="*/ 1444661 h 1919216"/>
              <a:gd name="connsiteX12" fmla="*/ 165600 w 1080143"/>
              <a:gd name="connsiteY12" fmla="*/ 1392316 h 1919216"/>
              <a:gd name="connsiteX13" fmla="*/ 260511 w 1080143"/>
              <a:gd name="connsiteY13" fmla="*/ 1169419 h 1919216"/>
              <a:gd name="connsiteX14" fmla="*/ 260511 w 1080143"/>
              <a:gd name="connsiteY14" fmla="*/ 1919216 h 1919216"/>
              <a:gd name="connsiteX15" fmla="*/ 433076 w 1080143"/>
              <a:gd name="connsiteY15" fmla="*/ 1919216 h 1919216"/>
              <a:gd name="connsiteX16" fmla="*/ 433076 w 1080143"/>
              <a:gd name="connsiteY16" fmla="*/ 1401520 h 1919216"/>
              <a:gd name="connsiteX17" fmla="*/ 519359 w 1080143"/>
              <a:gd name="connsiteY17" fmla="*/ 1401520 h 1919216"/>
              <a:gd name="connsiteX18" fmla="*/ 519359 w 1080143"/>
              <a:gd name="connsiteY18" fmla="*/ 1919216 h 1919216"/>
              <a:gd name="connsiteX19" fmla="*/ 691925 w 1080143"/>
              <a:gd name="connsiteY19" fmla="*/ 1919216 h 1919216"/>
              <a:gd name="connsiteX20" fmla="*/ 691925 w 1080143"/>
              <a:gd name="connsiteY20" fmla="*/ 976146 h 1919216"/>
              <a:gd name="connsiteX21" fmla="*/ 1056038 w 1080143"/>
              <a:gd name="connsiteY21" fmla="*/ 598515 h 1919216"/>
              <a:gd name="connsiteX22" fmla="*/ 1053737 w 1080143"/>
              <a:gd name="connsiteY22" fmla="*/ 476568 h 1919216"/>
              <a:gd name="connsiteX23" fmla="*/ 1034755 w 1080143"/>
              <a:gd name="connsiteY23" fmla="*/ 463051 h 1919216"/>
              <a:gd name="connsiteX24" fmla="*/ 1050286 w 1080143"/>
              <a:gd name="connsiteY24" fmla="*/ 402653 h 1919216"/>
              <a:gd name="connsiteX25" fmla="*/ 1079047 w 1080143"/>
              <a:gd name="connsiteY25" fmla="*/ 193561 h 1919216"/>
              <a:gd name="connsiteX0" fmla="*/ 1079047 w 1080143"/>
              <a:gd name="connsiteY0" fmla="*/ 25176 h 1750831"/>
              <a:gd name="connsiteX1" fmla="*/ 1022675 w 1080143"/>
              <a:gd name="connsiteY1" fmla="*/ 25176 h 1750831"/>
              <a:gd name="connsiteX2" fmla="*/ 993914 w 1080143"/>
              <a:gd name="connsiteY2" fmla="*/ 218737 h 1750831"/>
              <a:gd name="connsiteX3" fmla="*/ 976945 w 1080143"/>
              <a:gd name="connsiteY3" fmla="*/ 285750 h 1750831"/>
              <a:gd name="connsiteX4" fmla="*/ 930640 w 1080143"/>
              <a:gd name="connsiteY4" fmla="*/ 310484 h 1750831"/>
              <a:gd name="connsiteX5" fmla="*/ 624337 w 1080143"/>
              <a:gd name="connsiteY5" fmla="*/ 629155 h 1750831"/>
              <a:gd name="connsiteX6" fmla="*/ 426749 w 1080143"/>
              <a:gd name="connsiteY6" fmla="*/ 629155 h 1750831"/>
              <a:gd name="connsiteX7" fmla="*/ 150644 w 1080143"/>
              <a:gd name="connsiteY7" fmla="*/ 816101 h 1750831"/>
              <a:gd name="connsiteX8" fmla="*/ 6839 w 1080143"/>
              <a:gd name="connsiteY8" fmla="*/ 1156343 h 1750831"/>
              <a:gd name="connsiteX9" fmla="*/ 52569 w 1080143"/>
              <a:gd name="connsiteY9" fmla="*/ 1269374 h 1750831"/>
              <a:gd name="connsiteX10" fmla="*/ 86220 w 1080143"/>
              <a:gd name="connsiteY10" fmla="*/ 1276276 h 1750831"/>
              <a:gd name="connsiteX11" fmla="*/ 165600 w 1080143"/>
              <a:gd name="connsiteY11" fmla="*/ 1223931 h 1750831"/>
              <a:gd name="connsiteX12" fmla="*/ 260511 w 1080143"/>
              <a:gd name="connsiteY12" fmla="*/ 1001034 h 1750831"/>
              <a:gd name="connsiteX13" fmla="*/ 260511 w 1080143"/>
              <a:gd name="connsiteY13" fmla="*/ 1750831 h 1750831"/>
              <a:gd name="connsiteX14" fmla="*/ 433076 w 1080143"/>
              <a:gd name="connsiteY14" fmla="*/ 1750831 h 1750831"/>
              <a:gd name="connsiteX15" fmla="*/ 433076 w 1080143"/>
              <a:gd name="connsiteY15" fmla="*/ 1233135 h 1750831"/>
              <a:gd name="connsiteX16" fmla="*/ 519359 w 1080143"/>
              <a:gd name="connsiteY16" fmla="*/ 1233135 h 1750831"/>
              <a:gd name="connsiteX17" fmla="*/ 519359 w 1080143"/>
              <a:gd name="connsiteY17" fmla="*/ 1750831 h 1750831"/>
              <a:gd name="connsiteX18" fmla="*/ 691925 w 1080143"/>
              <a:gd name="connsiteY18" fmla="*/ 1750831 h 1750831"/>
              <a:gd name="connsiteX19" fmla="*/ 691925 w 1080143"/>
              <a:gd name="connsiteY19" fmla="*/ 807761 h 1750831"/>
              <a:gd name="connsiteX20" fmla="*/ 1056038 w 1080143"/>
              <a:gd name="connsiteY20" fmla="*/ 430130 h 1750831"/>
              <a:gd name="connsiteX21" fmla="*/ 1053737 w 1080143"/>
              <a:gd name="connsiteY21" fmla="*/ 308183 h 1750831"/>
              <a:gd name="connsiteX22" fmla="*/ 1034755 w 1080143"/>
              <a:gd name="connsiteY22" fmla="*/ 294666 h 1750831"/>
              <a:gd name="connsiteX23" fmla="*/ 1050286 w 1080143"/>
              <a:gd name="connsiteY23" fmla="*/ 234268 h 1750831"/>
              <a:gd name="connsiteX24" fmla="*/ 1079047 w 1080143"/>
              <a:gd name="connsiteY24" fmla="*/ 25176 h 1750831"/>
              <a:gd name="connsiteX0" fmla="*/ 1050286 w 1080143"/>
              <a:gd name="connsiteY0" fmla="*/ 209092 h 1725655"/>
              <a:gd name="connsiteX1" fmla="*/ 1022675 w 1080143"/>
              <a:gd name="connsiteY1" fmla="*/ 0 h 1725655"/>
              <a:gd name="connsiteX2" fmla="*/ 993914 w 1080143"/>
              <a:gd name="connsiteY2" fmla="*/ 193561 h 1725655"/>
              <a:gd name="connsiteX3" fmla="*/ 976945 w 1080143"/>
              <a:gd name="connsiteY3" fmla="*/ 260574 h 1725655"/>
              <a:gd name="connsiteX4" fmla="*/ 930640 w 1080143"/>
              <a:gd name="connsiteY4" fmla="*/ 285308 h 1725655"/>
              <a:gd name="connsiteX5" fmla="*/ 624337 w 1080143"/>
              <a:gd name="connsiteY5" fmla="*/ 603979 h 1725655"/>
              <a:gd name="connsiteX6" fmla="*/ 426749 w 1080143"/>
              <a:gd name="connsiteY6" fmla="*/ 603979 h 1725655"/>
              <a:gd name="connsiteX7" fmla="*/ 150644 w 1080143"/>
              <a:gd name="connsiteY7" fmla="*/ 790925 h 1725655"/>
              <a:gd name="connsiteX8" fmla="*/ 6839 w 1080143"/>
              <a:gd name="connsiteY8" fmla="*/ 1131167 h 1725655"/>
              <a:gd name="connsiteX9" fmla="*/ 52569 w 1080143"/>
              <a:gd name="connsiteY9" fmla="*/ 1244198 h 1725655"/>
              <a:gd name="connsiteX10" fmla="*/ 86220 w 1080143"/>
              <a:gd name="connsiteY10" fmla="*/ 1251100 h 1725655"/>
              <a:gd name="connsiteX11" fmla="*/ 165600 w 1080143"/>
              <a:gd name="connsiteY11" fmla="*/ 1198755 h 1725655"/>
              <a:gd name="connsiteX12" fmla="*/ 260511 w 1080143"/>
              <a:gd name="connsiteY12" fmla="*/ 975858 h 1725655"/>
              <a:gd name="connsiteX13" fmla="*/ 260511 w 1080143"/>
              <a:gd name="connsiteY13" fmla="*/ 1725655 h 1725655"/>
              <a:gd name="connsiteX14" fmla="*/ 433076 w 1080143"/>
              <a:gd name="connsiteY14" fmla="*/ 1725655 h 1725655"/>
              <a:gd name="connsiteX15" fmla="*/ 433076 w 1080143"/>
              <a:gd name="connsiteY15" fmla="*/ 1207959 h 1725655"/>
              <a:gd name="connsiteX16" fmla="*/ 519359 w 1080143"/>
              <a:gd name="connsiteY16" fmla="*/ 1207959 h 1725655"/>
              <a:gd name="connsiteX17" fmla="*/ 519359 w 1080143"/>
              <a:gd name="connsiteY17" fmla="*/ 1725655 h 1725655"/>
              <a:gd name="connsiteX18" fmla="*/ 691925 w 1080143"/>
              <a:gd name="connsiteY18" fmla="*/ 1725655 h 1725655"/>
              <a:gd name="connsiteX19" fmla="*/ 691925 w 1080143"/>
              <a:gd name="connsiteY19" fmla="*/ 782585 h 1725655"/>
              <a:gd name="connsiteX20" fmla="*/ 1056038 w 1080143"/>
              <a:gd name="connsiteY20" fmla="*/ 404954 h 1725655"/>
              <a:gd name="connsiteX21" fmla="*/ 1053737 w 1080143"/>
              <a:gd name="connsiteY21" fmla="*/ 283007 h 1725655"/>
              <a:gd name="connsiteX22" fmla="*/ 1034755 w 1080143"/>
              <a:gd name="connsiteY22" fmla="*/ 269490 h 1725655"/>
              <a:gd name="connsiteX23" fmla="*/ 1050286 w 1080143"/>
              <a:gd name="connsiteY23" fmla="*/ 209092 h 1725655"/>
              <a:gd name="connsiteX0" fmla="*/ 1050286 w 1080143"/>
              <a:gd name="connsiteY0" fmla="*/ 18507 h 1535070"/>
              <a:gd name="connsiteX1" fmla="*/ 993914 w 1080143"/>
              <a:gd name="connsiteY1" fmla="*/ 2976 h 1535070"/>
              <a:gd name="connsiteX2" fmla="*/ 976945 w 1080143"/>
              <a:gd name="connsiteY2" fmla="*/ 69989 h 1535070"/>
              <a:gd name="connsiteX3" fmla="*/ 930640 w 1080143"/>
              <a:gd name="connsiteY3" fmla="*/ 94723 h 1535070"/>
              <a:gd name="connsiteX4" fmla="*/ 624337 w 1080143"/>
              <a:gd name="connsiteY4" fmla="*/ 413394 h 1535070"/>
              <a:gd name="connsiteX5" fmla="*/ 426749 w 1080143"/>
              <a:gd name="connsiteY5" fmla="*/ 413394 h 1535070"/>
              <a:gd name="connsiteX6" fmla="*/ 150644 w 1080143"/>
              <a:gd name="connsiteY6" fmla="*/ 600340 h 1535070"/>
              <a:gd name="connsiteX7" fmla="*/ 6839 w 1080143"/>
              <a:gd name="connsiteY7" fmla="*/ 940582 h 1535070"/>
              <a:gd name="connsiteX8" fmla="*/ 52569 w 1080143"/>
              <a:gd name="connsiteY8" fmla="*/ 1053613 h 1535070"/>
              <a:gd name="connsiteX9" fmla="*/ 86220 w 1080143"/>
              <a:gd name="connsiteY9" fmla="*/ 1060515 h 1535070"/>
              <a:gd name="connsiteX10" fmla="*/ 165600 w 1080143"/>
              <a:gd name="connsiteY10" fmla="*/ 1008170 h 1535070"/>
              <a:gd name="connsiteX11" fmla="*/ 260511 w 1080143"/>
              <a:gd name="connsiteY11" fmla="*/ 785273 h 1535070"/>
              <a:gd name="connsiteX12" fmla="*/ 260511 w 1080143"/>
              <a:gd name="connsiteY12" fmla="*/ 1535070 h 1535070"/>
              <a:gd name="connsiteX13" fmla="*/ 433076 w 1080143"/>
              <a:gd name="connsiteY13" fmla="*/ 1535070 h 1535070"/>
              <a:gd name="connsiteX14" fmla="*/ 433076 w 1080143"/>
              <a:gd name="connsiteY14" fmla="*/ 1017374 h 1535070"/>
              <a:gd name="connsiteX15" fmla="*/ 519359 w 1080143"/>
              <a:gd name="connsiteY15" fmla="*/ 1017374 h 1535070"/>
              <a:gd name="connsiteX16" fmla="*/ 519359 w 1080143"/>
              <a:gd name="connsiteY16" fmla="*/ 1535070 h 1535070"/>
              <a:gd name="connsiteX17" fmla="*/ 691925 w 1080143"/>
              <a:gd name="connsiteY17" fmla="*/ 1535070 h 1535070"/>
              <a:gd name="connsiteX18" fmla="*/ 691925 w 1080143"/>
              <a:gd name="connsiteY18" fmla="*/ 592000 h 1535070"/>
              <a:gd name="connsiteX19" fmla="*/ 1056038 w 1080143"/>
              <a:gd name="connsiteY19" fmla="*/ 214369 h 1535070"/>
              <a:gd name="connsiteX20" fmla="*/ 1053737 w 1080143"/>
              <a:gd name="connsiteY20" fmla="*/ 92422 h 1535070"/>
              <a:gd name="connsiteX21" fmla="*/ 1034755 w 1080143"/>
              <a:gd name="connsiteY21" fmla="*/ 78905 h 1535070"/>
              <a:gd name="connsiteX22" fmla="*/ 1050286 w 1080143"/>
              <a:gd name="connsiteY22" fmla="*/ 18507 h 1535070"/>
              <a:gd name="connsiteX0" fmla="*/ 1034755 w 1080143"/>
              <a:gd name="connsiteY0" fmla="*/ 75929 h 1532094"/>
              <a:gd name="connsiteX1" fmla="*/ 993914 w 1080143"/>
              <a:gd name="connsiteY1" fmla="*/ 0 h 1532094"/>
              <a:gd name="connsiteX2" fmla="*/ 976945 w 1080143"/>
              <a:gd name="connsiteY2" fmla="*/ 67013 h 1532094"/>
              <a:gd name="connsiteX3" fmla="*/ 930640 w 1080143"/>
              <a:gd name="connsiteY3" fmla="*/ 91747 h 1532094"/>
              <a:gd name="connsiteX4" fmla="*/ 624337 w 1080143"/>
              <a:gd name="connsiteY4" fmla="*/ 410418 h 1532094"/>
              <a:gd name="connsiteX5" fmla="*/ 426749 w 1080143"/>
              <a:gd name="connsiteY5" fmla="*/ 410418 h 1532094"/>
              <a:gd name="connsiteX6" fmla="*/ 150644 w 1080143"/>
              <a:gd name="connsiteY6" fmla="*/ 597364 h 1532094"/>
              <a:gd name="connsiteX7" fmla="*/ 6839 w 1080143"/>
              <a:gd name="connsiteY7" fmla="*/ 937606 h 1532094"/>
              <a:gd name="connsiteX8" fmla="*/ 52569 w 1080143"/>
              <a:gd name="connsiteY8" fmla="*/ 1050637 h 1532094"/>
              <a:gd name="connsiteX9" fmla="*/ 86220 w 1080143"/>
              <a:gd name="connsiteY9" fmla="*/ 1057539 h 1532094"/>
              <a:gd name="connsiteX10" fmla="*/ 165600 w 1080143"/>
              <a:gd name="connsiteY10" fmla="*/ 1005194 h 1532094"/>
              <a:gd name="connsiteX11" fmla="*/ 260511 w 1080143"/>
              <a:gd name="connsiteY11" fmla="*/ 782297 h 1532094"/>
              <a:gd name="connsiteX12" fmla="*/ 260511 w 1080143"/>
              <a:gd name="connsiteY12" fmla="*/ 1532094 h 1532094"/>
              <a:gd name="connsiteX13" fmla="*/ 433076 w 1080143"/>
              <a:gd name="connsiteY13" fmla="*/ 1532094 h 1532094"/>
              <a:gd name="connsiteX14" fmla="*/ 433076 w 1080143"/>
              <a:gd name="connsiteY14" fmla="*/ 1014398 h 1532094"/>
              <a:gd name="connsiteX15" fmla="*/ 519359 w 1080143"/>
              <a:gd name="connsiteY15" fmla="*/ 1014398 h 1532094"/>
              <a:gd name="connsiteX16" fmla="*/ 519359 w 1080143"/>
              <a:gd name="connsiteY16" fmla="*/ 1532094 h 1532094"/>
              <a:gd name="connsiteX17" fmla="*/ 691925 w 1080143"/>
              <a:gd name="connsiteY17" fmla="*/ 1532094 h 1532094"/>
              <a:gd name="connsiteX18" fmla="*/ 691925 w 1080143"/>
              <a:gd name="connsiteY18" fmla="*/ 589024 h 1532094"/>
              <a:gd name="connsiteX19" fmla="*/ 1056038 w 1080143"/>
              <a:gd name="connsiteY19" fmla="*/ 211393 h 1532094"/>
              <a:gd name="connsiteX20" fmla="*/ 1053737 w 1080143"/>
              <a:gd name="connsiteY20" fmla="*/ 89446 h 1532094"/>
              <a:gd name="connsiteX21" fmla="*/ 1034755 w 1080143"/>
              <a:gd name="connsiteY21" fmla="*/ 75929 h 1532094"/>
              <a:gd name="connsiteX0" fmla="*/ 1034755 w 1080143"/>
              <a:gd name="connsiteY0" fmla="*/ 9449 h 1465614"/>
              <a:gd name="connsiteX1" fmla="*/ 976945 w 1080143"/>
              <a:gd name="connsiteY1" fmla="*/ 533 h 1465614"/>
              <a:gd name="connsiteX2" fmla="*/ 930640 w 1080143"/>
              <a:gd name="connsiteY2" fmla="*/ 25267 h 1465614"/>
              <a:gd name="connsiteX3" fmla="*/ 624337 w 1080143"/>
              <a:gd name="connsiteY3" fmla="*/ 343938 h 1465614"/>
              <a:gd name="connsiteX4" fmla="*/ 426749 w 1080143"/>
              <a:gd name="connsiteY4" fmla="*/ 343938 h 1465614"/>
              <a:gd name="connsiteX5" fmla="*/ 150644 w 1080143"/>
              <a:gd name="connsiteY5" fmla="*/ 530884 h 1465614"/>
              <a:gd name="connsiteX6" fmla="*/ 6839 w 1080143"/>
              <a:gd name="connsiteY6" fmla="*/ 871126 h 1465614"/>
              <a:gd name="connsiteX7" fmla="*/ 52569 w 1080143"/>
              <a:gd name="connsiteY7" fmla="*/ 984157 h 1465614"/>
              <a:gd name="connsiteX8" fmla="*/ 86220 w 1080143"/>
              <a:gd name="connsiteY8" fmla="*/ 991059 h 1465614"/>
              <a:gd name="connsiteX9" fmla="*/ 165600 w 1080143"/>
              <a:gd name="connsiteY9" fmla="*/ 938714 h 1465614"/>
              <a:gd name="connsiteX10" fmla="*/ 260511 w 1080143"/>
              <a:gd name="connsiteY10" fmla="*/ 715817 h 1465614"/>
              <a:gd name="connsiteX11" fmla="*/ 260511 w 1080143"/>
              <a:gd name="connsiteY11" fmla="*/ 1465614 h 1465614"/>
              <a:gd name="connsiteX12" fmla="*/ 433076 w 1080143"/>
              <a:gd name="connsiteY12" fmla="*/ 1465614 h 1465614"/>
              <a:gd name="connsiteX13" fmla="*/ 433076 w 1080143"/>
              <a:gd name="connsiteY13" fmla="*/ 947918 h 1465614"/>
              <a:gd name="connsiteX14" fmla="*/ 519359 w 1080143"/>
              <a:gd name="connsiteY14" fmla="*/ 947918 h 1465614"/>
              <a:gd name="connsiteX15" fmla="*/ 519359 w 1080143"/>
              <a:gd name="connsiteY15" fmla="*/ 1465614 h 1465614"/>
              <a:gd name="connsiteX16" fmla="*/ 691925 w 1080143"/>
              <a:gd name="connsiteY16" fmla="*/ 1465614 h 1465614"/>
              <a:gd name="connsiteX17" fmla="*/ 691925 w 1080143"/>
              <a:gd name="connsiteY17" fmla="*/ 522544 h 1465614"/>
              <a:gd name="connsiteX18" fmla="*/ 1056038 w 1080143"/>
              <a:gd name="connsiteY18" fmla="*/ 144913 h 1465614"/>
              <a:gd name="connsiteX19" fmla="*/ 1053737 w 1080143"/>
              <a:gd name="connsiteY19" fmla="*/ 22966 h 1465614"/>
              <a:gd name="connsiteX20" fmla="*/ 1034755 w 1080143"/>
              <a:gd name="connsiteY20" fmla="*/ 9449 h 1465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80143" h="1465614">
                <a:moveTo>
                  <a:pt x="1034755" y="9449"/>
                </a:moveTo>
                <a:cubicBezTo>
                  <a:pt x="1021956" y="5710"/>
                  <a:pt x="994297" y="-2103"/>
                  <a:pt x="976945" y="533"/>
                </a:cubicBezTo>
                <a:cubicBezTo>
                  <a:pt x="959272" y="3636"/>
                  <a:pt x="943048" y="12302"/>
                  <a:pt x="930640" y="25267"/>
                </a:cubicBezTo>
                <a:lnTo>
                  <a:pt x="624337" y="343938"/>
                </a:lnTo>
                <a:lnTo>
                  <a:pt x="426749" y="343938"/>
                </a:lnTo>
                <a:cubicBezTo>
                  <a:pt x="291860" y="354004"/>
                  <a:pt x="177967" y="460995"/>
                  <a:pt x="150644" y="530884"/>
                </a:cubicBezTo>
                <a:cubicBezTo>
                  <a:pt x="143741" y="549004"/>
                  <a:pt x="60910" y="744290"/>
                  <a:pt x="6839" y="871126"/>
                </a:cubicBezTo>
                <a:cubicBezTo>
                  <a:pt x="-11706" y="914966"/>
                  <a:pt x="8758" y="965545"/>
                  <a:pt x="52569" y="984157"/>
                </a:cubicBezTo>
                <a:cubicBezTo>
                  <a:pt x="63173" y="988807"/>
                  <a:pt x="74640" y="991160"/>
                  <a:pt x="86220" y="991059"/>
                </a:cubicBezTo>
                <a:cubicBezTo>
                  <a:pt x="120773" y="991079"/>
                  <a:pt x="152007" y="970484"/>
                  <a:pt x="165600" y="938714"/>
                </a:cubicBezTo>
                <a:lnTo>
                  <a:pt x="260511" y="715817"/>
                </a:lnTo>
                <a:lnTo>
                  <a:pt x="260511" y="1465614"/>
                </a:lnTo>
                <a:lnTo>
                  <a:pt x="433076" y="1465614"/>
                </a:lnTo>
                <a:lnTo>
                  <a:pt x="433076" y="947918"/>
                </a:lnTo>
                <a:lnTo>
                  <a:pt x="519359" y="947918"/>
                </a:lnTo>
                <a:lnTo>
                  <a:pt x="519359" y="1465614"/>
                </a:lnTo>
                <a:lnTo>
                  <a:pt x="691925" y="1465614"/>
                </a:lnTo>
                <a:lnTo>
                  <a:pt x="691925" y="522544"/>
                </a:lnTo>
                <a:lnTo>
                  <a:pt x="1056038" y="144913"/>
                </a:lnTo>
                <a:cubicBezTo>
                  <a:pt x="1089056" y="110595"/>
                  <a:pt x="1088026" y="56015"/>
                  <a:pt x="1053737" y="22966"/>
                </a:cubicBezTo>
                <a:cubicBezTo>
                  <a:pt x="1048051" y="17623"/>
                  <a:pt x="1041663" y="13075"/>
                  <a:pt x="1034755" y="9449"/>
                </a:cubicBezTo>
                <a:close/>
              </a:path>
            </a:pathLst>
          </a:custGeom>
          <a:solidFill>
            <a:schemeClr val="bg1"/>
          </a:solidFill>
          <a:ln w="286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!!Oval 1">
            <a:extLst>
              <a:ext uri="{FF2B5EF4-FFF2-40B4-BE49-F238E27FC236}">
                <a16:creationId xmlns:a16="http://schemas.microsoft.com/office/drawing/2014/main" id="{A7D761E7-CFC8-49EA-B68A-3BF66A4F8017}"/>
              </a:ext>
            </a:extLst>
          </p:cNvPr>
          <p:cNvSpPr/>
          <p:nvPr/>
        </p:nvSpPr>
        <p:spPr>
          <a:xfrm>
            <a:off x="6350329" y="4860296"/>
            <a:ext cx="603129" cy="604159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30019C45-FB6E-4CFF-8705-EE945B7800F7}"/>
              </a:ext>
            </a:extLst>
          </p:cNvPr>
          <p:cNvSpPr txBox="1">
            <a:spLocks/>
          </p:cNvSpPr>
          <p:nvPr/>
        </p:nvSpPr>
        <p:spPr>
          <a:xfrm>
            <a:off x="0" y="5944"/>
            <a:ext cx="12192000" cy="1755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What helps a family thrive?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9ED9012-0CD2-4143-ACE0-216AB24E7885}"/>
              </a:ext>
            </a:extLst>
          </p:cNvPr>
          <p:cNvSpPr/>
          <p:nvPr/>
        </p:nvSpPr>
        <p:spPr>
          <a:xfrm rot="20254189">
            <a:off x="5772641" y="3564261"/>
            <a:ext cx="609829" cy="1530221"/>
          </a:xfrm>
          <a:custGeom>
            <a:avLst/>
            <a:gdLst>
              <a:gd name="connsiteX0" fmla="*/ 597159 w 599972"/>
              <a:gd name="connsiteY0" fmla="*/ 0 h 1530221"/>
              <a:gd name="connsiteX1" fmla="*/ 559837 w 599972"/>
              <a:gd name="connsiteY1" fmla="*/ 746449 h 1530221"/>
              <a:gd name="connsiteX2" fmla="*/ 317241 w 599972"/>
              <a:gd name="connsiteY2" fmla="*/ 1138335 h 1530221"/>
              <a:gd name="connsiteX3" fmla="*/ 0 w 599972"/>
              <a:gd name="connsiteY3" fmla="*/ 1530221 h 1530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972" h="1530221">
                <a:moveTo>
                  <a:pt x="597159" y="0"/>
                </a:moveTo>
                <a:cubicBezTo>
                  <a:pt x="601824" y="278363"/>
                  <a:pt x="606490" y="556727"/>
                  <a:pt x="559837" y="746449"/>
                </a:cubicBezTo>
                <a:cubicBezTo>
                  <a:pt x="513184" y="936172"/>
                  <a:pt x="410547" y="1007706"/>
                  <a:pt x="317241" y="1138335"/>
                </a:cubicBezTo>
                <a:cubicBezTo>
                  <a:pt x="223935" y="1268964"/>
                  <a:pt x="111967" y="1399592"/>
                  <a:pt x="0" y="1530221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31C2E3-49B4-4A05-9861-856DCD4E3980}"/>
              </a:ext>
            </a:extLst>
          </p:cNvPr>
          <p:cNvSpPr/>
          <p:nvPr/>
        </p:nvSpPr>
        <p:spPr>
          <a:xfrm>
            <a:off x="3548418" y="3724650"/>
            <a:ext cx="2510477" cy="1465614"/>
          </a:xfrm>
          <a:custGeom>
            <a:avLst/>
            <a:gdLst>
              <a:gd name="connsiteX0" fmla="*/ 175078 w 1388058"/>
              <a:gd name="connsiteY0" fmla="*/ 0 h 2015413"/>
              <a:gd name="connsiteX1" fmla="*/ 63111 w 1388058"/>
              <a:gd name="connsiteY1" fmla="*/ 849086 h 2015413"/>
              <a:gd name="connsiteX2" fmla="*/ 1033494 w 1388058"/>
              <a:gd name="connsiteY2" fmla="*/ 1362270 h 2015413"/>
              <a:gd name="connsiteX3" fmla="*/ 1388058 w 1388058"/>
              <a:gd name="connsiteY3" fmla="*/ 2015413 h 2015413"/>
              <a:gd name="connsiteX4" fmla="*/ 1388058 w 1388058"/>
              <a:gd name="connsiteY4" fmla="*/ 2015413 h 201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8058" h="2015413">
                <a:moveTo>
                  <a:pt x="175078" y="0"/>
                </a:moveTo>
                <a:cubicBezTo>
                  <a:pt x="47560" y="311020"/>
                  <a:pt x="-79958" y="622041"/>
                  <a:pt x="63111" y="849086"/>
                </a:cubicBezTo>
                <a:cubicBezTo>
                  <a:pt x="206180" y="1076131"/>
                  <a:pt x="812670" y="1167882"/>
                  <a:pt x="1033494" y="1362270"/>
                </a:cubicBezTo>
                <a:cubicBezTo>
                  <a:pt x="1254319" y="1556658"/>
                  <a:pt x="1388058" y="2015413"/>
                  <a:pt x="1388058" y="2015413"/>
                </a:cubicBezTo>
                <a:lnTo>
                  <a:pt x="1388058" y="2015413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!!Oval 3">
            <a:extLst>
              <a:ext uri="{FF2B5EF4-FFF2-40B4-BE49-F238E27FC236}">
                <a16:creationId xmlns:a16="http://schemas.microsoft.com/office/drawing/2014/main" id="{E5C84E92-4019-4F0D-A195-C149B2C895B6}"/>
              </a:ext>
            </a:extLst>
          </p:cNvPr>
          <p:cNvSpPr/>
          <p:nvPr/>
        </p:nvSpPr>
        <p:spPr>
          <a:xfrm rot="220917">
            <a:off x="4886919" y="1368293"/>
            <a:ext cx="2299041" cy="2470285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505EDA-72B5-436F-A10F-C52FAF079F2E}"/>
              </a:ext>
            </a:extLst>
          </p:cNvPr>
          <p:cNvSpPr txBox="1"/>
          <p:nvPr/>
        </p:nvSpPr>
        <p:spPr>
          <a:xfrm>
            <a:off x="5176689" y="1875771"/>
            <a:ext cx="173410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</a:rPr>
              <a:t>Having fun together?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64724A6-4881-4FC3-8C68-2555C4C5C999}"/>
              </a:ext>
            </a:extLst>
          </p:cNvPr>
          <p:cNvSpPr/>
          <p:nvPr/>
        </p:nvSpPr>
        <p:spPr>
          <a:xfrm>
            <a:off x="1834597" y="1493630"/>
            <a:ext cx="2867147" cy="2838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13F425-D63D-4187-80EB-CCDEE9B37F68}"/>
              </a:ext>
            </a:extLst>
          </p:cNvPr>
          <p:cNvSpPr txBox="1"/>
          <p:nvPr/>
        </p:nvSpPr>
        <p:spPr>
          <a:xfrm>
            <a:off x="2182936" y="2435724"/>
            <a:ext cx="21321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</a:rPr>
              <a:t>Health and fitness?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58B6DEF-C5B9-4512-A456-5A867C47E5B6}"/>
              </a:ext>
            </a:extLst>
          </p:cNvPr>
          <p:cNvSpPr/>
          <p:nvPr/>
        </p:nvSpPr>
        <p:spPr>
          <a:xfrm>
            <a:off x="12987826" y="-243002"/>
            <a:ext cx="2295937" cy="2463281"/>
          </a:xfrm>
          <a:custGeom>
            <a:avLst/>
            <a:gdLst>
              <a:gd name="connsiteX0" fmla="*/ 2295330 w 2295937"/>
              <a:gd name="connsiteY0" fmla="*/ 0 h 2463281"/>
              <a:gd name="connsiteX1" fmla="*/ 2164702 w 2295937"/>
              <a:gd name="connsiteY1" fmla="*/ 783771 h 2463281"/>
              <a:gd name="connsiteX2" fmla="*/ 1483567 w 2295937"/>
              <a:gd name="connsiteY2" fmla="*/ 1101012 h 2463281"/>
              <a:gd name="connsiteX3" fmla="*/ 1464906 w 2295937"/>
              <a:gd name="connsiteY3" fmla="*/ 1698171 h 2463281"/>
              <a:gd name="connsiteX4" fmla="*/ 326571 w 2295937"/>
              <a:gd name="connsiteY4" fmla="*/ 1996751 h 2463281"/>
              <a:gd name="connsiteX5" fmla="*/ 0 w 2295937"/>
              <a:gd name="connsiteY5" fmla="*/ 2463281 h 2463281"/>
              <a:gd name="connsiteX6" fmla="*/ 0 w 2295937"/>
              <a:gd name="connsiteY6" fmla="*/ 2463281 h 246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95937" h="2463281">
                <a:moveTo>
                  <a:pt x="2295330" y="0"/>
                </a:moveTo>
                <a:cubicBezTo>
                  <a:pt x="2297663" y="300134"/>
                  <a:pt x="2299996" y="600269"/>
                  <a:pt x="2164702" y="783771"/>
                </a:cubicBezTo>
                <a:cubicBezTo>
                  <a:pt x="2029408" y="967273"/>
                  <a:pt x="1600200" y="948612"/>
                  <a:pt x="1483567" y="1101012"/>
                </a:cubicBezTo>
                <a:cubicBezTo>
                  <a:pt x="1366934" y="1253412"/>
                  <a:pt x="1657738" y="1548881"/>
                  <a:pt x="1464906" y="1698171"/>
                </a:cubicBezTo>
                <a:cubicBezTo>
                  <a:pt x="1272074" y="1847461"/>
                  <a:pt x="570722" y="1869233"/>
                  <a:pt x="326571" y="1996751"/>
                </a:cubicBezTo>
                <a:cubicBezTo>
                  <a:pt x="82420" y="2124269"/>
                  <a:pt x="0" y="2463281"/>
                  <a:pt x="0" y="2463281"/>
                </a:cubicBezTo>
                <a:lnTo>
                  <a:pt x="0" y="2463281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!!Oval 4">
            <a:extLst>
              <a:ext uri="{FF2B5EF4-FFF2-40B4-BE49-F238E27FC236}">
                <a16:creationId xmlns:a16="http://schemas.microsoft.com/office/drawing/2014/main" id="{2DE5DF3D-62EE-4246-8799-9281586DB953}"/>
              </a:ext>
            </a:extLst>
          </p:cNvPr>
          <p:cNvSpPr/>
          <p:nvPr/>
        </p:nvSpPr>
        <p:spPr>
          <a:xfrm rot="21304194">
            <a:off x="14225600" y="-1399382"/>
            <a:ext cx="2559599" cy="2758999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93C42A-4AA2-47CD-91C8-B2467492D760}"/>
              </a:ext>
            </a:extLst>
          </p:cNvPr>
          <p:cNvSpPr txBox="1"/>
          <p:nvPr/>
        </p:nvSpPr>
        <p:spPr>
          <a:xfrm>
            <a:off x="14722997" y="-712383"/>
            <a:ext cx="15648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</a:rPr>
              <a:t>Growing faith in Jesus? </a:t>
            </a:r>
          </a:p>
        </p:txBody>
      </p:sp>
    </p:spTree>
    <p:extLst>
      <p:ext uri="{BB962C8B-B14F-4D97-AF65-F5344CB8AC3E}">
        <p14:creationId xmlns:p14="http://schemas.microsoft.com/office/powerpoint/2010/main" val="1779006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3046">
        <p159:morph option="byObject"/>
      </p:transition>
    </mc:Choice>
    <mc:Fallback xmlns="">
      <p:transition advTm="3046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33ECE79F-4425-411B-BFBA-58B4D740A35C}"/>
              </a:ext>
            </a:extLst>
          </p:cNvPr>
          <p:cNvSpPr/>
          <p:nvPr/>
        </p:nvSpPr>
        <p:spPr>
          <a:xfrm>
            <a:off x="328128" y="-2188544"/>
            <a:ext cx="11535744" cy="1153574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!!balloon">
            <a:extLst>
              <a:ext uri="{FF2B5EF4-FFF2-40B4-BE49-F238E27FC236}">
                <a16:creationId xmlns:a16="http://schemas.microsoft.com/office/drawing/2014/main" id="{484F6209-8C13-4C44-8121-518ADF62FB62}"/>
              </a:ext>
            </a:extLst>
          </p:cNvPr>
          <p:cNvSpPr/>
          <p:nvPr/>
        </p:nvSpPr>
        <p:spPr>
          <a:xfrm flipH="1">
            <a:off x="6027811" y="5153079"/>
            <a:ext cx="1080143" cy="1465614"/>
          </a:xfrm>
          <a:custGeom>
            <a:avLst/>
            <a:gdLst>
              <a:gd name="connsiteX0" fmla="*/ 1195241 w 1195240"/>
              <a:gd name="connsiteY0" fmla="*/ 230087 h 2646005"/>
              <a:gd name="connsiteX1" fmla="*/ 993914 w 1195240"/>
              <a:gd name="connsiteY1" fmla="*/ 0 h 2646005"/>
              <a:gd name="connsiteX2" fmla="*/ 792588 w 1195240"/>
              <a:gd name="connsiteY2" fmla="*/ 230087 h 2646005"/>
              <a:gd name="connsiteX3" fmla="*/ 965154 w 1195240"/>
              <a:gd name="connsiteY3" fmla="*/ 512232 h 2646005"/>
              <a:gd name="connsiteX4" fmla="*/ 965154 w 1195240"/>
              <a:gd name="connsiteY4" fmla="*/ 517697 h 2646005"/>
              <a:gd name="connsiteX5" fmla="*/ 993914 w 1195240"/>
              <a:gd name="connsiteY5" fmla="*/ 726789 h 2646005"/>
              <a:gd name="connsiteX6" fmla="*/ 1022675 w 1195240"/>
              <a:gd name="connsiteY6" fmla="*/ 920350 h 2646005"/>
              <a:gd name="connsiteX7" fmla="*/ 993914 w 1195240"/>
              <a:gd name="connsiteY7" fmla="*/ 1113911 h 2646005"/>
              <a:gd name="connsiteX8" fmla="*/ 976945 w 1195240"/>
              <a:gd name="connsiteY8" fmla="*/ 1180924 h 2646005"/>
              <a:gd name="connsiteX9" fmla="*/ 930640 w 1195240"/>
              <a:gd name="connsiteY9" fmla="*/ 1205658 h 2646005"/>
              <a:gd name="connsiteX10" fmla="*/ 624337 w 1195240"/>
              <a:gd name="connsiteY10" fmla="*/ 1524329 h 2646005"/>
              <a:gd name="connsiteX11" fmla="*/ 426749 w 1195240"/>
              <a:gd name="connsiteY11" fmla="*/ 1524329 h 2646005"/>
              <a:gd name="connsiteX12" fmla="*/ 150644 w 1195240"/>
              <a:gd name="connsiteY12" fmla="*/ 1711275 h 2646005"/>
              <a:gd name="connsiteX13" fmla="*/ 6839 w 1195240"/>
              <a:gd name="connsiteY13" fmla="*/ 2051517 h 2646005"/>
              <a:gd name="connsiteX14" fmla="*/ 52569 w 1195240"/>
              <a:gd name="connsiteY14" fmla="*/ 2164548 h 2646005"/>
              <a:gd name="connsiteX15" fmla="*/ 86220 w 1195240"/>
              <a:gd name="connsiteY15" fmla="*/ 2171450 h 2646005"/>
              <a:gd name="connsiteX16" fmla="*/ 165600 w 1195240"/>
              <a:gd name="connsiteY16" fmla="*/ 2119105 h 2646005"/>
              <a:gd name="connsiteX17" fmla="*/ 260511 w 1195240"/>
              <a:gd name="connsiteY17" fmla="*/ 1896208 h 2646005"/>
              <a:gd name="connsiteX18" fmla="*/ 260511 w 1195240"/>
              <a:gd name="connsiteY18" fmla="*/ 2646005 h 2646005"/>
              <a:gd name="connsiteX19" fmla="*/ 433076 w 1195240"/>
              <a:gd name="connsiteY19" fmla="*/ 2646005 h 2646005"/>
              <a:gd name="connsiteX20" fmla="*/ 433076 w 1195240"/>
              <a:gd name="connsiteY20" fmla="*/ 2128309 h 2646005"/>
              <a:gd name="connsiteX21" fmla="*/ 519359 w 1195240"/>
              <a:gd name="connsiteY21" fmla="*/ 2128309 h 2646005"/>
              <a:gd name="connsiteX22" fmla="*/ 519359 w 1195240"/>
              <a:gd name="connsiteY22" fmla="*/ 2646005 h 2646005"/>
              <a:gd name="connsiteX23" fmla="*/ 691925 w 1195240"/>
              <a:gd name="connsiteY23" fmla="*/ 2646005 h 2646005"/>
              <a:gd name="connsiteX24" fmla="*/ 691925 w 1195240"/>
              <a:gd name="connsiteY24" fmla="*/ 1702935 h 2646005"/>
              <a:gd name="connsiteX25" fmla="*/ 1056038 w 1195240"/>
              <a:gd name="connsiteY25" fmla="*/ 1325304 h 2646005"/>
              <a:gd name="connsiteX26" fmla="*/ 1053737 w 1195240"/>
              <a:gd name="connsiteY26" fmla="*/ 1203357 h 2646005"/>
              <a:gd name="connsiteX27" fmla="*/ 1034755 w 1195240"/>
              <a:gd name="connsiteY27" fmla="*/ 1189840 h 2646005"/>
              <a:gd name="connsiteX28" fmla="*/ 1050286 w 1195240"/>
              <a:gd name="connsiteY28" fmla="*/ 1129442 h 2646005"/>
              <a:gd name="connsiteX29" fmla="*/ 1079047 w 1195240"/>
              <a:gd name="connsiteY29" fmla="*/ 920350 h 2646005"/>
              <a:gd name="connsiteX30" fmla="*/ 1050286 w 1195240"/>
              <a:gd name="connsiteY30" fmla="*/ 711258 h 2646005"/>
              <a:gd name="connsiteX31" fmla="*/ 1021525 w 1195240"/>
              <a:gd name="connsiteY31" fmla="*/ 517697 h 2646005"/>
              <a:gd name="connsiteX32" fmla="*/ 1021525 w 1195240"/>
              <a:gd name="connsiteY32" fmla="*/ 512232 h 2646005"/>
              <a:gd name="connsiteX33" fmla="*/ 1195241 w 1195240"/>
              <a:gd name="connsiteY33" fmla="*/ 230087 h 2646005"/>
              <a:gd name="connsiteX0" fmla="*/ 1195241 w 1195241"/>
              <a:gd name="connsiteY0" fmla="*/ 35268 h 2451186"/>
              <a:gd name="connsiteX1" fmla="*/ 792588 w 1195241"/>
              <a:gd name="connsiteY1" fmla="*/ 35268 h 2451186"/>
              <a:gd name="connsiteX2" fmla="*/ 965154 w 1195241"/>
              <a:gd name="connsiteY2" fmla="*/ 317413 h 2451186"/>
              <a:gd name="connsiteX3" fmla="*/ 965154 w 1195241"/>
              <a:gd name="connsiteY3" fmla="*/ 322878 h 2451186"/>
              <a:gd name="connsiteX4" fmla="*/ 993914 w 1195241"/>
              <a:gd name="connsiteY4" fmla="*/ 531970 h 2451186"/>
              <a:gd name="connsiteX5" fmla="*/ 1022675 w 1195241"/>
              <a:gd name="connsiteY5" fmla="*/ 725531 h 2451186"/>
              <a:gd name="connsiteX6" fmla="*/ 993914 w 1195241"/>
              <a:gd name="connsiteY6" fmla="*/ 919092 h 2451186"/>
              <a:gd name="connsiteX7" fmla="*/ 976945 w 1195241"/>
              <a:gd name="connsiteY7" fmla="*/ 986105 h 2451186"/>
              <a:gd name="connsiteX8" fmla="*/ 930640 w 1195241"/>
              <a:gd name="connsiteY8" fmla="*/ 1010839 h 2451186"/>
              <a:gd name="connsiteX9" fmla="*/ 624337 w 1195241"/>
              <a:gd name="connsiteY9" fmla="*/ 1329510 h 2451186"/>
              <a:gd name="connsiteX10" fmla="*/ 426749 w 1195241"/>
              <a:gd name="connsiteY10" fmla="*/ 1329510 h 2451186"/>
              <a:gd name="connsiteX11" fmla="*/ 150644 w 1195241"/>
              <a:gd name="connsiteY11" fmla="*/ 1516456 h 2451186"/>
              <a:gd name="connsiteX12" fmla="*/ 6839 w 1195241"/>
              <a:gd name="connsiteY12" fmla="*/ 1856698 h 2451186"/>
              <a:gd name="connsiteX13" fmla="*/ 52569 w 1195241"/>
              <a:gd name="connsiteY13" fmla="*/ 1969729 h 2451186"/>
              <a:gd name="connsiteX14" fmla="*/ 86220 w 1195241"/>
              <a:gd name="connsiteY14" fmla="*/ 1976631 h 2451186"/>
              <a:gd name="connsiteX15" fmla="*/ 165600 w 1195241"/>
              <a:gd name="connsiteY15" fmla="*/ 1924286 h 2451186"/>
              <a:gd name="connsiteX16" fmla="*/ 260511 w 1195241"/>
              <a:gd name="connsiteY16" fmla="*/ 1701389 h 2451186"/>
              <a:gd name="connsiteX17" fmla="*/ 260511 w 1195241"/>
              <a:gd name="connsiteY17" fmla="*/ 2451186 h 2451186"/>
              <a:gd name="connsiteX18" fmla="*/ 433076 w 1195241"/>
              <a:gd name="connsiteY18" fmla="*/ 2451186 h 2451186"/>
              <a:gd name="connsiteX19" fmla="*/ 433076 w 1195241"/>
              <a:gd name="connsiteY19" fmla="*/ 1933490 h 2451186"/>
              <a:gd name="connsiteX20" fmla="*/ 519359 w 1195241"/>
              <a:gd name="connsiteY20" fmla="*/ 1933490 h 2451186"/>
              <a:gd name="connsiteX21" fmla="*/ 519359 w 1195241"/>
              <a:gd name="connsiteY21" fmla="*/ 2451186 h 2451186"/>
              <a:gd name="connsiteX22" fmla="*/ 691925 w 1195241"/>
              <a:gd name="connsiteY22" fmla="*/ 2451186 h 2451186"/>
              <a:gd name="connsiteX23" fmla="*/ 691925 w 1195241"/>
              <a:gd name="connsiteY23" fmla="*/ 1508116 h 2451186"/>
              <a:gd name="connsiteX24" fmla="*/ 1056038 w 1195241"/>
              <a:gd name="connsiteY24" fmla="*/ 1130485 h 2451186"/>
              <a:gd name="connsiteX25" fmla="*/ 1053737 w 1195241"/>
              <a:gd name="connsiteY25" fmla="*/ 1008538 h 2451186"/>
              <a:gd name="connsiteX26" fmla="*/ 1034755 w 1195241"/>
              <a:gd name="connsiteY26" fmla="*/ 995021 h 2451186"/>
              <a:gd name="connsiteX27" fmla="*/ 1050286 w 1195241"/>
              <a:gd name="connsiteY27" fmla="*/ 934623 h 2451186"/>
              <a:gd name="connsiteX28" fmla="*/ 1079047 w 1195241"/>
              <a:gd name="connsiteY28" fmla="*/ 725531 h 2451186"/>
              <a:gd name="connsiteX29" fmla="*/ 1050286 w 1195241"/>
              <a:gd name="connsiteY29" fmla="*/ 516439 h 2451186"/>
              <a:gd name="connsiteX30" fmla="*/ 1021525 w 1195241"/>
              <a:gd name="connsiteY30" fmla="*/ 322878 h 2451186"/>
              <a:gd name="connsiteX31" fmla="*/ 1021525 w 1195241"/>
              <a:gd name="connsiteY31" fmla="*/ 317413 h 2451186"/>
              <a:gd name="connsiteX32" fmla="*/ 1195241 w 1195241"/>
              <a:gd name="connsiteY32" fmla="*/ 35268 h 2451186"/>
              <a:gd name="connsiteX0" fmla="*/ 1195241 w 1195241"/>
              <a:gd name="connsiteY0" fmla="*/ 0 h 2415918"/>
              <a:gd name="connsiteX1" fmla="*/ 965154 w 1195241"/>
              <a:gd name="connsiteY1" fmla="*/ 282145 h 2415918"/>
              <a:gd name="connsiteX2" fmla="*/ 965154 w 1195241"/>
              <a:gd name="connsiteY2" fmla="*/ 287610 h 2415918"/>
              <a:gd name="connsiteX3" fmla="*/ 993914 w 1195241"/>
              <a:gd name="connsiteY3" fmla="*/ 496702 h 2415918"/>
              <a:gd name="connsiteX4" fmla="*/ 1022675 w 1195241"/>
              <a:gd name="connsiteY4" fmla="*/ 690263 h 2415918"/>
              <a:gd name="connsiteX5" fmla="*/ 993914 w 1195241"/>
              <a:gd name="connsiteY5" fmla="*/ 883824 h 2415918"/>
              <a:gd name="connsiteX6" fmla="*/ 976945 w 1195241"/>
              <a:gd name="connsiteY6" fmla="*/ 950837 h 2415918"/>
              <a:gd name="connsiteX7" fmla="*/ 930640 w 1195241"/>
              <a:gd name="connsiteY7" fmla="*/ 975571 h 2415918"/>
              <a:gd name="connsiteX8" fmla="*/ 624337 w 1195241"/>
              <a:gd name="connsiteY8" fmla="*/ 1294242 h 2415918"/>
              <a:gd name="connsiteX9" fmla="*/ 426749 w 1195241"/>
              <a:gd name="connsiteY9" fmla="*/ 1294242 h 2415918"/>
              <a:gd name="connsiteX10" fmla="*/ 150644 w 1195241"/>
              <a:gd name="connsiteY10" fmla="*/ 1481188 h 2415918"/>
              <a:gd name="connsiteX11" fmla="*/ 6839 w 1195241"/>
              <a:gd name="connsiteY11" fmla="*/ 1821430 h 2415918"/>
              <a:gd name="connsiteX12" fmla="*/ 52569 w 1195241"/>
              <a:gd name="connsiteY12" fmla="*/ 1934461 h 2415918"/>
              <a:gd name="connsiteX13" fmla="*/ 86220 w 1195241"/>
              <a:gd name="connsiteY13" fmla="*/ 1941363 h 2415918"/>
              <a:gd name="connsiteX14" fmla="*/ 165600 w 1195241"/>
              <a:gd name="connsiteY14" fmla="*/ 1889018 h 2415918"/>
              <a:gd name="connsiteX15" fmla="*/ 260511 w 1195241"/>
              <a:gd name="connsiteY15" fmla="*/ 1666121 h 2415918"/>
              <a:gd name="connsiteX16" fmla="*/ 260511 w 1195241"/>
              <a:gd name="connsiteY16" fmla="*/ 2415918 h 2415918"/>
              <a:gd name="connsiteX17" fmla="*/ 433076 w 1195241"/>
              <a:gd name="connsiteY17" fmla="*/ 2415918 h 2415918"/>
              <a:gd name="connsiteX18" fmla="*/ 433076 w 1195241"/>
              <a:gd name="connsiteY18" fmla="*/ 1898222 h 2415918"/>
              <a:gd name="connsiteX19" fmla="*/ 519359 w 1195241"/>
              <a:gd name="connsiteY19" fmla="*/ 1898222 h 2415918"/>
              <a:gd name="connsiteX20" fmla="*/ 519359 w 1195241"/>
              <a:gd name="connsiteY20" fmla="*/ 2415918 h 2415918"/>
              <a:gd name="connsiteX21" fmla="*/ 691925 w 1195241"/>
              <a:gd name="connsiteY21" fmla="*/ 2415918 h 2415918"/>
              <a:gd name="connsiteX22" fmla="*/ 691925 w 1195241"/>
              <a:gd name="connsiteY22" fmla="*/ 1472848 h 2415918"/>
              <a:gd name="connsiteX23" fmla="*/ 1056038 w 1195241"/>
              <a:gd name="connsiteY23" fmla="*/ 1095217 h 2415918"/>
              <a:gd name="connsiteX24" fmla="*/ 1053737 w 1195241"/>
              <a:gd name="connsiteY24" fmla="*/ 973270 h 2415918"/>
              <a:gd name="connsiteX25" fmla="*/ 1034755 w 1195241"/>
              <a:gd name="connsiteY25" fmla="*/ 959753 h 2415918"/>
              <a:gd name="connsiteX26" fmla="*/ 1050286 w 1195241"/>
              <a:gd name="connsiteY26" fmla="*/ 899355 h 2415918"/>
              <a:gd name="connsiteX27" fmla="*/ 1079047 w 1195241"/>
              <a:gd name="connsiteY27" fmla="*/ 690263 h 2415918"/>
              <a:gd name="connsiteX28" fmla="*/ 1050286 w 1195241"/>
              <a:gd name="connsiteY28" fmla="*/ 481171 h 2415918"/>
              <a:gd name="connsiteX29" fmla="*/ 1021525 w 1195241"/>
              <a:gd name="connsiteY29" fmla="*/ 287610 h 2415918"/>
              <a:gd name="connsiteX30" fmla="*/ 1021525 w 1195241"/>
              <a:gd name="connsiteY30" fmla="*/ 282145 h 2415918"/>
              <a:gd name="connsiteX31" fmla="*/ 1195241 w 1195241"/>
              <a:gd name="connsiteY31" fmla="*/ 0 h 2415918"/>
              <a:gd name="connsiteX0" fmla="*/ 1021525 w 1080143"/>
              <a:gd name="connsiteY0" fmla="*/ 684 h 2134457"/>
              <a:gd name="connsiteX1" fmla="*/ 965154 w 1080143"/>
              <a:gd name="connsiteY1" fmla="*/ 684 h 2134457"/>
              <a:gd name="connsiteX2" fmla="*/ 965154 w 1080143"/>
              <a:gd name="connsiteY2" fmla="*/ 6149 h 2134457"/>
              <a:gd name="connsiteX3" fmla="*/ 993914 w 1080143"/>
              <a:gd name="connsiteY3" fmla="*/ 215241 h 2134457"/>
              <a:gd name="connsiteX4" fmla="*/ 1022675 w 1080143"/>
              <a:gd name="connsiteY4" fmla="*/ 408802 h 2134457"/>
              <a:gd name="connsiteX5" fmla="*/ 993914 w 1080143"/>
              <a:gd name="connsiteY5" fmla="*/ 602363 h 2134457"/>
              <a:gd name="connsiteX6" fmla="*/ 976945 w 1080143"/>
              <a:gd name="connsiteY6" fmla="*/ 669376 h 2134457"/>
              <a:gd name="connsiteX7" fmla="*/ 930640 w 1080143"/>
              <a:gd name="connsiteY7" fmla="*/ 694110 h 2134457"/>
              <a:gd name="connsiteX8" fmla="*/ 624337 w 1080143"/>
              <a:gd name="connsiteY8" fmla="*/ 1012781 h 2134457"/>
              <a:gd name="connsiteX9" fmla="*/ 426749 w 1080143"/>
              <a:gd name="connsiteY9" fmla="*/ 1012781 h 2134457"/>
              <a:gd name="connsiteX10" fmla="*/ 150644 w 1080143"/>
              <a:gd name="connsiteY10" fmla="*/ 1199727 h 2134457"/>
              <a:gd name="connsiteX11" fmla="*/ 6839 w 1080143"/>
              <a:gd name="connsiteY11" fmla="*/ 1539969 h 2134457"/>
              <a:gd name="connsiteX12" fmla="*/ 52569 w 1080143"/>
              <a:gd name="connsiteY12" fmla="*/ 1653000 h 2134457"/>
              <a:gd name="connsiteX13" fmla="*/ 86220 w 1080143"/>
              <a:gd name="connsiteY13" fmla="*/ 1659902 h 2134457"/>
              <a:gd name="connsiteX14" fmla="*/ 165600 w 1080143"/>
              <a:gd name="connsiteY14" fmla="*/ 1607557 h 2134457"/>
              <a:gd name="connsiteX15" fmla="*/ 260511 w 1080143"/>
              <a:gd name="connsiteY15" fmla="*/ 1384660 h 2134457"/>
              <a:gd name="connsiteX16" fmla="*/ 260511 w 1080143"/>
              <a:gd name="connsiteY16" fmla="*/ 2134457 h 2134457"/>
              <a:gd name="connsiteX17" fmla="*/ 433076 w 1080143"/>
              <a:gd name="connsiteY17" fmla="*/ 2134457 h 2134457"/>
              <a:gd name="connsiteX18" fmla="*/ 433076 w 1080143"/>
              <a:gd name="connsiteY18" fmla="*/ 1616761 h 2134457"/>
              <a:gd name="connsiteX19" fmla="*/ 519359 w 1080143"/>
              <a:gd name="connsiteY19" fmla="*/ 1616761 h 2134457"/>
              <a:gd name="connsiteX20" fmla="*/ 519359 w 1080143"/>
              <a:gd name="connsiteY20" fmla="*/ 2134457 h 2134457"/>
              <a:gd name="connsiteX21" fmla="*/ 691925 w 1080143"/>
              <a:gd name="connsiteY21" fmla="*/ 2134457 h 2134457"/>
              <a:gd name="connsiteX22" fmla="*/ 691925 w 1080143"/>
              <a:gd name="connsiteY22" fmla="*/ 1191387 h 2134457"/>
              <a:gd name="connsiteX23" fmla="*/ 1056038 w 1080143"/>
              <a:gd name="connsiteY23" fmla="*/ 813756 h 2134457"/>
              <a:gd name="connsiteX24" fmla="*/ 1053737 w 1080143"/>
              <a:gd name="connsiteY24" fmla="*/ 691809 h 2134457"/>
              <a:gd name="connsiteX25" fmla="*/ 1034755 w 1080143"/>
              <a:gd name="connsiteY25" fmla="*/ 678292 h 2134457"/>
              <a:gd name="connsiteX26" fmla="*/ 1050286 w 1080143"/>
              <a:gd name="connsiteY26" fmla="*/ 617894 h 2134457"/>
              <a:gd name="connsiteX27" fmla="*/ 1079047 w 1080143"/>
              <a:gd name="connsiteY27" fmla="*/ 408802 h 2134457"/>
              <a:gd name="connsiteX28" fmla="*/ 1050286 w 1080143"/>
              <a:gd name="connsiteY28" fmla="*/ 199710 h 2134457"/>
              <a:gd name="connsiteX29" fmla="*/ 1021525 w 1080143"/>
              <a:gd name="connsiteY29" fmla="*/ 6149 h 2134457"/>
              <a:gd name="connsiteX30" fmla="*/ 1021525 w 1080143"/>
              <a:gd name="connsiteY30" fmla="*/ 684 h 2134457"/>
              <a:gd name="connsiteX0" fmla="*/ 1021525 w 1080143"/>
              <a:gd name="connsiteY0" fmla="*/ 16306 h 2144614"/>
              <a:gd name="connsiteX1" fmla="*/ 965154 w 1080143"/>
              <a:gd name="connsiteY1" fmla="*/ 10841 h 2144614"/>
              <a:gd name="connsiteX2" fmla="*/ 965154 w 1080143"/>
              <a:gd name="connsiteY2" fmla="*/ 16306 h 2144614"/>
              <a:gd name="connsiteX3" fmla="*/ 993914 w 1080143"/>
              <a:gd name="connsiteY3" fmla="*/ 225398 h 2144614"/>
              <a:gd name="connsiteX4" fmla="*/ 1022675 w 1080143"/>
              <a:gd name="connsiteY4" fmla="*/ 418959 h 2144614"/>
              <a:gd name="connsiteX5" fmla="*/ 993914 w 1080143"/>
              <a:gd name="connsiteY5" fmla="*/ 612520 h 2144614"/>
              <a:gd name="connsiteX6" fmla="*/ 976945 w 1080143"/>
              <a:gd name="connsiteY6" fmla="*/ 679533 h 2144614"/>
              <a:gd name="connsiteX7" fmla="*/ 930640 w 1080143"/>
              <a:gd name="connsiteY7" fmla="*/ 704267 h 2144614"/>
              <a:gd name="connsiteX8" fmla="*/ 624337 w 1080143"/>
              <a:gd name="connsiteY8" fmla="*/ 1022938 h 2144614"/>
              <a:gd name="connsiteX9" fmla="*/ 426749 w 1080143"/>
              <a:gd name="connsiteY9" fmla="*/ 1022938 h 2144614"/>
              <a:gd name="connsiteX10" fmla="*/ 150644 w 1080143"/>
              <a:gd name="connsiteY10" fmla="*/ 1209884 h 2144614"/>
              <a:gd name="connsiteX11" fmla="*/ 6839 w 1080143"/>
              <a:gd name="connsiteY11" fmla="*/ 1550126 h 2144614"/>
              <a:gd name="connsiteX12" fmla="*/ 52569 w 1080143"/>
              <a:gd name="connsiteY12" fmla="*/ 1663157 h 2144614"/>
              <a:gd name="connsiteX13" fmla="*/ 86220 w 1080143"/>
              <a:gd name="connsiteY13" fmla="*/ 1670059 h 2144614"/>
              <a:gd name="connsiteX14" fmla="*/ 165600 w 1080143"/>
              <a:gd name="connsiteY14" fmla="*/ 1617714 h 2144614"/>
              <a:gd name="connsiteX15" fmla="*/ 260511 w 1080143"/>
              <a:gd name="connsiteY15" fmla="*/ 1394817 h 2144614"/>
              <a:gd name="connsiteX16" fmla="*/ 260511 w 1080143"/>
              <a:gd name="connsiteY16" fmla="*/ 2144614 h 2144614"/>
              <a:gd name="connsiteX17" fmla="*/ 433076 w 1080143"/>
              <a:gd name="connsiteY17" fmla="*/ 2144614 h 2144614"/>
              <a:gd name="connsiteX18" fmla="*/ 433076 w 1080143"/>
              <a:gd name="connsiteY18" fmla="*/ 1626918 h 2144614"/>
              <a:gd name="connsiteX19" fmla="*/ 519359 w 1080143"/>
              <a:gd name="connsiteY19" fmla="*/ 1626918 h 2144614"/>
              <a:gd name="connsiteX20" fmla="*/ 519359 w 1080143"/>
              <a:gd name="connsiteY20" fmla="*/ 2144614 h 2144614"/>
              <a:gd name="connsiteX21" fmla="*/ 691925 w 1080143"/>
              <a:gd name="connsiteY21" fmla="*/ 2144614 h 2144614"/>
              <a:gd name="connsiteX22" fmla="*/ 691925 w 1080143"/>
              <a:gd name="connsiteY22" fmla="*/ 1201544 h 2144614"/>
              <a:gd name="connsiteX23" fmla="*/ 1056038 w 1080143"/>
              <a:gd name="connsiteY23" fmla="*/ 823913 h 2144614"/>
              <a:gd name="connsiteX24" fmla="*/ 1053737 w 1080143"/>
              <a:gd name="connsiteY24" fmla="*/ 701966 h 2144614"/>
              <a:gd name="connsiteX25" fmla="*/ 1034755 w 1080143"/>
              <a:gd name="connsiteY25" fmla="*/ 688449 h 2144614"/>
              <a:gd name="connsiteX26" fmla="*/ 1050286 w 1080143"/>
              <a:gd name="connsiteY26" fmla="*/ 628051 h 2144614"/>
              <a:gd name="connsiteX27" fmla="*/ 1079047 w 1080143"/>
              <a:gd name="connsiteY27" fmla="*/ 418959 h 2144614"/>
              <a:gd name="connsiteX28" fmla="*/ 1050286 w 1080143"/>
              <a:gd name="connsiteY28" fmla="*/ 209867 h 2144614"/>
              <a:gd name="connsiteX29" fmla="*/ 1021525 w 1080143"/>
              <a:gd name="connsiteY29" fmla="*/ 16306 h 2144614"/>
              <a:gd name="connsiteX0" fmla="*/ 1050286 w 1080143"/>
              <a:gd name="connsiteY0" fmla="*/ 199026 h 2133773"/>
              <a:gd name="connsiteX1" fmla="*/ 965154 w 1080143"/>
              <a:gd name="connsiteY1" fmla="*/ 0 h 2133773"/>
              <a:gd name="connsiteX2" fmla="*/ 965154 w 1080143"/>
              <a:gd name="connsiteY2" fmla="*/ 5465 h 2133773"/>
              <a:gd name="connsiteX3" fmla="*/ 993914 w 1080143"/>
              <a:gd name="connsiteY3" fmla="*/ 214557 h 2133773"/>
              <a:gd name="connsiteX4" fmla="*/ 1022675 w 1080143"/>
              <a:gd name="connsiteY4" fmla="*/ 408118 h 2133773"/>
              <a:gd name="connsiteX5" fmla="*/ 993914 w 1080143"/>
              <a:gd name="connsiteY5" fmla="*/ 601679 h 2133773"/>
              <a:gd name="connsiteX6" fmla="*/ 976945 w 1080143"/>
              <a:gd name="connsiteY6" fmla="*/ 668692 h 2133773"/>
              <a:gd name="connsiteX7" fmla="*/ 930640 w 1080143"/>
              <a:gd name="connsiteY7" fmla="*/ 693426 h 2133773"/>
              <a:gd name="connsiteX8" fmla="*/ 624337 w 1080143"/>
              <a:gd name="connsiteY8" fmla="*/ 1012097 h 2133773"/>
              <a:gd name="connsiteX9" fmla="*/ 426749 w 1080143"/>
              <a:gd name="connsiteY9" fmla="*/ 1012097 h 2133773"/>
              <a:gd name="connsiteX10" fmla="*/ 150644 w 1080143"/>
              <a:gd name="connsiteY10" fmla="*/ 1199043 h 2133773"/>
              <a:gd name="connsiteX11" fmla="*/ 6839 w 1080143"/>
              <a:gd name="connsiteY11" fmla="*/ 1539285 h 2133773"/>
              <a:gd name="connsiteX12" fmla="*/ 52569 w 1080143"/>
              <a:gd name="connsiteY12" fmla="*/ 1652316 h 2133773"/>
              <a:gd name="connsiteX13" fmla="*/ 86220 w 1080143"/>
              <a:gd name="connsiteY13" fmla="*/ 1659218 h 2133773"/>
              <a:gd name="connsiteX14" fmla="*/ 165600 w 1080143"/>
              <a:gd name="connsiteY14" fmla="*/ 1606873 h 2133773"/>
              <a:gd name="connsiteX15" fmla="*/ 260511 w 1080143"/>
              <a:gd name="connsiteY15" fmla="*/ 1383976 h 2133773"/>
              <a:gd name="connsiteX16" fmla="*/ 260511 w 1080143"/>
              <a:gd name="connsiteY16" fmla="*/ 2133773 h 2133773"/>
              <a:gd name="connsiteX17" fmla="*/ 433076 w 1080143"/>
              <a:gd name="connsiteY17" fmla="*/ 2133773 h 2133773"/>
              <a:gd name="connsiteX18" fmla="*/ 433076 w 1080143"/>
              <a:gd name="connsiteY18" fmla="*/ 1616077 h 2133773"/>
              <a:gd name="connsiteX19" fmla="*/ 519359 w 1080143"/>
              <a:gd name="connsiteY19" fmla="*/ 1616077 h 2133773"/>
              <a:gd name="connsiteX20" fmla="*/ 519359 w 1080143"/>
              <a:gd name="connsiteY20" fmla="*/ 2133773 h 2133773"/>
              <a:gd name="connsiteX21" fmla="*/ 691925 w 1080143"/>
              <a:gd name="connsiteY21" fmla="*/ 2133773 h 2133773"/>
              <a:gd name="connsiteX22" fmla="*/ 691925 w 1080143"/>
              <a:gd name="connsiteY22" fmla="*/ 1190703 h 2133773"/>
              <a:gd name="connsiteX23" fmla="*/ 1056038 w 1080143"/>
              <a:gd name="connsiteY23" fmla="*/ 813072 h 2133773"/>
              <a:gd name="connsiteX24" fmla="*/ 1053737 w 1080143"/>
              <a:gd name="connsiteY24" fmla="*/ 691125 h 2133773"/>
              <a:gd name="connsiteX25" fmla="*/ 1034755 w 1080143"/>
              <a:gd name="connsiteY25" fmla="*/ 677608 h 2133773"/>
              <a:gd name="connsiteX26" fmla="*/ 1050286 w 1080143"/>
              <a:gd name="connsiteY26" fmla="*/ 617210 h 2133773"/>
              <a:gd name="connsiteX27" fmla="*/ 1079047 w 1080143"/>
              <a:gd name="connsiteY27" fmla="*/ 408118 h 2133773"/>
              <a:gd name="connsiteX28" fmla="*/ 1050286 w 1080143"/>
              <a:gd name="connsiteY28" fmla="*/ 199026 h 2133773"/>
              <a:gd name="connsiteX0" fmla="*/ 1050286 w 1080143"/>
              <a:gd name="connsiteY0" fmla="*/ 199026 h 2133773"/>
              <a:gd name="connsiteX1" fmla="*/ 965154 w 1080143"/>
              <a:gd name="connsiteY1" fmla="*/ 0 h 2133773"/>
              <a:gd name="connsiteX2" fmla="*/ 993914 w 1080143"/>
              <a:gd name="connsiteY2" fmla="*/ 214557 h 2133773"/>
              <a:gd name="connsiteX3" fmla="*/ 1022675 w 1080143"/>
              <a:gd name="connsiteY3" fmla="*/ 408118 h 2133773"/>
              <a:gd name="connsiteX4" fmla="*/ 993914 w 1080143"/>
              <a:gd name="connsiteY4" fmla="*/ 601679 h 2133773"/>
              <a:gd name="connsiteX5" fmla="*/ 976945 w 1080143"/>
              <a:gd name="connsiteY5" fmla="*/ 668692 h 2133773"/>
              <a:gd name="connsiteX6" fmla="*/ 930640 w 1080143"/>
              <a:gd name="connsiteY6" fmla="*/ 693426 h 2133773"/>
              <a:gd name="connsiteX7" fmla="*/ 624337 w 1080143"/>
              <a:gd name="connsiteY7" fmla="*/ 1012097 h 2133773"/>
              <a:gd name="connsiteX8" fmla="*/ 426749 w 1080143"/>
              <a:gd name="connsiteY8" fmla="*/ 1012097 h 2133773"/>
              <a:gd name="connsiteX9" fmla="*/ 150644 w 1080143"/>
              <a:gd name="connsiteY9" fmla="*/ 1199043 h 2133773"/>
              <a:gd name="connsiteX10" fmla="*/ 6839 w 1080143"/>
              <a:gd name="connsiteY10" fmla="*/ 1539285 h 2133773"/>
              <a:gd name="connsiteX11" fmla="*/ 52569 w 1080143"/>
              <a:gd name="connsiteY11" fmla="*/ 1652316 h 2133773"/>
              <a:gd name="connsiteX12" fmla="*/ 86220 w 1080143"/>
              <a:gd name="connsiteY12" fmla="*/ 1659218 h 2133773"/>
              <a:gd name="connsiteX13" fmla="*/ 165600 w 1080143"/>
              <a:gd name="connsiteY13" fmla="*/ 1606873 h 2133773"/>
              <a:gd name="connsiteX14" fmla="*/ 260511 w 1080143"/>
              <a:gd name="connsiteY14" fmla="*/ 1383976 h 2133773"/>
              <a:gd name="connsiteX15" fmla="*/ 260511 w 1080143"/>
              <a:gd name="connsiteY15" fmla="*/ 2133773 h 2133773"/>
              <a:gd name="connsiteX16" fmla="*/ 433076 w 1080143"/>
              <a:gd name="connsiteY16" fmla="*/ 2133773 h 2133773"/>
              <a:gd name="connsiteX17" fmla="*/ 433076 w 1080143"/>
              <a:gd name="connsiteY17" fmla="*/ 1616077 h 2133773"/>
              <a:gd name="connsiteX18" fmla="*/ 519359 w 1080143"/>
              <a:gd name="connsiteY18" fmla="*/ 1616077 h 2133773"/>
              <a:gd name="connsiteX19" fmla="*/ 519359 w 1080143"/>
              <a:gd name="connsiteY19" fmla="*/ 2133773 h 2133773"/>
              <a:gd name="connsiteX20" fmla="*/ 691925 w 1080143"/>
              <a:gd name="connsiteY20" fmla="*/ 2133773 h 2133773"/>
              <a:gd name="connsiteX21" fmla="*/ 691925 w 1080143"/>
              <a:gd name="connsiteY21" fmla="*/ 1190703 h 2133773"/>
              <a:gd name="connsiteX22" fmla="*/ 1056038 w 1080143"/>
              <a:gd name="connsiteY22" fmla="*/ 813072 h 2133773"/>
              <a:gd name="connsiteX23" fmla="*/ 1053737 w 1080143"/>
              <a:gd name="connsiteY23" fmla="*/ 691125 h 2133773"/>
              <a:gd name="connsiteX24" fmla="*/ 1034755 w 1080143"/>
              <a:gd name="connsiteY24" fmla="*/ 677608 h 2133773"/>
              <a:gd name="connsiteX25" fmla="*/ 1050286 w 1080143"/>
              <a:gd name="connsiteY25" fmla="*/ 617210 h 2133773"/>
              <a:gd name="connsiteX26" fmla="*/ 1079047 w 1080143"/>
              <a:gd name="connsiteY26" fmla="*/ 408118 h 2133773"/>
              <a:gd name="connsiteX27" fmla="*/ 1050286 w 1080143"/>
              <a:gd name="connsiteY27" fmla="*/ 199026 h 2133773"/>
              <a:gd name="connsiteX0" fmla="*/ 1050286 w 1080143"/>
              <a:gd name="connsiteY0" fmla="*/ 18507 h 1953254"/>
              <a:gd name="connsiteX1" fmla="*/ 993914 w 1080143"/>
              <a:gd name="connsiteY1" fmla="*/ 34038 h 1953254"/>
              <a:gd name="connsiteX2" fmla="*/ 1022675 w 1080143"/>
              <a:gd name="connsiteY2" fmla="*/ 227599 h 1953254"/>
              <a:gd name="connsiteX3" fmla="*/ 993914 w 1080143"/>
              <a:gd name="connsiteY3" fmla="*/ 421160 h 1953254"/>
              <a:gd name="connsiteX4" fmla="*/ 976945 w 1080143"/>
              <a:gd name="connsiteY4" fmla="*/ 488173 h 1953254"/>
              <a:gd name="connsiteX5" fmla="*/ 930640 w 1080143"/>
              <a:gd name="connsiteY5" fmla="*/ 512907 h 1953254"/>
              <a:gd name="connsiteX6" fmla="*/ 624337 w 1080143"/>
              <a:gd name="connsiteY6" fmla="*/ 831578 h 1953254"/>
              <a:gd name="connsiteX7" fmla="*/ 426749 w 1080143"/>
              <a:gd name="connsiteY7" fmla="*/ 831578 h 1953254"/>
              <a:gd name="connsiteX8" fmla="*/ 150644 w 1080143"/>
              <a:gd name="connsiteY8" fmla="*/ 1018524 h 1953254"/>
              <a:gd name="connsiteX9" fmla="*/ 6839 w 1080143"/>
              <a:gd name="connsiteY9" fmla="*/ 1358766 h 1953254"/>
              <a:gd name="connsiteX10" fmla="*/ 52569 w 1080143"/>
              <a:gd name="connsiteY10" fmla="*/ 1471797 h 1953254"/>
              <a:gd name="connsiteX11" fmla="*/ 86220 w 1080143"/>
              <a:gd name="connsiteY11" fmla="*/ 1478699 h 1953254"/>
              <a:gd name="connsiteX12" fmla="*/ 165600 w 1080143"/>
              <a:gd name="connsiteY12" fmla="*/ 1426354 h 1953254"/>
              <a:gd name="connsiteX13" fmla="*/ 260511 w 1080143"/>
              <a:gd name="connsiteY13" fmla="*/ 1203457 h 1953254"/>
              <a:gd name="connsiteX14" fmla="*/ 260511 w 1080143"/>
              <a:gd name="connsiteY14" fmla="*/ 1953254 h 1953254"/>
              <a:gd name="connsiteX15" fmla="*/ 433076 w 1080143"/>
              <a:gd name="connsiteY15" fmla="*/ 1953254 h 1953254"/>
              <a:gd name="connsiteX16" fmla="*/ 433076 w 1080143"/>
              <a:gd name="connsiteY16" fmla="*/ 1435558 h 1953254"/>
              <a:gd name="connsiteX17" fmla="*/ 519359 w 1080143"/>
              <a:gd name="connsiteY17" fmla="*/ 1435558 h 1953254"/>
              <a:gd name="connsiteX18" fmla="*/ 519359 w 1080143"/>
              <a:gd name="connsiteY18" fmla="*/ 1953254 h 1953254"/>
              <a:gd name="connsiteX19" fmla="*/ 691925 w 1080143"/>
              <a:gd name="connsiteY19" fmla="*/ 1953254 h 1953254"/>
              <a:gd name="connsiteX20" fmla="*/ 691925 w 1080143"/>
              <a:gd name="connsiteY20" fmla="*/ 1010184 h 1953254"/>
              <a:gd name="connsiteX21" fmla="*/ 1056038 w 1080143"/>
              <a:gd name="connsiteY21" fmla="*/ 632553 h 1953254"/>
              <a:gd name="connsiteX22" fmla="*/ 1053737 w 1080143"/>
              <a:gd name="connsiteY22" fmla="*/ 510606 h 1953254"/>
              <a:gd name="connsiteX23" fmla="*/ 1034755 w 1080143"/>
              <a:gd name="connsiteY23" fmla="*/ 497089 h 1953254"/>
              <a:gd name="connsiteX24" fmla="*/ 1050286 w 1080143"/>
              <a:gd name="connsiteY24" fmla="*/ 436691 h 1953254"/>
              <a:gd name="connsiteX25" fmla="*/ 1079047 w 1080143"/>
              <a:gd name="connsiteY25" fmla="*/ 227599 h 1953254"/>
              <a:gd name="connsiteX26" fmla="*/ 1050286 w 1080143"/>
              <a:gd name="connsiteY26" fmla="*/ 18507 h 1953254"/>
              <a:gd name="connsiteX0" fmla="*/ 1079047 w 1080143"/>
              <a:gd name="connsiteY0" fmla="*/ 193561 h 1919216"/>
              <a:gd name="connsiteX1" fmla="*/ 993914 w 1080143"/>
              <a:gd name="connsiteY1" fmla="*/ 0 h 1919216"/>
              <a:gd name="connsiteX2" fmla="*/ 1022675 w 1080143"/>
              <a:gd name="connsiteY2" fmla="*/ 193561 h 1919216"/>
              <a:gd name="connsiteX3" fmla="*/ 993914 w 1080143"/>
              <a:gd name="connsiteY3" fmla="*/ 387122 h 1919216"/>
              <a:gd name="connsiteX4" fmla="*/ 976945 w 1080143"/>
              <a:gd name="connsiteY4" fmla="*/ 454135 h 1919216"/>
              <a:gd name="connsiteX5" fmla="*/ 930640 w 1080143"/>
              <a:gd name="connsiteY5" fmla="*/ 478869 h 1919216"/>
              <a:gd name="connsiteX6" fmla="*/ 624337 w 1080143"/>
              <a:gd name="connsiteY6" fmla="*/ 797540 h 1919216"/>
              <a:gd name="connsiteX7" fmla="*/ 426749 w 1080143"/>
              <a:gd name="connsiteY7" fmla="*/ 797540 h 1919216"/>
              <a:gd name="connsiteX8" fmla="*/ 150644 w 1080143"/>
              <a:gd name="connsiteY8" fmla="*/ 984486 h 1919216"/>
              <a:gd name="connsiteX9" fmla="*/ 6839 w 1080143"/>
              <a:gd name="connsiteY9" fmla="*/ 1324728 h 1919216"/>
              <a:gd name="connsiteX10" fmla="*/ 52569 w 1080143"/>
              <a:gd name="connsiteY10" fmla="*/ 1437759 h 1919216"/>
              <a:gd name="connsiteX11" fmla="*/ 86220 w 1080143"/>
              <a:gd name="connsiteY11" fmla="*/ 1444661 h 1919216"/>
              <a:gd name="connsiteX12" fmla="*/ 165600 w 1080143"/>
              <a:gd name="connsiteY12" fmla="*/ 1392316 h 1919216"/>
              <a:gd name="connsiteX13" fmla="*/ 260511 w 1080143"/>
              <a:gd name="connsiteY13" fmla="*/ 1169419 h 1919216"/>
              <a:gd name="connsiteX14" fmla="*/ 260511 w 1080143"/>
              <a:gd name="connsiteY14" fmla="*/ 1919216 h 1919216"/>
              <a:gd name="connsiteX15" fmla="*/ 433076 w 1080143"/>
              <a:gd name="connsiteY15" fmla="*/ 1919216 h 1919216"/>
              <a:gd name="connsiteX16" fmla="*/ 433076 w 1080143"/>
              <a:gd name="connsiteY16" fmla="*/ 1401520 h 1919216"/>
              <a:gd name="connsiteX17" fmla="*/ 519359 w 1080143"/>
              <a:gd name="connsiteY17" fmla="*/ 1401520 h 1919216"/>
              <a:gd name="connsiteX18" fmla="*/ 519359 w 1080143"/>
              <a:gd name="connsiteY18" fmla="*/ 1919216 h 1919216"/>
              <a:gd name="connsiteX19" fmla="*/ 691925 w 1080143"/>
              <a:gd name="connsiteY19" fmla="*/ 1919216 h 1919216"/>
              <a:gd name="connsiteX20" fmla="*/ 691925 w 1080143"/>
              <a:gd name="connsiteY20" fmla="*/ 976146 h 1919216"/>
              <a:gd name="connsiteX21" fmla="*/ 1056038 w 1080143"/>
              <a:gd name="connsiteY21" fmla="*/ 598515 h 1919216"/>
              <a:gd name="connsiteX22" fmla="*/ 1053737 w 1080143"/>
              <a:gd name="connsiteY22" fmla="*/ 476568 h 1919216"/>
              <a:gd name="connsiteX23" fmla="*/ 1034755 w 1080143"/>
              <a:gd name="connsiteY23" fmla="*/ 463051 h 1919216"/>
              <a:gd name="connsiteX24" fmla="*/ 1050286 w 1080143"/>
              <a:gd name="connsiteY24" fmla="*/ 402653 h 1919216"/>
              <a:gd name="connsiteX25" fmla="*/ 1079047 w 1080143"/>
              <a:gd name="connsiteY25" fmla="*/ 193561 h 1919216"/>
              <a:gd name="connsiteX0" fmla="*/ 1079047 w 1080143"/>
              <a:gd name="connsiteY0" fmla="*/ 25176 h 1750831"/>
              <a:gd name="connsiteX1" fmla="*/ 1022675 w 1080143"/>
              <a:gd name="connsiteY1" fmla="*/ 25176 h 1750831"/>
              <a:gd name="connsiteX2" fmla="*/ 993914 w 1080143"/>
              <a:gd name="connsiteY2" fmla="*/ 218737 h 1750831"/>
              <a:gd name="connsiteX3" fmla="*/ 976945 w 1080143"/>
              <a:gd name="connsiteY3" fmla="*/ 285750 h 1750831"/>
              <a:gd name="connsiteX4" fmla="*/ 930640 w 1080143"/>
              <a:gd name="connsiteY4" fmla="*/ 310484 h 1750831"/>
              <a:gd name="connsiteX5" fmla="*/ 624337 w 1080143"/>
              <a:gd name="connsiteY5" fmla="*/ 629155 h 1750831"/>
              <a:gd name="connsiteX6" fmla="*/ 426749 w 1080143"/>
              <a:gd name="connsiteY6" fmla="*/ 629155 h 1750831"/>
              <a:gd name="connsiteX7" fmla="*/ 150644 w 1080143"/>
              <a:gd name="connsiteY7" fmla="*/ 816101 h 1750831"/>
              <a:gd name="connsiteX8" fmla="*/ 6839 w 1080143"/>
              <a:gd name="connsiteY8" fmla="*/ 1156343 h 1750831"/>
              <a:gd name="connsiteX9" fmla="*/ 52569 w 1080143"/>
              <a:gd name="connsiteY9" fmla="*/ 1269374 h 1750831"/>
              <a:gd name="connsiteX10" fmla="*/ 86220 w 1080143"/>
              <a:gd name="connsiteY10" fmla="*/ 1276276 h 1750831"/>
              <a:gd name="connsiteX11" fmla="*/ 165600 w 1080143"/>
              <a:gd name="connsiteY11" fmla="*/ 1223931 h 1750831"/>
              <a:gd name="connsiteX12" fmla="*/ 260511 w 1080143"/>
              <a:gd name="connsiteY12" fmla="*/ 1001034 h 1750831"/>
              <a:gd name="connsiteX13" fmla="*/ 260511 w 1080143"/>
              <a:gd name="connsiteY13" fmla="*/ 1750831 h 1750831"/>
              <a:gd name="connsiteX14" fmla="*/ 433076 w 1080143"/>
              <a:gd name="connsiteY14" fmla="*/ 1750831 h 1750831"/>
              <a:gd name="connsiteX15" fmla="*/ 433076 w 1080143"/>
              <a:gd name="connsiteY15" fmla="*/ 1233135 h 1750831"/>
              <a:gd name="connsiteX16" fmla="*/ 519359 w 1080143"/>
              <a:gd name="connsiteY16" fmla="*/ 1233135 h 1750831"/>
              <a:gd name="connsiteX17" fmla="*/ 519359 w 1080143"/>
              <a:gd name="connsiteY17" fmla="*/ 1750831 h 1750831"/>
              <a:gd name="connsiteX18" fmla="*/ 691925 w 1080143"/>
              <a:gd name="connsiteY18" fmla="*/ 1750831 h 1750831"/>
              <a:gd name="connsiteX19" fmla="*/ 691925 w 1080143"/>
              <a:gd name="connsiteY19" fmla="*/ 807761 h 1750831"/>
              <a:gd name="connsiteX20" fmla="*/ 1056038 w 1080143"/>
              <a:gd name="connsiteY20" fmla="*/ 430130 h 1750831"/>
              <a:gd name="connsiteX21" fmla="*/ 1053737 w 1080143"/>
              <a:gd name="connsiteY21" fmla="*/ 308183 h 1750831"/>
              <a:gd name="connsiteX22" fmla="*/ 1034755 w 1080143"/>
              <a:gd name="connsiteY22" fmla="*/ 294666 h 1750831"/>
              <a:gd name="connsiteX23" fmla="*/ 1050286 w 1080143"/>
              <a:gd name="connsiteY23" fmla="*/ 234268 h 1750831"/>
              <a:gd name="connsiteX24" fmla="*/ 1079047 w 1080143"/>
              <a:gd name="connsiteY24" fmla="*/ 25176 h 1750831"/>
              <a:gd name="connsiteX0" fmla="*/ 1050286 w 1080143"/>
              <a:gd name="connsiteY0" fmla="*/ 209092 h 1725655"/>
              <a:gd name="connsiteX1" fmla="*/ 1022675 w 1080143"/>
              <a:gd name="connsiteY1" fmla="*/ 0 h 1725655"/>
              <a:gd name="connsiteX2" fmla="*/ 993914 w 1080143"/>
              <a:gd name="connsiteY2" fmla="*/ 193561 h 1725655"/>
              <a:gd name="connsiteX3" fmla="*/ 976945 w 1080143"/>
              <a:gd name="connsiteY3" fmla="*/ 260574 h 1725655"/>
              <a:gd name="connsiteX4" fmla="*/ 930640 w 1080143"/>
              <a:gd name="connsiteY4" fmla="*/ 285308 h 1725655"/>
              <a:gd name="connsiteX5" fmla="*/ 624337 w 1080143"/>
              <a:gd name="connsiteY5" fmla="*/ 603979 h 1725655"/>
              <a:gd name="connsiteX6" fmla="*/ 426749 w 1080143"/>
              <a:gd name="connsiteY6" fmla="*/ 603979 h 1725655"/>
              <a:gd name="connsiteX7" fmla="*/ 150644 w 1080143"/>
              <a:gd name="connsiteY7" fmla="*/ 790925 h 1725655"/>
              <a:gd name="connsiteX8" fmla="*/ 6839 w 1080143"/>
              <a:gd name="connsiteY8" fmla="*/ 1131167 h 1725655"/>
              <a:gd name="connsiteX9" fmla="*/ 52569 w 1080143"/>
              <a:gd name="connsiteY9" fmla="*/ 1244198 h 1725655"/>
              <a:gd name="connsiteX10" fmla="*/ 86220 w 1080143"/>
              <a:gd name="connsiteY10" fmla="*/ 1251100 h 1725655"/>
              <a:gd name="connsiteX11" fmla="*/ 165600 w 1080143"/>
              <a:gd name="connsiteY11" fmla="*/ 1198755 h 1725655"/>
              <a:gd name="connsiteX12" fmla="*/ 260511 w 1080143"/>
              <a:gd name="connsiteY12" fmla="*/ 975858 h 1725655"/>
              <a:gd name="connsiteX13" fmla="*/ 260511 w 1080143"/>
              <a:gd name="connsiteY13" fmla="*/ 1725655 h 1725655"/>
              <a:gd name="connsiteX14" fmla="*/ 433076 w 1080143"/>
              <a:gd name="connsiteY14" fmla="*/ 1725655 h 1725655"/>
              <a:gd name="connsiteX15" fmla="*/ 433076 w 1080143"/>
              <a:gd name="connsiteY15" fmla="*/ 1207959 h 1725655"/>
              <a:gd name="connsiteX16" fmla="*/ 519359 w 1080143"/>
              <a:gd name="connsiteY16" fmla="*/ 1207959 h 1725655"/>
              <a:gd name="connsiteX17" fmla="*/ 519359 w 1080143"/>
              <a:gd name="connsiteY17" fmla="*/ 1725655 h 1725655"/>
              <a:gd name="connsiteX18" fmla="*/ 691925 w 1080143"/>
              <a:gd name="connsiteY18" fmla="*/ 1725655 h 1725655"/>
              <a:gd name="connsiteX19" fmla="*/ 691925 w 1080143"/>
              <a:gd name="connsiteY19" fmla="*/ 782585 h 1725655"/>
              <a:gd name="connsiteX20" fmla="*/ 1056038 w 1080143"/>
              <a:gd name="connsiteY20" fmla="*/ 404954 h 1725655"/>
              <a:gd name="connsiteX21" fmla="*/ 1053737 w 1080143"/>
              <a:gd name="connsiteY21" fmla="*/ 283007 h 1725655"/>
              <a:gd name="connsiteX22" fmla="*/ 1034755 w 1080143"/>
              <a:gd name="connsiteY22" fmla="*/ 269490 h 1725655"/>
              <a:gd name="connsiteX23" fmla="*/ 1050286 w 1080143"/>
              <a:gd name="connsiteY23" fmla="*/ 209092 h 1725655"/>
              <a:gd name="connsiteX0" fmla="*/ 1050286 w 1080143"/>
              <a:gd name="connsiteY0" fmla="*/ 18507 h 1535070"/>
              <a:gd name="connsiteX1" fmla="*/ 993914 w 1080143"/>
              <a:gd name="connsiteY1" fmla="*/ 2976 h 1535070"/>
              <a:gd name="connsiteX2" fmla="*/ 976945 w 1080143"/>
              <a:gd name="connsiteY2" fmla="*/ 69989 h 1535070"/>
              <a:gd name="connsiteX3" fmla="*/ 930640 w 1080143"/>
              <a:gd name="connsiteY3" fmla="*/ 94723 h 1535070"/>
              <a:gd name="connsiteX4" fmla="*/ 624337 w 1080143"/>
              <a:gd name="connsiteY4" fmla="*/ 413394 h 1535070"/>
              <a:gd name="connsiteX5" fmla="*/ 426749 w 1080143"/>
              <a:gd name="connsiteY5" fmla="*/ 413394 h 1535070"/>
              <a:gd name="connsiteX6" fmla="*/ 150644 w 1080143"/>
              <a:gd name="connsiteY6" fmla="*/ 600340 h 1535070"/>
              <a:gd name="connsiteX7" fmla="*/ 6839 w 1080143"/>
              <a:gd name="connsiteY7" fmla="*/ 940582 h 1535070"/>
              <a:gd name="connsiteX8" fmla="*/ 52569 w 1080143"/>
              <a:gd name="connsiteY8" fmla="*/ 1053613 h 1535070"/>
              <a:gd name="connsiteX9" fmla="*/ 86220 w 1080143"/>
              <a:gd name="connsiteY9" fmla="*/ 1060515 h 1535070"/>
              <a:gd name="connsiteX10" fmla="*/ 165600 w 1080143"/>
              <a:gd name="connsiteY10" fmla="*/ 1008170 h 1535070"/>
              <a:gd name="connsiteX11" fmla="*/ 260511 w 1080143"/>
              <a:gd name="connsiteY11" fmla="*/ 785273 h 1535070"/>
              <a:gd name="connsiteX12" fmla="*/ 260511 w 1080143"/>
              <a:gd name="connsiteY12" fmla="*/ 1535070 h 1535070"/>
              <a:gd name="connsiteX13" fmla="*/ 433076 w 1080143"/>
              <a:gd name="connsiteY13" fmla="*/ 1535070 h 1535070"/>
              <a:gd name="connsiteX14" fmla="*/ 433076 w 1080143"/>
              <a:gd name="connsiteY14" fmla="*/ 1017374 h 1535070"/>
              <a:gd name="connsiteX15" fmla="*/ 519359 w 1080143"/>
              <a:gd name="connsiteY15" fmla="*/ 1017374 h 1535070"/>
              <a:gd name="connsiteX16" fmla="*/ 519359 w 1080143"/>
              <a:gd name="connsiteY16" fmla="*/ 1535070 h 1535070"/>
              <a:gd name="connsiteX17" fmla="*/ 691925 w 1080143"/>
              <a:gd name="connsiteY17" fmla="*/ 1535070 h 1535070"/>
              <a:gd name="connsiteX18" fmla="*/ 691925 w 1080143"/>
              <a:gd name="connsiteY18" fmla="*/ 592000 h 1535070"/>
              <a:gd name="connsiteX19" fmla="*/ 1056038 w 1080143"/>
              <a:gd name="connsiteY19" fmla="*/ 214369 h 1535070"/>
              <a:gd name="connsiteX20" fmla="*/ 1053737 w 1080143"/>
              <a:gd name="connsiteY20" fmla="*/ 92422 h 1535070"/>
              <a:gd name="connsiteX21" fmla="*/ 1034755 w 1080143"/>
              <a:gd name="connsiteY21" fmla="*/ 78905 h 1535070"/>
              <a:gd name="connsiteX22" fmla="*/ 1050286 w 1080143"/>
              <a:gd name="connsiteY22" fmla="*/ 18507 h 1535070"/>
              <a:gd name="connsiteX0" fmla="*/ 1034755 w 1080143"/>
              <a:gd name="connsiteY0" fmla="*/ 75929 h 1532094"/>
              <a:gd name="connsiteX1" fmla="*/ 993914 w 1080143"/>
              <a:gd name="connsiteY1" fmla="*/ 0 h 1532094"/>
              <a:gd name="connsiteX2" fmla="*/ 976945 w 1080143"/>
              <a:gd name="connsiteY2" fmla="*/ 67013 h 1532094"/>
              <a:gd name="connsiteX3" fmla="*/ 930640 w 1080143"/>
              <a:gd name="connsiteY3" fmla="*/ 91747 h 1532094"/>
              <a:gd name="connsiteX4" fmla="*/ 624337 w 1080143"/>
              <a:gd name="connsiteY4" fmla="*/ 410418 h 1532094"/>
              <a:gd name="connsiteX5" fmla="*/ 426749 w 1080143"/>
              <a:gd name="connsiteY5" fmla="*/ 410418 h 1532094"/>
              <a:gd name="connsiteX6" fmla="*/ 150644 w 1080143"/>
              <a:gd name="connsiteY6" fmla="*/ 597364 h 1532094"/>
              <a:gd name="connsiteX7" fmla="*/ 6839 w 1080143"/>
              <a:gd name="connsiteY7" fmla="*/ 937606 h 1532094"/>
              <a:gd name="connsiteX8" fmla="*/ 52569 w 1080143"/>
              <a:gd name="connsiteY8" fmla="*/ 1050637 h 1532094"/>
              <a:gd name="connsiteX9" fmla="*/ 86220 w 1080143"/>
              <a:gd name="connsiteY9" fmla="*/ 1057539 h 1532094"/>
              <a:gd name="connsiteX10" fmla="*/ 165600 w 1080143"/>
              <a:gd name="connsiteY10" fmla="*/ 1005194 h 1532094"/>
              <a:gd name="connsiteX11" fmla="*/ 260511 w 1080143"/>
              <a:gd name="connsiteY11" fmla="*/ 782297 h 1532094"/>
              <a:gd name="connsiteX12" fmla="*/ 260511 w 1080143"/>
              <a:gd name="connsiteY12" fmla="*/ 1532094 h 1532094"/>
              <a:gd name="connsiteX13" fmla="*/ 433076 w 1080143"/>
              <a:gd name="connsiteY13" fmla="*/ 1532094 h 1532094"/>
              <a:gd name="connsiteX14" fmla="*/ 433076 w 1080143"/>
              <a:gd name="connsiteY14" fmla="*/ 1014398 h 1532094"/>
              <a:gd name="connsiteX15" fmla="*/ 519359 w 1080143"/>
              <a:gd name="connsiteY15" fmla="*/ 1014398 h 1532094"/>
              <a:gd name="connsiteX16" fmla="*/ 519359 w 1080143"/>
              <a:gd name="connsiteY16" fmla="*/ 1532094 h 1532094"/>
              <a:gd name="connsiteX17" fmla="*/ 691925 w 1080143"/>
              <a:gd name="connsiteY17" fmla="*/ 1532094 h 1532094"/>
              <a:gd name="connsiteX18" fmla="*/ 691925 w 1080143"/>
              <a:gd name="connsiteY18" fmla="*/ 589024 h 1532094"/>
              <a:gd name="connsiteX19" fmla="*/ 1056038 w 1080143"/>
              <a:gd name="connsiteY19" fmla="*/ 211393 h 1532094"/>
              <a:gd name="connsiteX20" fmla="*/ 1053737 w 1080143"/>
              <a:gd name="connsiteY20" fmla="*/ 89446 h 1532094"/>
              <a:gd name="connsiteX21" fmla="*/ 1034755 w 1080143"/>
              <a:gd name="connsiteY21" fmla="*/ 75929 h 1532094"/>
              <a:gd name="connsiteX0" fmla="*/ 1034755 w 1080143"/>
              <a:gd name="connsiteY0" fmla="*/ 9449 h 1465614"/>
              <a:gd name="connsiteX1" fmla="*/ 976945 w 1080143"/>
              <a:gd name="connsiteY1" fmla="*/ 533 h 1465614"/>
              <a:gd name="connsiteX2" fmla="*/ 930640 w 1080143"/>
              <a:gd name="connsiteY2" fmla="*/ 25267 h 1465614"/>
              <a:gd name="connsiteX3" fmla="*/ 624337 w 1080143"/>
              <a:gd name="connsiteY3" fmla="*/ 343938 h 1465614"/>
              <a:gd name="connsiteX4" fmla="*/ 426749 w 1080143"/>
              <a:gd name="connsiteY4" fmla="*/ 343938 h 1465614"/>
              <a:gd name="connsiteX5" fmla="*/ 150644 w 1080143"/>
              <a:gd name="connsiteY5" fmla="*/ 530884 h 1465614"/>
              <a:gd name="connsiteX6" fmla="*/ 6839 w 1080143"/>
              <a:gd name="connsiteY6" fmla="*/ 871126 h 1465614"/>
              <a:gd name="connsiteX7" fmla="*/ 52569 w 1080143"/>
              <a:gd name="connsiteY7" fmla="*/ 984157 h 1465614"/>
              <a:gd name="connsiteX8" fmla="*/ 86220 w 1080143"/>
              <a:gd name="connsiteY8" fmla="*/ 991059 h 1465614"/>
              <a:gd name="connsiteX9" fmla="*/ 165600 w 1080143"/>
              <a:gd name="connsiteY9" fmla="*/ 938714 h 1465614"/>
              <a:gd name="connsiteX10" fmla="*/ 260511 w 1080143"/>
              <a:gd name="connsiteY10" fmla="*/ 715817 h 1465614"/>
              <a:gd name="connsiteX11" fmla="*/ 260511 w 1080143"/>
              <a:gd name="connsiteY11" fmla="*/ 1465614 h 1465614"/>
              <a:gd name="connsiteX12" fmla="*/ 433076 w 1080143"/>
              <a:gd name="connsiteY12" fmla="*/ 1465614 h 1465614"/>
              <a:gd name="connsiteX13" fmla="*/ 433076 w 1080143"/>
              <a:gd name="connsiteY13" fmla="*/ 947918 h 1465614"/>
              <a:gd name="connsiteX14" fmla="*/ 519359 w 1080143"/>
              <a:gd name="connsiteY14" fmla="*/ 947918 h 1465614"/>
              <a:gd name="connsiteX15" fmla="*/ 519359 w 1080143"/>
              <a:gd name="connsiteY15" fmla="*/ 1465614 h 1465614"/>
              <a:gd name="connsiteX16" fmla="*/ 691925 w 1080143"/>
              <a:gd name="connsiteY16" fmla="*/ 1465614 h 1465614"/>
              <a:gd name="connsiteX17" fmla="*/ 691925 w 1080143"/>
              <a:gd name="connsiteY17" fmla="*/ 522544 h 1465614"/>
              <a:gd name="connsiteX18" fmla="*/ 1056038 w 1080143"/>
              <a:gd name="connsiteY18" fmla="*/ 144913 h 1465614"/>
              <a:gd name="connsiteX19" fmla="*/ 1053737 w 1080143"/>
              <a:gd name="connsiteY19" fmla="*/ 22966 h 1465614"/>
              <a:gd name="connsiteX20" fmla="*/ 1034755 w 1080143"/>
              <a:gd name="connsiteY20" fmla="*/ 9449 h 1465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80143" h="1465614">
                <a:moveTo>
                  <a:pt x="1034755" y="9449"/>
                </a:moveTo>
                <a:cubicBezTo>
                  <a:pt x="1021956" y="5710"/>
                  <a:pt x="994297" y="-2103"/>
                  <a:pt x="976945" y="533"/>
                </a:cubicBezTo>
                <a:cubicBezTo>
                  <a:pt x="959272" y="3636"/>
                  <a:pt x="943048" y="12302"/>
                  <a:pt x="930640" y="25267"/>
                </a:cubicBezTo>
                <a:lnTo>
                  <a:pt x="624337" y="343938"/>
                </a:lnTo>
                <a:lnTo>
                  <a:pt x="426749" y="343938"/>
                </a:lnTo>
                <a:cubicBezTo>
                  <a:pt x="291860" y="354004"/>
                  <a:pt x="177967" y="460995"/>
                  <a:pt x="150644" y="530884"/>
                </a:cubicBezTo>
                <a:cubicBezTo>
                  <a:pt x="143741" y="549004"/>
                  <a:pt x="60910" y="744290"/>
                  <a:pt x="6839" y="871126"/>
                </a:cubicBezTo>
                <a:cubicBezTo>
                  <a:pt x="-11706" y="914966"/>
                  <a:pt x="8758" y="965545"/>
                  <a:pt x="52569" y="984157"/>
                </a:cubicBezTo>
                <a:cubicBezTo>
                  <a:pt x="63173" y="988807"/>
                  <a:pt x="74640" y="991160"/>
                  <a:pt x="86220" y="991059"/>
                </a:cubicBezTo>
                <a:cubicBezTo>
                  <a:pt x="120773" y="991079"/>
                  <a:pt x="152007" y="970484"/>
                  <a:pt x="165600" y="938714"/>
                </a:cubicBezTo>
                <a:lnTo>
                  <a:pt x="260511" y="715817"/>
                </a:lnTo>
                <a:lnTo>
                  <a:pt x="260511" y="1465614"/>
                </a:lnTo>
                <a:lnTo>
                  <a:pt x="433076" y="1465614"/>
                </a:lnTo>
                <a:lnTo>
                  <a:pt x="433076" y="947918"/>
                </a:lnTo>
                <a:lnTo>
                  <a:pt x="519359" y="947918"/>
                </a:lnTo>
                <a:lnTo>
                  <a:pt x="519359" y="1465614"/>
                </a:lnTo>
                <a:lnTo>
                  <a:pt x="691925" y="1465614"/>
                </a:lnTo>
                <a:lnTo>
                  <a:pt x="691925" y="522544"/>
                </a:lnTo>
                <a:lnTo>
                  <a:pt x="1056038" y="144913"/>
                </a:lnTo>
                <a:cubicBezTo>
                  <a:pt x="1089056" y="110595"/>
                  <a:pt x="1088026" y="56015"/>
                  <a:pt x="1053737" y="22966"/>
                </a:cubicBezTo>
                <a:cubicBezTo>
                  <a:pt x="1048051" y="17623"/>
                  <a:pt x="1041663" y="13075"/>
                  <a:pt x="1034755" y="9449"/>
                </a:cubicBezTo>
                <a:close/>
              </a:path>
            </a:pathLst>
          </a:custGeom>
          <a:solidFill>
            <a:schemeClr val="bg1"/>
          </a:solidFill>
          <a:ln w="286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!!Oval 1">
            <a:extLst>
              <a:ext uri="{FF2B5EF4-FFF2-40B4-BE49-F238E27FC236}">
                <a16:creationId xmlns:a16="http://schemas.microsoft.com/office/drawing/2014/main" id="{A7D761E7-CFC8-49EA-B68A-3BF66A4F8017}"/>
              </a:ext>
            </a:extLst>
          </p:cNvPr>
          <p:cNvSpPr/>
          <p:nvPr/>
        </p:nvSpPr>
        <p:spPr>
          <a:xfrm>
            <a:off x="6350329" y="4860296"/>
            <a:ext cx="603129" cy="604159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30019C45-FB6E-4CFF-8705-EE945B7800F7}"/>
              </a:ext>
            </a:extLst>
          </p:cNvPr>
          <p:cNvSpPr txBox="1">
            <a:spLocks/>
          </p:cNvSpPr>
          <p:nvPr/>
        </p:nvSpPr>
        <p:spPr>
          <a:xfrm>
            <a:off x="0" y="5944"/>
            <a:ext cx="12192000" cy="1755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What helps a family thrive?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9ED9012-0CD2-4143-ACE0-216AB24E7885}"/>
              </a:ext>
            </a:extLst>
          </p:cNvPr>
          <p:cNvSpPr/>
          <p:nvPr/>
        </p:nvSpPr>
        <p:spPr>
          <a:xfrm rot="20254189">
            <a:off x="5772641" y="3564261"/>
            <a:ext cx="609829" cy="1530221"/>
          </a:xfrm>
          <a:custGeom>
            <a:avLst/>
            <a:gdLst>
              <a:gd name="connsiteX0" fmla="*/ 597159 w 599972"/>
              <a:gd name="connsiteY0" fmla="*/ 0 h 1530221"/>
              <a:gd name="connsiteX1" fmla="*/ 559837 w 599972"/>
              <a:gd name="connsiteY1" fmla="*/ 746449 h 1530221"/>
              <a:gd name="connsiteX2" fmla="*/ 317241 w 599972"/>
              <a:gd name="connsiteY2" fmla="*/ 1138335 h 1530221"/>
              <a:gd name="connsiteX3" fmla="*/ 0 w 599972"/>
              <a:gd name="connsiteY3" fmla="*/ 1530221 h 1530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972" h="1530221">
                <a:moveTo>
                  <a:pt x="597159" y="0"/>
                </a:moveTo>
                <a:cubicBezTo>
                  <a:pt x="601824" y="278363"/>
                  <a:pt x="606490" y="556727"/>
                  <a:pt x="559837" y="746449"/>
                </a:cubicBezTo>
                <a:cubicBezTo>
                  <a:pt x="513184" y="936172"/>
                  <a:pt x="410547" y="1007706"/>
                  <a:pt x="317241" y="1138335"/>
                </a:cubicBezTo>
                <a:cubicBezTo>
                  <a:pt x="223935" y="1268964"/>
                  <a:pt x="111967" y="1399592"/>
                  <a:pt x="0" y="1530221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4FBD212-1016-49B6-B816-482460547B67}"/>
              </a:ext>
            </a:extLst>
          </p:cNvPr>
          <p:cNvSpPr/>
          <p:nvPr/>
        </p:nvSpPr>
        <p:spPr>
          <a:xfrm>
            <a:off x="6077556" y="2689660"/>
            <a:ext cx="2295937" cy="2463281"/>
          </a:xfrm>
          <a:custGeom>
            <a:avLst/>
            <a:gdLst>
              <a:gd name="connsiteX0" fmla="*/ 2295330 w 2295937"/>
              <a:gd name="connsiteY0" fmla="*/ 0 h 2463281"/>
              <a:gd name="connsiteX1" fmla="*/ 2164702 w 2295937"/>
              <a:gd name="connsiteY1" fmla="*/ 783771 h 2463281"/>
              <a:gd name="connsiteX2" fmla="*/ 1483567 w 2295937"/>
              <a:gd name="connsiteY2" fmla="*/ 1101012 h 2463281"/>
              <a:gd name="connsiteX3" fmla="*/ 1464906 w 2295937"/>
              <a:gd name="connsiteY3" fmla="*/ 1698171 h 2463281"/>
              <a:gd name="connsiteX4" fmla="*/ 326571 w 2295937"/>
              <a:gd name="connsiteY4" fmla="*/ 1996751 h 2463281"/>
              <a:gd name="connsiteX5" fmla="*/ 0 w 2295937"/>
              <a:gd name="connsiteY5" fmla="*/ 2463281 h 2463281"/>
              <a:gd name="connsiteX6" fmla="*/ 0 w 2295937"/>
              <a:gd name="connsiteY6" fmla="*/ 2463281 h 246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95937" h="2463281">
                <a:moveTo>
                  <a:pt x="2295330" y="0"/>
                </a:moveTo>
                <a:cubicBezTo>
                  <a:pt x="2297663" y="300134"/>
                  <a:pt x="2299996" y="600269"/>
                  <a:pt x="2164702" y="783771"/>
                </a:cubicBezTo>
                <a:cubicBezTo>
                  <a:pt x="2029408" y="967273"/>
                  <a:pt x="1600200" y="948612"/>
                  <a:pt x="1483567" y="1101012"/>
                </a:cubicBezTo>
                <a:cubicBezTo>
                  <a:pt x="1366934" y="1253412"/>
                  <a:pt x="1657738" y="1548881"/>
                  <a:pt x="1464906" y="1698171"/>
                </a:cubicBezTo>
                <a:cubicBezTo>
                  <a:pt x="1272074" y="1847461"/>
                  <a:pt x="570722" y="1869233"/>
                  <a:pt x="326571" y="1996751"/>
                </a:cubicBezTo>
                <a:cubicBezTo>
                  <a:pt x="82420" y="2124269"/>
                  <a:pt x="0" y="2463281"/>
                  <a:pt x="0" y="2463281"/>
                </a:cubicBezTo>
                <a:lnTo>
                  <a:pt x="0" y="2463281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831C2E3-49B4-4A05-9861-856DCD4E3980}"/>
              </a:ext>
            </a:extLst>
          </p:cNvPr>
          <p:cNvSpPr/>
          <p:nvPr/>
        </p:nvSpPr>
        <p:spPr>
          <a:xfrm>
            <a:off x="3548418" y="3724650"/>
            <a:ext cx="2510477" cy="1465614"/>
          </a:xfrm>
          <a:custGeom>
            <a:avLst/>
            <a:gdLst>
              <a:gd name="connsiteX0" fmla="*/ 175078 w 1388058"/>
              <a:gd name="connsiteY0" fmla="*/ 0 h 2015413"/>
              <a:gd name="connsiteX1" fmla="*/ 63111 w 1388058"/>
              <a:gd name="connsiteY1" fmla="*/ 849086 h 2015413"/>
              <a:gd name="connsiteX2" fmla="*/ 1033494 w 1388058"/>
              <a:gd name="connsiteY2" fmla="*/ 1362270 h 2015413"/>
              <a:gd name="connsiteX3" fmla="*/ 1388058 w 1388058"/>
              <a:gd name="connsiteY3" fmla="*/ 2015413 h 2015413"/>
              <a:gd name="connsiteX4" fmla="*/ 1388058 w 1388058"/>
              <a:gd name="connsiteY4" fmla="*/ 2015413 h 201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8058" h="2015413">
                <a:moveTo>
                  <a:pt x="175078" y="0"/>
                </a:moveTo>
                <a:cubicBezTo>
                  <a:pt x="47560" y="311020"/>
                  <a:pt x="-79958" y="622041"/>
                  <a:pt x="63111" y="849086"/>
                </a:cubicBezTo>
                <a:cubicBezTo>
                  <a:pt x="206180" y="1076131"/>
                  <a:pt x="812670" y="1167882"/>
                  <a:pt x="1033494" y="1362270"/>
                </a:cubicBezTo>
                <a:cubicBezTo>
                  <a:pt x="1254319" y="1556658"/>
                  <a:pt x="1388058" y="2015413"/>
                  <a:pt x="1388058" y="2015413"/>
                </a:cubicBezTo>
                <a:lnTo>
                  <a:pt x="1388058" y="2015413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!!Oval 3">
            <a:extLst>
              <a:ext uri="{FF2B5EF4-FFF2-40B4-BE49-F238E27FC236}">
                <a16:creationId xmlns:a16="http://schemas.microsoft.com/office/drawing/2014/main" id="{E5C84E92-4019-4F0D-A195-C149B2C895B6}"/>
              </a:ext>
            </a:extLst>
          </p:cNvPr>
          <p:cNvSpPr/>
          <p:nvPr/>
        </p:nvSpPr>
        <p:spPr>
          <a:xfrm rot="220917">
            <a:off x="4886919" y="1368293"/>
            <a:ext cx="2299041" cy="2470285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!!Oval 4">
            <a:extLst>
              <a:ext uri="{FF2B5EF4-FFF2-40B4-BE49-F238E27FC236}">
                <a16:creationId xmlns:a16="http://schemas.microsoft.com/office/drawing/2014/main" id="{39F140B4-B0BC-499B-9A85-A2D3F8B01B95}"/>
              </a:ext>
            </a:extLst>
          </p:cNvPr>
          <p:cNvSpPr/>
          <p:nvPr/>
        </p:nvSpPr>
        <p:spPr>
          <a:xfrm rot="21304194">
            <a:off x="7315330" y="1533280"/>
            <a:ext cx="2559599" cy="2758999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505EDA-72B5-436F-A10F-C52FAF079F2E}"/>
              </a:ext>
            </a:extLst>
          </p:cNvPr>
          <p:cNvSpPr txBox="1"/>
          <p:nvPr/>
        </p:nvSpPr>
        <p:spPr>
          <a:xfrm>
            <a:off x="5176689" y="1875771"/>
            <a:ext cx="173410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</a:rPr>
              <a:t>Having fun together?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64724A6-4881-4FC3-8C68-2555C4C5C999}"/>
              </a:ext>
            </a:extLst>
          </p:cNvPr>
          <p:cNvSpPr/>
          <p:nvPr/>
        </p:nvSpPr>
        <p:spPr>
          <a:xfrm>
            <a:off x="1834597" y="1493630"/>
            <a:ext cx="2867147" cy="2838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13F425-D63D-4187-80EB-CCDEE9B37F68}"/>
              </a:ext>
            </a:extLst>
          </p:cNvPr>
          <p:cNvSpPr txBox="1"/>
          <p:nvPr/>
        </p:nvSpPr>
        <p:spPr>
          <a:xfrm>
            <a:off x="2182936" y="2435724"/>
            <a:ext cx="21321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</a:rPr>
              <a:t>Health and fitness?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3BD5EB-50A1-481A-AA08-737C9172F732}"/>
              </a:ext>
            </a:extLst>
          </p:cNvPr>
          <p:cNvSpPr txBox="1"/>
          <p:nvPr/>
        </p:nvSpPr>
        <p:spPr>
          <a:xfrm>
            <a:off x="7812727" y="2220279"/>
            <a:ext cx="15648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6600"/>
                </a:solidFill>
              </a:rPr>
              <a:t>Growing faith in Jesus? </a:t>
            </a:r>
          </a:p>
        </p:txBody>
      </p:sp>
    </p:spTree>
    <p:extLst>
      <p:ext uri="{BB962C8B-B14F-4D97-AF65-F5344CB8AC3E}">
        <p14:creationId xmlns:p14="http://schemas.microsoft.com/office/powerpoint/2010/main" val="3377076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3075">
        <p159:morph option="byObject"/>
      </p:transition>
    </mc:Choice>
    <mc:Fallback xmlns="">
      <p:transition advTm="3075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5">
            <a:extLst>
              <a:ext uri="{FF2B5EF4-FFF2-40B4-BE49-F238E27FC236}">
                <a16:creationId xmlns:a16="http://schemas.microsoft.com/office/drawing/2014/main" id="{A7E2A775-1CAC-4B39-BFCB-73AF53D4E2D7}"/>
              </a:ext>
            </a:extLst>
          </p:cNvPr>
          <p:cNvSpPr txBox="1">
            <a:spLocks/>
          </p:cNvSpPr>
          <p:nvPr/>
        </p:nvSpPr>
        <p:spPr>
          <a:xfrm>
            <a:off x="2430933" y="-245333"/>
            <a:ext cx="7101355" cy="2354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6600"/>
                </a:solidFill>
                <a:latin typeface="+mn-lt"/>
              </a:rPr>
              <a:t>What does the Bible say?</a:t>
            </a:r>
          </a:p>
        </p:txBody>
      </p:sp>
      <p:sp>
        <p:nvSpPr>
          <p:cNvPr id="22" name="!!balloon">
            <a:extLst>
              <a:ext uri="{FF2B5EF4-FFF2-40B4-BE49-F238E27FC236}">
                <a16:creationId xmlns:a16="http://schemas.microsoft.com/office/drawing/2014/main" id="{2740B6D8-05C7-4902-907D-7487794FC58E}"/>
              </a:ext>
            </a:extLst>
          </p:cNvPr>
          <p:cNvSpPr/>
          <p:nvPr/>
        </p:nvSpPr>
        <p:spPr>
          <a:xfrm rot="20382386" flipH="1">
            <a:off x="6811175" y="4637445"/>
            <a:ext cx="362099" cy="801612"/>
          </a:xfrm>
          <a:custGeom>
            <a:avLst/>
            <a:gdLst>
              <a:gd name="connsiteX0" fmla="*/ 1195241 w 1195240"/>
              <a:gd name="connsiteY0" fmla="*/ 230087 h 2646005"/>
              <a:gd name="connsiteX1" fmla="*/ 993914 w 1195240"/>
              <a:gd name="connsiteY1" fmla="*/ 0 h 2646005"/>
              <a:gd name="connsiteX2" fmla="*/ 792588 w 1195240"/>
              <a:gd name="connsiteY2" fmla="*/ 230087 h 2646005"/>
              <a:gd name="connsiteX3" fmla="*/ 965154 w 1195240"/>
              <a:gd name="connsiteY3" fmla="*/ 512232 h 2646005"/>
              <a:gd name="connsiteX4" fmla="*/ 965154 w 1195240"/>
              <a:gd name="connsiteY4" fmla="*/ 517697 h 2646005"/>
              <a:gd name="connsiteX5" fmla="*/ 993914 w 1195240"/>
              <a:gd name="connsiteY5" fmla="*/ 726789 h 2646005"/>
              <a:gd name="connsiteX6" fmla="*/ 1022675 w 1195240"/>
              <a:gd name="connsiteY6" fmla="*/ 920350 h 2646005"/>
              <a:gd name="connsiteX7" fmla="*/ 993914 w 1195240"/>
              <a:gd name="connsiteY7" fmla="*/ 1113911 h 2646005"/>
              <a:gd name="connsiteX8" fmla="*/ 976945 w 1195240"/>
              <a:gd name="connsiteY8" fmla="*/ 1180924 h 2646005"/>
              <a:gd name="connsiteX9" fmla="*/ 930640 w 1195240"/>
              <a:gd name="connsiteY9" fmla="*/ 1205658 h 2646005"/>
              <a:gd name="connsiteX10" fmla="*/ 624337 w 1195240"/>
              <a:gd name="connsiteY10" fmla="*/ 1524329 h 2646005"/>
              <a:gd name="connsiteX11" fmla="*/ 426749 w 1195240"/>
              <a:gd name="connsiteY11" fmla="*/ 1524329 h 2646005"/>
              <a:gd name="connsiteX12" fmla="*/ 150644 w 1195240"/>
              <a:gd name="connsiteY12" fmla="*/ 1711275 h 2646005"/>
              <a:gd name="connsiteX13" fmla="*/ 6839 w 1195240"/>
              <a:gd name="connsiteY13" fmla="*/ 2051517 h 2646005"/>
              <a:gd name="connsiteX14" fmla="*/ 52569 w 1195240"/>
              <a:gd name="connsiteY14" fmla="*/ 2164548 h 2646005"/>
              <a:gd name="connsiteX15" fmla="*/ 86220 w 1195240"/>
              <a:gd name="connsiteY15" fmla="*/ 2171450 h 2646005"/>
              <a:gd name="connsiteX16" fmla="*/ 165600 w 1195240"/>
              <a:gd name="connsiteY16" fmla="*/ 2119105 h 2646005"/>
              <a:gd name="connsiteX17" fmla="*/ 260511 w 1195240"/>
              <a:gd name="connsiteY17" fmla="*/ 1896208 h 2646005"/>
              <a:gd name="connsiteX18" fmla="*/ 260511 w 1195240"/>
              <a:gd name="connsiteY18" fmla="*/ 2646005 h 2646005"/>
              <a:gd name="connsiteX19" fmla="*/ 433076 w 1195240"/>
              <a:gd name="connsiteY19" fmla="*/ 2646005 h 2646005"/>
              <a:gd name="connsiteX20" fmla="*/ 433076 w 1195240"/>
              <a:gd name="connsiteY20" fmla="*/ 2128309 h 2646005"/>
              <a:gd name="connsiteX21" fmla="*/ 519359 w 1195240"/>
              <a:gd name="connsiteY21" fmla="*/ 2128309 h 2646005"/>
              <a:gd name="connsiteX22" fmla="*/ 519359 w 1195240"/>
              <a:gd name="connsiteY22" fmla="*/ 2646005 h 2646005"/>
              <a:gd name="connsiteX23" fmla="*/ 691925 w 1195240"/>
              <a:gd name="connsiteY23" fmla="*/ 2646005 h 2646005"/>
              <a:gd name="connsiteX24" fmla="*/ 691925 w 1195240"/>
              <a:gd name="connsiteY24" fmla="*/ 1702935 h 2646005"/>
              <a:gd name="connsiteX25" fmla="*/ 1056038 w 1195240"/>
              <a:gd name="connsiteY25" fmla="*/ 1325304 h 2646005"/>
              <a:gd name="connsiteX26" fmla="*/ 1053737 w 1195240"/>
              <a:gd name="connsiteY26" fmla="*/ 1203357 h 2646005"/>
              <a:gd name="connsiteX27" fmla="*/ 1034755 w 1195240"/>
              <a:gd name="connsiteY27" fmla="*/ 1189840 h 2646005"/>
              <a:gd name="connsiteX28" fmla="*/ 1050286 w 1195240"/>
              <a:gd name="connsiteY28" fmla="*/ 1129442 h 2646005"/>
              <a:gd name="connsiteX29" fmla="*/ 1079047 w 1195240"/>
              <a:gd name="connsiteY29" fmla="*/ 920350 h 2646005"/>
              <a:gd name="connsiteX30" fmla="*/ 1050286 w 1195240"/>
              <a:gd name="connsiteY30" fmla="*/ 711258 h 2646005"/>
              <a:gd name="connsiteX31" fmla="*/ 1021525 w 1195240"/>
              <a:gd name="connsiteY31" fmla="*/ 517697 h 2646005"/>
              <a:gd name="connsiteX32" fmla="*/ 1021525 w 1195240"/>
              <a:gd name="connsiteY32" fmla="*/ 512232 h 2646005"/>
              <a:gd name="connsiteX33" fmla="*/ 1195241 w 1195240"/>
              <a:gd name="connsiteY33" fmla="*/ 230087 h 264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95240" h="2646005">
                <a:moveTo>
                  <a:pt x="1195241" y="230087"/>
                </a:moveTo>
                <a:cubicBezTo>
                  <a:pt x="1195241" y="102964"/>
                  <a:pt x="1105219" y="0"/>
                  <a:pt x="993914" y="0"/>
                </a:cubicBezTo>
                <a:cubicBezTo>
                  <a:pt x="882610" y="0"/>
                  <a:pt x="792588" y="102964"/>
                  <a:pt x="792588" y="230087"/>
                </a:cubicBezTo>
                <a:cubicBezTo>
                  <a:pt x="792588" y="345131"/>
                  <a:pt x="884911" y="484334"/>
                  <a:pt x="965154" y="512232"/>
                </a:cubicBezTo>
                <a:cubicBezTo>
                  <a:pt x="965018" y="514050"/>
                  <a:pt x="965018" y="515879"/>
                  <a:pt x="965154" y="517697"/>
                </a:cubicBezTo>
                <a:cubicBezTo>
                  <a:pt x="963382" y="588489"/>
                  <a:pt x="973094" y="659103"/>
                  <a:pt x="993914" y="726789"/>
                </a:cubicBezTo>
                <a:cubicBezTo>
                  <a:pt x="1013909" y="789329"/>
                  <a:pt x="1023622" y="854697"/>
                  <a:pt x="1022675" y="920350"/>
                </a:cubicBezTo>
                <a:cubicBezTo>
                  <a:pt x="1023622" y="986002"/>
                  <a:pt x="1013909" y="1051370"/>
                  <a:pt x="993914" y="1113911"/>
                </a:cubicBezTo>
                <a:cubicBezTo>
                  <a:pt x="987875" y="1134619"/>
                  <a:pt x="981835" y="1155902"/>
                  <a:pt x="976945" y="1180924"/>
                </a:cubicBezTo>
                <a:cubicBezTo>
                  <a:pt x="959272" y="1184027"/>
                  <a:pt x="943048" y="1192693"/>
                  <a:pt x="930640" y="1205658"/>
                </a:cubicBezTo>
                <a:lnTo>
                  <a:pt x="624337" y="1524329"/>
                </a:lnTo>
                <a:lnTo>
                  <a:pt x="426749" y="1524329"/>
                </a:lnTo>
                <a:cubicBezTo>
                  <a:pt x="291860" y="1534395"/>
                  <a:pt x="177967" y="1641386"/>
                  <a:pt x="150644" y="1711275"/>
                </a:cubicBezTo>
                <a:cubicBezTo>
                  <a:pt x="143741" y="1729395"/>
                  <a:pt x="60910" y="1924681"/>
                  <a:pt x="6839" y="2051517"/>
                </a:cubicBezTo>
                <a:cubicBezTo>
                  <a:pt x="-11706" y="2095357"/>
                  <a:pt x="8758" y="2145936"/>
                  <a:pt x="52569" y="2164548"/>
                </a:cubicBezTo>
                <a:cubicBezTo>
                  <a:pt x="63173" y="2169198"/>
                  <a:pt x="74640" y="2171551"/>
                  <a:pt x="86220" y="2171450"/>
                </a:cubicBezTo>
                <a:cubicBezTo>
                  <a:pt x="120773" y="2171470"/>
                  <a:pt x="152007" y="2150875"/>
                  <a:pt x="165600" y="2119105"/>
                </a:cubicBezTo>
                <a:lnTo>
                  <a:pt x="260511" y="1896208"/>
                </a:lnTo>
                <a:lnTo>
                  <a:pt x="260511" y="2646005"/>
                </a:lnTo>
                <a:lnTo>
                  <a:pt x="433076" y="2646005"/>
                </a:lnTo>
                <a:lnTo>
                  <a:pt x="433076" y="2128309"/>
                </a:lnTo>
                <a:lnTo>
                  <a:pt x="519359" y="2128309"/>
                </a:lnTo>
                <a:lnTo>
                  <a:pt x="519359" y="2646005"/>
                </a:lnTo>
                <a:lnTo>
                  <a:pt x="691925" y="2646005"/>
                </a:lnTo>
                <a:lnTo>
                  <a:pt x="691925" y="1702935"/>
                </a:lnTo>
                <a:lnTo>
                  <a:pt x="1056038" y="1325304"/>
                </a:lnTo>
                <a:cubicBezTo>
                  <a:pt x="1089056" y="1290986"/>
                  <a:pt x="1088026" y="1236406"/>
                  <a:pt x="1053737" y="1203357"/>
                </a:cubicBezTo>
                <a:cubicBezTo>
                  <a:pt x="1048051" y="1198014"/>
                  <a:pt x="1041663" y="1193466"/>
                  <a:pt x="1034755" y="1189840"/>
                </a:cubicBezTo>
                <a:cubicBezTo>
                  <a:pt x="1039357" y="1168269"/>
                  <a:pt x="1044821" y="1148999"/>
                  <a:pt x="1050286" y="1129442"/>
                </a:cubicBezTo>
                <a:cubicBezTo>
                  <a:pt x="1071106" y="1061756"/>
                  <a:pt x="1080818" y="991142"/>
                  <a:pt x="1079047" y="920350"/>
                </a:cubicBezTo>
                <a:cubicBezTo>
                  <a:pt x="1080818" y="849558"/>
                  <a:pt x="1071106" y="778944"/>
                  <a:pt x="1050286" y="711258"/>
                </a:cubicBezTo>
                <a:cubicBezTo>
                  <a:pt x="1030291" y="648717"/>
                  <a:pt x="1020579" y="583349"/>
                  <a:pt x="1021525" y="517697"/>
                </a:cubicBezTo>
                <a:cubicBezTo>
                  <a:pt x="1021660" y="515879"/>
                  <a:pt x="1021660" y="514050"/>
                  <a:pt x="1021525" y="512232"/>
                </a:cubicBezTo>
                <a:cubicBezTo>
                  <a:pt x="1102918" y="484334"/>
                  <a:pt x="1195241" y="345131"/>
                  <a:pt x="1195241" y="230087"/>
                </a:cubicBezTo>
                <a:close/>
              </a:path>
            </a:pathLst>
          </a:custGeom>
          <a:solidFill>
            <a:srgbClr val="FF6600"/>
          </a:solidFill>
          <a:ln w="286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4">
            <a:extLst>
              <a:ext uri="{FF2B5EF4-FFF2-40B4-BE49-F238E27FC236}">
                <a16:creationId xmlns:a16="http://schemas.microsoft.com/office/drawing/2014/main" id="{299EB05F-AB12-4959-971D-965641B21D0C}"/>
              </a:ext>
            </a:extLst>
          </p:cNvPr>
          <p:cNvSpPr/>
          <p:nvPr/>
        </p:nvSpPr>
        <p:spPr>
          <a:xfrm rot="20382386">
            <a:off x="7257588" y="4803680"/>
            <a:ext cx="378851" cy="477914"/>
          </a:xfrm>
          <a:custGeom>
            <a:avLst/>
            <a:gdLst>
              <a:gd name="connsiteX0" fmla="*/ 1406577 w 1406576"/>
              <a:gd name="connsiteY0" fmla="*/ 270770 h 3113856"/>
              <a:gd name="connsiteX1" fmla="*/ 1169653 w 1406576"/>
              <a:gd name="connsiteY1" fmla="*/ 0 h 3113856"/>
              <a:gd name="connsiteX2" fmla="*/ 932729 w 1406576"/>
              <a:gd name="connsiteY2" fmla="*/ 270770 h 3113856"/>
              <a:gd name="connsiteX3" fmla="*/ 1135807 w 1406576"/>
              <a:gd name="connsiteY3" fmla="*/ 602802 h 3113856"/>
              <a:gd name="connsiteX4" fmla="*/ 1135807 w 1406576"/>
              <a:gd name="connsiteY4" fmla="*/ 609233 h 3113856"/>
              <a:gd name="connsiteX5" fmla="*/ 1169653 w 1406576"/>
              <a:gd name="connsiteY5" fmla="*/ 855295 h 3113856"/>
              <a:gd name="connsiteX6" fmla="*/ 1203499 w 1406576"/>
              <a:gd name="connsiteY6" fmla="*/ 1083081 h 3113856"/>
              <a:gd name="connsiteX7" fmla="*/ 1169653 w 1406576"/>
              <a:gd name="connsiteY7" fmla="*/ 1310866 h 3113856"/>
              <a:gd name="connsiteX8" fmla="*/ 1149683 w 1406576"/>
              <a:gd name="connsiteY8" fmla="*/ 1389728 h 3113856"/>
              <a:gd name="connsiteX9" fmla="*/ 1095191 w 1406576"/>
              <a:gd name="connsiteY9" fmla="*/ 1418836 h 3113856"/>
              <a:gd name="connsiteX10" fmla="*/ 734728 w 1406576"/>
              <a:gd name="connsiteY10" fmla="*/ 1793852 h 3113856"/>
              <a:gd name="connsiteX11" fmla="*/ 502204 w 1406576"/>
              <a:gd name="connsiteY11" fmla="*/ 1793852 h 3113856"/>
              <a:gd name="connsiteX12" fmla="*/ 177280 w 1406576"/>
              <a:gd name="connsiteY12" fmla="*/ 2013853 h 3113856"/>
              <a:gd name="connsiteX13" fmla="*/ 8049 w 1406576"/>
              <a:gd name="connsiteY13" fmla="*/ 2414255 h 3113856"/>
              <a:gd name="connsiteX14" fmla="*/ 61864 w 1406576"/>
              <a:gd name="connsiteY14" fmla="*/ 2547271 h 3113856"/>
              <a:gd name="connsiteX15" fmla="*/ 101464 w 1406576"/>
              <a:gd name="connsiteY15" fmla="*/ 2555394 h 3113856"/>
              <a:gd name="connsiteX16" fmla="*/ 194880 w 1406576"/>
              <a:gd name="connsiteY16" fmla="*/ 2493793 h 3113856"/>
              <a:gd name="connsiteX17" fmla="*/ 306573 w 1406576"/>
              <a:gd name="connsiteY17" fmla="*/ 2231485 h 3113856"/>
              <a:gd name="connsiteX18" fmla="*/ 306573 w 1406576"/>
              <a:gd name="connsiteY18" fmla="*/ 3113857 h 3113856"/>
              <a:gd name="connsiteX19" fmla="*/ 509650 w 1406576"/>
              <a:gd name="connsiteY19" fmla="*/ 3113857 h 3113856"/>
              <a:gd name="connsiteX20" fmla="*/ 509650 w 1406576"/>
              <a:gd name="connsiteY20" fmla="*/ 2504624 h 3113856"/>
              <a:gd name="connsiteX21" fmla="*/ 611189 w 1406576"/>
              <a:gd name="connsiteY21" fmla="*/ 2504624 h 3113856"/>
              <a:gd name="connsiteX22" fmla="*/ 611189 w 1406576"/>
              <a:gd name="connsiteY22" fmla="*/ 3113857 h 3113856"/>
              <a:gd name="connsiteX23" fmla="*/ 814267 w 1406576"/>
              <a:gd name="connsiteY23" fmla="*/ 3113857 h 3113856"/>
              <a:gd name="connsiteX24" fmla="*/ 814267 w 1406576"/>
              <a:gd name="connsiteY24" fmla="*/ 2004038 h 3113856"/>
              <a:gd name="connsiteX25" fmla="*/ 1242761 w 1406576"/>
              <a:gd name="connsiteY25" fmla="*/ 1559636 h 3113856"/>
              <a:gd name="connsiteX26" fmla="*/ 1240053 w 1406576"/>
              <a:gd name="connsiteY26" fmla="*/ 1416128 h 3113856"/>
              <a:gd name="connsiteX27" fmla="*/ 1217714 w 1406576"/>
              <a:gd name="connsiteY27" fmla="*/ 1400220 h 3113856"/>
              <a:gd name="connsiteX28" fmla="*/ 1235991 w 1406576"/>
              <a:gd name="connsiteY28" fmla="*/ 1329143 h 3113856"/>
              <a:gd name="connsiteX29" fmla="*/ 1269838 w 1406576"/>
              <a:gd name="connsiteY29" fmla="*/ 1083081 h 3113856"/>
              <a:gd name="connsiteX30" fmla="*/ 1235991 w 1406576"/>
              <a:gd name="connsiteY30" fmla="*/ 837018 h 3113856"/>
              <a:gd name="connsiteX31" fmla="*/ 1202145 w 1406576"/>
              <a:gd name="connsiteY31" fmla="*/ 609233 h 3113856"/>
              <a:gd name="connsiteX32" fmla="*/ 1202145 w 1406576"/>
              <a:gd name="connsiteY32" fmla="*/ 602802 h 3113856"/>
              <a:gd name="connsiteX33" fmla="*/ 1406577 w 1406576"/>
              <a:gd name="connsiteY33" fmla="*/ 270770 h 3113856"/>
              <a:gd name="connsiteX0" fmla="*/ 1406577 w 1406577"/>
              <a:gd name="connsiteY0" fmla="*/ 41505 h 2884592"/>
              <a:gd name="connsiteX1" fmla="*/ 932729 w 1406577"/>
              <a:gd name="connsiteY1" fmla="*/ 41505 h 2884592"/>
              <a:gd name="connsiteX2" fmla="*/ 1135807 w 1406577"/>
              <a:gd name="connsiteY2" fmla="*/ 373537 h 2884592"/>
              <a:gd name="connsiteX3" fmla="*/ 1135807 w 1406577"/>
              <a:gd name="connsiteY3" fmla="*/ 379968 h 2884592"/>
              <a:gd name="connsiteX4" fmla="*/ 1169653 w 1406577"/>
              <a:gd name="connsiteY4" fmla="*/ 626030 h 2884592"/>
              <a:gd name="connsiteX5" fmla="*/ 1203499 w 1406577"/>
              <a:gd name="connsiteY5" fmla="*/ 853816 h 2884592"/>
              <a:gd name="connsiteX6" fmla="*/ 1169653 w 1406577"/>
              <a:gd name="connsiteY6" fmla="*/ 1081601 h 2884592"/>
              <a:gd name="connsiteX7" fmla="*/ 1149683 w 1406577"/>
              <a:gd name="connsiteY7" fmla="*/ 1160463 h 2884592"/>
              <a:gd name="connsiteX8" fmla="*/ 1095191 w 1406577"/>
              <a:gd name="connsiteY8" fmla="*/ 1189571 h 2884592"/>
              <a:gd name="connsiteX9" fmla="*/ 734728 w 1406577"/>
              <a:gd name="connsiteY9" fmla="*/ 1564587 h 2884592"/>
              <a:gd name="connsiteX10" fmla="*/ 502204 w 1406577"/>
              <a:gd name="connsiteY10" fmla="*/ 1564587 h 2884592"/>
              <a:gd name="connsiteX11" fmla="*/ 177280 w 1406577"/>
              <a:gd name="connsiteY11" fmla="*/ 1784588 h 2884592"/>
              <a:gd name="connsiteX12" fmla="*/ 8049 w 1406577"/>
              <a:gd name="connsiteY12" fmla="*/ 2184990 h 2884592"/>
              <a:gd name="connsiteX13" fmla="*/ 61864 w 1406577"/>
              <a:gd name="connsiteY13" fmla="*/ 2318006 h 2884592"/>
              <a:gd name="connsiteX14" fmla="*/ 101464 w 1406577"/>
              <a:gd name="connsiteY14" fmla="*/ 2326129 h 2884592"/>
              <a:gd name="connsiteX15" fmla="*/ 194880 w 1406577"/>
              <a:gd name="connsiteY15" fmla="*/ 2264528 h 2884592"/>
              <a:gd name="connsiteX16" fmla="*/ 306573 w 1406577"/>
              <a:gd name="connsiteY16" fmla="*/ 2002220 h 2884592"/>
              <a:gd name="connsiteX17" fmla="*/ 306573 w 1406577"/>
              <a:gd name="connsiteY17" fmla="*/ 2884592 h 2884592"/>
              <a:gd name="connsiteX18" fmla="*/ 509650 w 1406577"/>
              <a:gd name="connsiteY18" fmla="*/ 2884592 h 2884592"/>
              <a:gd name="connsiteX19" fmla="*/ 509650 w 1406577"/>
              <a:gd name="connsiteY19" fmla="*/ 2275359 h 2884592"/>
              <a:gd name="connsiteX20" fmla="*/ 611189 w 1406577"/>
              <a:gd name="connsiteY20" fmla="*/ 2275359 h 2884592"/>
              <a:gd name="connsiteX21" fmla="*/ 611189 w 1406577"/>
              <a:gd name="connsiteY21" fmla="*/ 2884592 h 2884592"/>
              <a:gd name="connsiteX22" fmla="*/ 814267 w 1406577"/>
              <a:gd name="connsiteY22" fmla="*/ 2884592 h 2884592"/>
              <a:gd name="connsiteX23" fmla="*/ 814267 w 1406577"/>
              <a:gd name="connsiteY23" fmla="*/ 1774773 h 2884592"/>
              <a:gd name="connsiteX24" fmla="*/ 1242761 w 1406577"/>
              <a:gd name="connsiteY24" fmla="*/ 1330371 h 2884592"/>
              <a:gd name="connsiteX25" fmla="*/ 1240053 w 1406577"/>
              <a:gd name="connsiteY25" fmla="*/ 1186863 h 2884592"/>
              <a:gd name="connsiteX26" fmla="*/ 1217714 w 1406577"/>
              <a:gd name="connsiteY26" fmla="*/ 1170955 h 2884592"/>
              <a:gd name="connsiteX27" fmla="*/ 1235991 w 1406577"/>
              <a:gd name="connsiteY27" fmla="*/ 1099878 h 2884592"/>
              <a:gd name="connsiteX28" fmla="*/ 1269838 w 1406577"/>
              <a:gd name="connsiteY28" fmla="*/ 853816 h 2884592"/>
              <a:gd name="connsiteX29" fmla="*/ 1235991 w 1406577"/>
              <a:gd name="connsiteY29" fmla="*/ 607753 h 2884592"/>
              <a:gd name="connsiteX30" fmla="*/ 1202145 w 1406577"/>
              <a:gd name="connsiteY30" fmla="*/ 379968 h 2884592"/>
              <a:gd name="connsiteX31" fmla="*/ 1202145 w 1406577"/>
              <a:gd name="connsiteY31" fmla="*/ 373537 h 2884592"/>
              <a:gd name="connsiteX32" fmla="*/ 1406577 w 1406577"/>
              <a:gd name="connsiteY32" fmla="*/ 41505 h 2884592"/>
              <a:gd name="connsiteX0" fmla="*/ 1406577 w 1406577"/>
              <a:gd name="connsiteY0" fmla="*/ 0 h 2843087"/>
              <a:gd name="connsiteX1" fmla="*/ 1135807 w 1406577"/>
              <a:gd name="connsiteY1" fmla="*/ 332032 h 2843087"/>
              <a:gd name="connsiteX2" fmla="*/ 1135807 w 1406577"/>
              <a:gd name="connsiteY2" fmla="*/ 338463 h 2843087"/>
              <a:gd name="connsiteX3" fmla="*/ 1169653 w 1406577"/>
              <a:gd name="connsiteY3" fmla="*/ 584525 h 2843087"/>
              <a:gd name="connsiteX4" fmla="*/ 1203499 w 1406577"/>
              <a:gd name="connsiteY4" fmla="*/ 812311 h 2843087"/>
              <a:gd name="connsiteX5" fmla="*/ 1169653 w 1406577"/>
              <a:gd name="connsiteY5" fmla="*/ 1040096 h 2843087"/>
              <a:gd name="connsiteX6" fmla="*/ 1149683 w 1406577"/>
              <a:gd name="connsiteY6" fmla="*/ 1118958 h 2843087"/>
              <a:gd name="connsiteX7" fmla="*/ 1095191 w 1406577"/>
              <a:gd name="connsiteY7" fmla="*/ 1148066 h 2843087"/>
              <a:gd name="connsiteX8" fmla="*/ 734728 w 1406577"/>
              <a:gd name="connsiteY8" fmla="*/ 1523082 h 2843087"/>
              <a:gd name="connsiteX9" fmla="*/ 502204 w 1406577"/>
              <a:gd name="connsiteY9" fmla="*/ 1523082 h 2843087"/>
              <a:gd name="connsiteX10" fmla="*/ 177280 w 1406577"/>
              <a:gd name="connsiteY10" fmla="*/ 1743083 h 2843087"/>
              <a:gd name="connsiteX11" fmla="*/ 8049 w 1406577"/>
              <a:gd name="connsiteY11" fmla="*/ 2143485 h 2843087"/>
              <a:gd name="connsiteX12" fmla="*/ 61864 w 1406577"/>
              <a:gd name="connsiteY12" fmla="*/ 2276501 h 2843087"/>
              <a:gd name="connsiteX13" fmla="*/ 101464 w 1406577"/>
              <a:gd name="connsiteY13" fmla="*/ 2284624 h 2843087"/>
              <a:gd name="connsiteX14" fmla="*/ 194880 w 1406577"/>
              <a:gd name="connsiteY14" fmla="*/ 2223023 h 2843087"/>
              <a:gd name="connsiteX15" fmla="*/ 306573 w 1406577"/>
              <a:gd name="connsiteY15" fmla="*/ 1960715 h 2843087"/>
              <a:gd name="connsiteX16" fmla="*/ 306573 w 1406577"/>
              <a:gd name="connsiteY16" fmla="*/ 2843087 h 2843087"/>
              <a:gd name="connsiteX17" fmla="*/ 509650 w 1406577"/>
              <a:gd name="connsiteY17" fmla="*/ 2843087 h 2843087"/>
              <a:gd name="connsiteX18" fmla="*/ 509650 w 1406577"/>
              <a:gd name="connsiteY18" fmla="*/ 2233854 h 2843087"/>
              <a:gd name="connsiteX19" fmla="*/ 611189 w 1406577"/>
              <a:gd name="connsiteY19" fmla="*/ 2233854 h 2843087"/>
              <a:gd name="connsiteX20" fmla="*/ 611189 w 1406577"/>
              <a:gd name="connsiteY20" fmla="*/ 2843087 h 2843087"/>
              <a:gd name="connsiteX21" fmla="*/ 814267 w 1406577"/>
              <a:gd name="connsiteY21" fmla="*/ 2843087 h 2843087"/>
              <a:gd name="connsiteX22" fmla="*/ 814267 w 1406577"/>
              <a:gd name="connsiteY22" fmla="*/ 1733268 h 2843087"/>
              <a:gd name="connsiteX23" fmla="*/ 1242761 w 1406577"/>
              <a:gd name="connsiteY23" fmla="*/ 1288866 h 2843087"/>
              <a:gd name="connsiteX24" fmla="*/ 1240053 w 1406577"/>
              <a:gd name="connsiteY24" fmla="*/ 1145358 h 2843087"/>
              <a:gd name="connsiteX25" fmla="*/ 1217714 w 1406577"/>
              <a:gd name="connsiteY25" fmla="*/ 1129450 h 2843087"/>
              <a:gd name="connsiteX26" fmla="*/ 1235991 w 1406577"/>
              <a:gd name="connsiteY26" fmla="*/ 1058373 h 2843087"/>
              <a:gd name="connsiteX27" fmla="*/ 1269838 w 1406577"/>
              <a:gd name="connsiteY27" fmla="*/ 812311 h 2843087"/>
              <a:gd name="connsiteX28" fmla="*/ 1235991 w 1406577"/>
              <a:gd name="connsiteY28" fmla="*/ 566248 h 2843087"/>
              <a:gd name="connsiteX29" fmla="*/ 1202145 w 1406577"/>
              <a:gd name="connsiteY29" fmla="*/ 338463 h 2843087"/>
              <a:gd name="connsiteX30" fmla="*/ 1202145 w 1406577"/>
              <a:gd name="connsiteY30" fmla="*/ 332032 h 2843087"/>
              <a:gd name="connsiteX31" fmla="*/ 1406577 w 1406577"/>
              <a:gd name="connsiteY31" fmla="*/ 0 h 2843087"/>
              <a:gd name="connsiteX0" fmla="*/ 1202145 w 1271127"/>
              <a:gd name="connsiteY0" fmla="*/ 804 h 2511859"/>
              <a:gd name="connsiteX1" fmla="*/ 1135807 w 1271127"/>
              <a:gd name="connsiteY1" fmla="*/ 804 h 2511859"/>
              <a:gd name="connsiteX2" fmla="*/ 1135807 w 1271127"/>
              <a:gd name="connsiteY2" fmla="*/ 7235 h 2511859"/>
              <a:gd name="connsiteX3" fmla="*/ 1169653 w 1271127"/>
              <a:gd name="connsiteY3" fmla="*/ 253297 h 2511859"/>
              <a:gd name="connsiteX4" fmla="*/ 1203499 w 1271127"/>
              <a:gd name="connsiteY4" fmla="*/ 481083 h 2511859"/>
              <a:gd name="connsiteX5" fmla="*/ 1169653 w 1271127"/>
              <a:gd name="connsiteY5" fmla="*/ 708868 h 2511859"/>
              <a:gd name="connsiteX6" fmla="*/ 1149683 w 1271127"/>
              <a:gd name="connsiteY6" fmla="*/ 787730 h 2511859"/>
              <a:gd name="connsiteX7" fmla="*/ 1095191 w 1271127"/>
              <a:gd name="connsiteY7" fmla="*/ 816838 h 2511859"/>
              <a:gd name="connsiteX8" fmla="*/ 734728 w 1271127"/>
              <a:gd name="connsiteY8" fmla="*/ 1191854 h 2511859"/>
              <a:gd name="connsiteX9" fmla="*/ 502204 w 1271127"/>
              <a:gd name="connsiteY9" fmla="*/ 1191854 h 2511859"/>
              <a:gd name="connsiteX10" fmla="*/ 177280 w 1271127"/>
              <a:gd name="connsiteY10" fmla="*/ 1411855 h 2511859"/>
              <a:gd name="connsiteX11" fmla="*/ 8049 w 1271127"/>
              <a:gd name="connsiteY11" fmla="*/ 1812257 h 2511859"/>
              <a:gd name="connsiteX12" fmla="*/ 61864 w 1271127"/>
              <a:gd name="connsiteY12" fmla="*/ 1945273 h 2511859"/>
              <a:gd name="connsiteX13" fmla="*/ 101464 w 1271127"/>
              <a:gd name="connsiteY13" fmla="*/ 1953396 h 2511859"/>
              <a:gd name="connsiteX14" fmla="*/ 194880 w 1271127"/>
              <a:gd name="connsiteY14" fmla="*/ 1891795 h 2511859"/>
              <a:gd name="connsiteX15" fmla="*/ 306573 w 1271127"/>
              <a:gd name="connsiteY15" fmla="*/ 1629487 h 2511859"/>
              <a:gd name="connsiteX16" fmla="*/ 306573 w 1271127"/>
              <a:gd name="connsiteY16" fmla="*/ 2511859 h 2511859"/>
              <a:gd name="connsiteX17" fmla="*/ 509650 w 1271127"/>
              <a:gd name="connsiteY17" fmla="*/ 2511859 h 2511859"/>
              <a:gd name="connsiteX18" fmla="*/ 509650 w 1271127"/>
              <a:gd name="connsiteY18" fmla="*/ 1902626 h 2511859"/>
              <a:gd name="connsiteX19" fmla="*/ 611189 w 1271127"/>
              <a:gd name="connsiteY19" fmla="*/ 1902626 h 2511859"/>
              <a:gd name="connsiteX20" fmla="*/ 611189 w 1271127"/>
              <a:gd name="connsiteY20" fmla="*/ 2511859 h 2511859"/>
              <a:gd name="connsiteX21" fmla="*/ 814267 w 1271127"/>
              <a:gd name="connsiteY21" fmla="*/ 2511859 h 2511859"/>
              <a:gd name="connsiteX22" fmla="*/ 814267 w 1271127"/>
              <a:gd name="connsiteY22" fmla="*/ 1402040 h 2511859"/>
              <a:gd name="connsiteX23" fmla="*/ 1242761 w 1271127"/>
              <a:gd name="connsiteY23" fmla="*/ 957638 h 2511859"/>
              <a:gd name="connsiteX24" fmla="*/ 1240053 w 1271127"/>
              <a:gd name="connsiteY24" fmla="*/ 814130 h 2511859"/>
              <a:gd name="connsiteX25" fmla="*/ 1217714 w 1271127"/>
              <a:gd name="connsiteY25" fmla="*/ 798222 h 2511859"/>
              <a:gd name="connsiteX26" fmla="*/ 1235991 w 1271127"/>
              <a:gd name="connsiteY26" fmla="*/ 727145 h 2511859"/>
              <a:gd name="connsiteX27" fmla="*/ 1269838 w 1271127"/>
              <a:gd name="connsiteY27" fmla="*/ 481083 h 2511859"/>
              <a:gd name="connsiteX28" fmla="*/ 1235991 w 1271127"/>
              <a:gd name="connsiteY28" fmla="*/ 235020 h 2511859"/>
              <a:gd name="connsiteX29" fmla="*/ 1202145 w 1271127"/>
              <a:gd name="connsiteY29" fmla="*/ 7235 h 2511859"/>
              <a:gd name="connsiteX30" fmla="*/ 1202145 w 1271127"/>
              <a:gd name="connsiteY30" fmla="*/ 804 h 2511859"/>
              <a:gd name="connsiteX0" fmla="*/ 1202145 w 1271127"/>
              <a:gd name="connsiteY0" fmla="*/ 19189 h 2523813"/>
              <a:gd name="connsiteX1" fmla="*/ 1135807 w 1271127"/>
              <a:gd name="connsiteY1" fmla="*/ 12758 h 2523813"/>
              <a:gd name="connsiteX2" fmla="*/ 1135807 w 1271127"/>
              <a:gd name="connsiteY2" fmla="*/ 19189 h 2523813"/>
              <a:gd name="connsiteX3" fmla="*/ 1169653 w 1271127"/>
              <a:gd name="connsiteY3" fmla="*/ 265251 h 2523813"/>
              <a:gd name="connsiteX4" fmla="*/ 1203499 w 1271127"/>
              <a:gd name="connsiteY4" fmla="*/ 493037 h 2523813"/>
              <a:gd name="connsiteX5" fmla="*/ 1169653 w 1271127"/>
              <a:gd name="connsiteY5" fmla="*/ 720822 h 2523813"/>
              <a:gd name="connsiteX6" fmla="*/ 1149683 w 1271127"/>
              <a:gd name="connsiteY6" fmla="*/ 799684 h 2523813"/>
              <a:gd name="connsiteX7" fmla="*/ 1095191 w 1271127"/>
              <a:gd name="connsiteY7" fmla="*/ 828792 h 2523813"/>
              <a:gd name="connsiteX8" fmla="*/ 734728 w 1271127"/>
              <a:gd name="connsiteY8" fmla="*/ 1203808 h 2523813"/>
              <a:gd name="connsiteX9" fmla="*/ 502204 w 1271127"/>
              <a:gd name="connsiteY9" fmla="*/ 1203808 h 2523813"/>
              <a:gd name="connsiteX10" fmla="*/ 177280 w 1271127"/>
              <a:gd name="connsiteY10" fmla="*/ 1423809 h 2523813"/>
              <a:gd name="connsiteX11" fmla="*/ 8049 w 1271127"/>
              <a:gd name="connsiteY11" fmla="*/ 1824211 h 2523813"/>
              <a:gd name="connsiteX12" fmla="*/ 61864 w 1271127"/>
              <a:gd name="connsiteY12" fmla="*/ 1957227 h 2523813"/>
              <a:gd name="connsiteX13" fmla="*/ 101464 w 1271127"/>
              <a:gd name="connsiteY13" fmla="*/ 1965350 h 2523813"/>
              <a:gd name="connsiteX14" fmla="*/ 194880 w 1271127"/>
              <a:gd name="connsiteY14" fmla="*/ 1903749 h 2523813"/>
              <a:gd name="connsiteX15" fmla="*/ 306573 w 1271127"/>
              <a:gd name="connsiteY15" fmla="*/ 1641441 h 2523813"/>
              <a:gd name="connsiteX16" fmla="*/ 306573 w 1271127"/>
              <a:gd name="connsiteY16" fmla="*/ 2523813 h 2523813"/>
              <a:gd name="connsiteX17" fmla="*/ 509650 w 1271127"/>
              <a:gd name="connsiteY17" fmla="*/ 2523813 h 2523813"/>
              <a:gd name="connsiteX18" fmla="*/ 509650 w 1271127"/>
              <a:gd name="connsiteY18" fmla="*/ 1914580 h 2523813"/>
              <a:gd name="connsiteX19" fmla="*/ 611189 w 1271127"/>
              <a:gd name="connsiteY19" fmla="*/ 1914580 h 2523813"/>
              <a:gd name="connsiteX20" fmla="*/ 611189 w 1271127"/>
              <a:gd name="connsiteY20" fmla="*/ 2523813 h 2523813"/>
              <a:gd name="connsiteX21" fmla="*/ 814267 w 1271127"/>
              <a:gd name="connsiteY21" fmla="*/ 2523813 h 2523813"/>
              <a:gd name="connsiteX22" fmla="*/ 814267 w 1271127"/>
              <a:gd name="connsiteY22" fmla="*/ 1413994 h 2523813"/>
              <a:gd name="connsiteX23" fmla="*/ 1242761 w 1271127"/>
              <a:gd name="connsiteY23" fmla="*/ 969592 h 2523813"/>
              <a:gd name="connsiteX24" fmla="*/ 1240053 w 1271127"/>
              <a:gd name="connsiteY24" fmla="*/ 826084 h 2523813"/>
              <a:gd name="connsiteX25" fmla="*/ 1217714 w 1271127"/>
              <a:gd name="connsiteY25" fmla="*/ 810176 h 2523813"/>
              <a:gd name="connsiteX26" fmla="*/ 1235991 w 1271127"/>
              <a:gd name="connsiteY26" fmla="*/ 739099 h 2523813"/>
              <a:gd name="connsiteX27" fmla="*/ 1269838 w 1271127"/>
              <a:gd name="connsiteY27" fmla="*/ 493037 h 2523813"/>
              <a:gd name="connsiteX28" fmla="*/ 1235991 w 1271127"/>
              <a:gd name="connsiteY28" fmla="*/ 246974 h 2523813"/>
              <a:gd name="connsiteX29" fmla="*/ 1202145 w 1271127"/>
              <a:gd name="connsiteY29" fmla="*/ 19189 h 2523813"/>
              <a:gd name="connsiteX0" fmla="*/ 1202145 w 1271127"/>
              <a:gd name="connsiteY0" fmla="*/ 19189 h 2523813"/>
              <a:gd name="connsiteX1" fmla="*/ 1135807 w 1271127"/>
              <a:gd name="connsiteY1" fmla="*/ 12758 h 2523813"/>
              <a:gd name="connsiteX2" fmla="*/ 1169653 w 1271127"/>
              <a:gd name="connsiteY2" fmla="*/ 265251 h 2523813"/>
              <a:gd name="connsiteX3" fmla="*/ 1203499 w 1271127"/>
              <a:gd name="connsiteY3" fmla="*/ 493037 h 2523813"/>
              <a:gd name="connsiteX4" fmla="*/ 1169653 w 1271127"/>
              <a:gd name="connsiteY4" fmla="*/ 720822 h 2523813"/>
              <a:gd name="connsiteX5" fmla="*/ 1149683 w 1271127"/>
              <a:gd name="connsiteY5" fmla="*/ 799684 h 2523813"/>
              <a:gd name="connsiteX6" fmla="*/ 1095191 w 1271127"/>
              <a:gd name="connsiteY6" fmla="*/ 828792 h 2523813"/>
              <a:gd name="connsiteX7" fmla="*/ 734728 w 1271127"/>
              <a:gd name="connsiteY7" fmla="*/ 1203808 h 2523813"/>
              <a:gd name="connsiteX8" fmla="*/ 502204 w 1271127"/>
              <a:gd name="connsiteY8" fmla="*/ 1203808 h 2523813"/>
              <a:gd name="connsiteX9" fmla="*/ 177280 w 1271127"/>
              <a:gd name="connsiteY9" fmla="*/ 1423809 h 2523813"/>
              <a:gd name="connsiteX10" fmla="*/ 8049 w 1271127"/>
              <a:gd name="connsiteY10" fmla="*/ 1824211 h 2523813"/>
              <a:gd name="connsiteX11" fmla="*/ 61864 w 1271127"/>
              <a:gd name="connsiteY11" fmla="*/ 1957227 h 2523813"/>
              <a:gd name="connsiteX12" fmla="*/ 101464 w 1271127"/>
              <a:gd name="connsiteY12" fmla="*/ 1965350 h 2523813"/>
              <a:gd name="connsiteX13" fmla="*/ 194880 w 1271127"/>
              <a:gd name="connsiteY13" fmla="*/ 1903749 h 2523813"/>
              <a:gd name="connsiteX14" fmla="*/ 306573 w 1271127"/>
              <a:gd name="connsiteY14" fmla="*/ 1641441 h 2523813"/>
              <a:gd name="connsiteX15" fmla="*/ 306573 w 1271127"/>
              <a:gd name="connsiteY15" fmla="*/ 2523813 h 2523813"/>
              <a:gd name="connsiteX16" fmla="*/ 509650 w 1271127"/>
              <a:gd name="connsiteY16" fmla="*/ 2523813 h 2523813"/>
              <a:gd name="connsiteX17" fmla="*/ 509650 w 1271127"/>
              <a:gd name="connsiteY17" fmla="*/ 1914580 h 2523813"/>
              <a:gd name="connsiteX18" fmla="*/ 611189 w 1271127"/>
              <a:gd name="connsiteY18" fmla="*/ 1914580 h 2523813"/>
              <a:gd name="connsiteX19" fmla="*/ 611189 w 1271127"/>
              <a:gd name="connsiteY19" fmla="*/ 2523813 h 2523813"/>
              <a:gd name="connsiteX20" fmla="*/ 814267 w 1271127"/>
              <a:gd name="connsiteY20" fmla="*/ 2523813 h 2523813"/>
              <a:gd name="connsiteX21" fmla="*/ 814267 w 1271127"/>
              <a:gd name="connsiteY21" fmla="*/ 1413994 h 2523813"/>
              <a:gd name="connsiteX22" fmla="*/ 1242761 w 1271127"/>
              <a:gd name="connsiteY22" fmla="*/ 969592 h 2523813"/>
              <a:gd name="connsiteX23" fmla="*/ 1240053 w 1271127"/>
              <a:gd name="connsiteY23" fmla="*/ 826084 h 2523813"/>
              <a:gd name="connsiteX24" fmla="*/ 1217714 w 1271127"/>
              <a:gd name="connsiteY24" fmla="*/ 810176 h 2523813"/>
              <a:gd name="connsiteX25" fmla="*/ 1235991 w 1271127"/>
              <a:gd name="connsiteY25" fmla="*/ 739099 h 2523813"/>
              <a:gd name="connsiteX26" fmla="*/ 1269838 w 1271127"/>
              <a:gd name="connsiteY26" fmla="*/ 493037 h 2523813"/>
              <a:gd name="connsiteX27" fmla="*/ 1235991 w 1271127"/>
              <a:gd name="connsiteY27" fmla="*/ 246974 h 2523813"/>
              <a:gd name="connsiteX28" fmla="*/ 1202145 w 1271127"/>
              <a:gd name="connsiteY28" fmla="*/ 19189 h 2523813"/>
              <a:gd name="connsiteX0" fmla="*/ 1235991 w 1271127"/>
              <a:gd name="connsiteY0" fmla="*/ 234260 h 2511099"/>
              <a:gd name="connsiteX1" fmla="*/ 1135807 w 1271127"/>
              <a:gd name="connsiteY1" fmla="*/ 44 h 2511099"/>
              <a:gd name="connsiteX2" fmla="*/ 1169653 w 1271127"/>
              <a:gd name="connsiteY2" fmla="*/ 252537 h 2511099"/>
              <a:gd name="connsiteX3" fmla="*/ 1203499 w 1271127"/>
              <a:gd name="connsiteY3" fmla="*/ 480323 h 2511099"/>
              <a:gd name="connsiteX4" fmla="*/ 1169653 w 1271127"/>
              <a:gd name="connsiteY4" fmla="*/ 708108 h 2511099"/>
              <a:gd name="connsiteX5" fmla="*/ 1149683 w 1271127"/>
              <a:gd name="connsiteY5" fmla="*/ 786970 h 2511099"/>
              <a:gd name="connsiteX6" fmla="*/ 1095191 w 1271127"/>
              <a:gd name="connsiteY6" fmla="*/ 816078 h 2511099"/>
              <a:gd name="connsiteX7" fmla="*/ 734728 w 1271127"/>
              <a:gd name="connsiteY7" fmla="*/ 1191094 h 2511099"/>
              <a:gd name="connsiteX8" fmla="*/ 502204 w 1271127"/>
              <a:gd name="connsiteY8" fmla="*/ 1191094 h 2511099"/>
              <a:gd name="connsiteX9" fmla="*/ 177280 w 1271127"/>
              <a:gd name="connsiteY9" fmla="*/ 1411095 h 2511099"/>
              <a:gd name="connsiteX10" fmla="*/ 8049 w 1271127"/>
              <a:gd name="connsiteY10" fmla="*/ 1811497 h 2511099"/>
              <a:gd name="connsiteX11" fmla="*/ 61864 w 1271127"/>
              <a:gd name="connsiteY11" fmla="*/ 1944513 h 2511099"/>
              <a:gd name="connsiteX12" fmla="*/ 101464 w 1271127"/>
              <a:gd name="connsiteY12" fmla="*/ 1952636 h 2511099"/>
              <a:gd name="connsiteX13" fmla="*/ 194880 w 1271127"/>
              <a:gd name="connsiteY13" fmla="*/ 1891035 h 2511099"/>
              <a:gd name="connsiteX14" fmla="*/ 306573 w 1271127"/>
              <a:gd name="connsiteY14" fmla="*/ 1628727 h 2511099"/>
              <a:gd name="connsiteX15" fmla="*/ 306573 w 1271127"/>
              <a:gd name="connsiteY15" fmla="*/ 2511099 h 2511099"/>
              <a:gd name="connsiteX16" fmla="*/ 509650 w 1271127"/>
              <a:gd name="connsiteY16" fmla="*/ 2511099 h 2511099"/>
              <a:gd name="connsiteX17" fmla="*/ 509650 w 1271127"/>
              <a:gd name="connsiteY17" fmla="*/ 1901866 h 2511099"/>
              <a:gd name="connsiteX18" fmla="*/ 611189 w 1271127"/>
              <a:gd name="connsiteY18" fmla="*/ 1901866 h 2511099"/>
              <a:gd name="connsiteX19" fmla="*/ 611189 w 1271127"/>
              <a:gd name="connsiteY19" fmla="*/ 2511099 h 2511099"/>
              <a:gd name="connsiteX20" fmla="*/ 814267 w 1271127"/>
              <a:gd name="connsiteY20" fmla="*/ 2511099 h 2511099"/>
              <a:gd name="connsiteX21" fmla="*/ 814267 w 1271127"/>
              <a:gd name="connsiteY21" fmla="*/ 1401280 h 2511099"/>
              <a:gd name="connsiteX22" fmla="*/ 1242761 w 1271127"/>
              <a:gd name="connsiteY22" fmla="*/ 956878 h 2511099"/>
              <a:gd name="connsiteX23" fmla="*/ 1240053 w 1271127"/>
              <a:gd name="connsiteY23" fmla="*/ 813370 h 2511099"/>
              <a:gd name="connsiteX24" fmla="*/ 1217714 w 1271127"/>
              <a:gd name="connsiteY24" fmla="*/ 797462 h 2511099"/>
              <a:gd name="connsiteX25" fmla="*/ 1235991 w 1271127"/>
              <a:gd name="connsiteY25" fmla="*/ 726385 h 2511099"/>
              <a:gd name="connsiteX26" fmla="*/ 1269838 w 1271127"/>
              <a:gd name="connsiteY26" fmla="*/ 480323 h 2511099"/>
              <a:gd name="connsiteX27" fmla="*/ 1235991 w 1271127"/>
              <a:gd name="connsiteY27" fmla="*/ 234260 h 2511099"/>
              <a:gd name="connsiteX0" fmla="*/ 1235991 w 1271127"/>
              <a:gd name="connsiteY0" fmla="*/ 21779 h 2298618"/>
              <a:gd name="connsiteX1" fmla="*/ 1169653 w 1271127"/>
              <a:gd name="connsiteY1" fmla="*/ 40056 h 2298618"/>
              <a:gd name="connsiteX2" fmla="*/ 1203499 w 1271127"/>
              <a:gd name="connsiteY2" fmla="*/ 267842 h 2298618"/>
              <a:gd name="connsiteX3" fmla="*/ 1169653 w 1271127"/>
              <a:gd name="connsiteY3" fmla="*/ 495627 h 2298618"/>
              <a:gd name="connsiteX4" fmla="*/ 1149683 w 1271127"/>
              <a:gd name="connsiteY4" fmla="*/ 574489 h 2298618"/>
              <a:gd name="connsiteX5" fmla="*/ 1095191 w 1271127"/>
              <a:gd name="connsiteY5" fmla="*/ 603597 h 2298618"/>
              <a:gd name="connsiteX6" fmla="*/ 734728 w 1271127"/>
              <a:gd name="connsiteY6" fmla="*/ 978613 h 2298618"/>
              <a:gd name="connsiteX7" fmla="*/ 502204 w 1271127"/>
              <a:gd name="connsiteY7" fmla="*/ 978613 h 2298618"/>
              <a:gd name="connsiteX8" fmla="*/ 177280 w 1271127"/>
              <a:gd name="connsiteY8" fmla="*/ 1198614 h 2298618"/>
              <a:gd name="connsiteX9" fmla="*/ 8049 w 1271127"/>
              <a:gd name="connsiteY9" fmla="*/ 1599016 h 2298618"/>
              <a:gd name="connsiteX10" fmla="*/ 61864 w 1271127"/>
              <a:gd name="connsiteY10" fmla="*/ 1732032 h 2298618"/>
              <a:gd name="connsiteX11" fmla="*/ 101464 w 1271127"/>
              <a:gd name="connsiteY11" fmla="*/ 1740155 h 2298618"/>
              <a:gd name="connsiteX12" fmla="*/ 194880 w 1271127"/>
              <a:gd name="connsiteY12" fmla="*/ 1678554 h 2298618"/>
              <a:gd name="connsiteX13" fmla="*/ 306573 w 1271127"/>
              <a:gd name="connsiteY13" fmla="*/ 1416246 h 2298618"/>
              <a:gd name="connsiteX14" fmla="*/ 306573 w 1271127"/>
              <a:gd name="connsiteY14" fmla="*/ 2298618 h 2298618"/>
              <a:gd name="connsiteX15" fmla="*/ 509650 w 1271127"/>
              <a:gd name="connsiteY15" fmla="*/ 2298618 h 2298618"/>
              <a:gd name="connsiteX16" fmla="*/ 509650 w 1271127"/>
              <a:gd name="connsiteY16" fmla="*/ 1689385 h 2298618"/>
              <a:gd name="connsiteX17" fmla="*/ 611189 w 1271127"/>
              <a:gd name="connsiteY17" fmla="*/ 1689385 h 2298618"/>
              <a:gd name="connsiteX18" fmla="*/ 611189 w 1271127"/>
              <a:gd name="connsiteY18" fmla="*/ 2298618 h 2298618"/>
              <a:gd name="connsiteX19" fmla="*/ 814267 w 1271127"/>
              <a:gd name="connsiteY19" fmla="*/ 2298618 h 2298618"/>
              <a:gd name="connsiteX20" fmla="*/ 814267 w 1271127"/>
              <a:gd name="connsiteY20" fmla="*/ 1188799 h 2298618"/>
              <a:gd name="connsiteX21" fmla="*/ 1242761 w 1271127"/>
              <a:gd name="connsiteY21" fmla="*/ 744397 h 2298618"/>
              <a:gd name="connsiteX22" fmla="*/ 1240053 w 1271127"/>
              <a:gd name="connsiteY22" fmla="*/ 600889 h 2298618"/>
              <a:gd name="connsiteX23" fmla="*/ 1217714 w 1271127"/>
              <a:gd name="connsiteY23" fmla="*/ 584981 h 2298618"/>
              <a:gd name="connsiteX24" fmla="*/ 1235991 w 1271127"/>
              <a:gd name="connsiteY24" fmla="*/ 513904 h 2298618"/>
              <a:gd name="connsiteX25" fmla="*/ 1269838 w 1271127"/>
              <a:gd name="connsiteY25" fmla="*/ 267842 h 2298618"/>
              <a:gd name="connsiteX26" fmla="*/ 1235991 w 1271127"/>
              <a:gd name="connsiteY26" fmla="*/ 21779 h 2298618"/>
              <a:gd name="connsiteX0" fmla="*/ 1235991 w 1271127"/>
              <a:gd name="connsiteY0" fmla="*/ 0 h 2276839"/>
              <a:gd name="connsiteX1" fmla="*/ 1203499 w 1271127"/>
              <a:gd name="connsiteY1" fmla="*/ 246063 h 2276839"/>
              <a:gd name="connsiteX2" fmla="*/ 1169653 w 1271127"/>
              <a:gd name="connsiteY2" fmla="*/ 473848 h 2276839"/>
              <a:gd name="connsiteX3" fmla="*/ 1149683 w 1271127"/>
              <a:gd name="connsiteY3" fmla="*/ 552710 h 2276839"/>
              <a:gd name="connsiteX4" fmla="*/ 1095191 w 1271127"/>
              <a:gd name="connsiteY4" fmla="*/ 581818 h 2276839"/>
              <a:gd name="connsiteX5" fmla="*/ 734728 w 1271127"/>
              <a:gd name="connsiteY5" fmla="*/ 956834 h 2276839"/>
              <a:gd name="connsiteX6" fmla="*/ 502204 w 1271127"/>
              <a:gd name="connsiteY6" fmla="*/ 956834 h 2276839"/>
              <a:gd name="connsiteX7" fmla="*/ 177280 w 1271127"/>
              <a:gd name="connsiteY7" fmla="*/ 1176835 h 2276839"/>
              <a:gd name="connsiteX8" fmla="*/ 8049 w 1271127"/>
              <a:gd name="connsiteY8" fmla="*/ 1577237 h 2276839"/>
              <a:gd name="connsiteX9" fmla="*/ 61864 w 1271127"/>
              <a:gd name="connsiteY9" fmla="*/ 1710253 h 2276839"/>
              <a:gd name="connsiteX10" fmla="*/ 101464 w 1271127"/>
              <a:gd name="connsiteY10" fmla="*/ 1718376 h 2276839"/>
              <a:gd name="connsiteX11" fmla="*/ 194880 w 1271127"/>
              <a:gd name="connsiteY11" fmla="*/ 1656775 h 2276839"/>
              <a:gd name="connsiteX12" fmla="*/ 306573 w 1271127"/>
              <a:gd name="connsiteY12" fmla="*/ 1394467 h 2276839"/>
              <a:gd name="connsiteX13" fmla="*/ 306573 w 1271127"/>
              <a:gd name="connsiteY13" fmla="*/ 2276839 h 2276839"/>
              <a:gd name="connsiteX14" fmla="*/ 509650 w 1271127"/>
              <a:gd name="connsiteY14" fmla="*/ 2276839 h 2276839"/>
              <a:gd name="connsiteX15" fmla="*/ 509650 w 1271127"/>
              <a:gd name="connsiteY15" fmla="*/ 1667606 h 2276839"/>
              <a:gd name="connsiteX16" fmla="*/ 611189 w 1271127"/>
              <a:gd name="connsiteY16" fmla="*/ 1667606 h 2276839"/>
              <a:gd name="connsiteX17" fmla="*/ 611189 w 1271127"/>
              <a:gd name="connsiteY17" fmla="*/ 2276839 h 2276839"/>
              <a:gd name="connsiteX18" fmla="*/ 814267 w 1271127"/>
              <a:gd name="connsiteY18" fmla="*/ 2276839 h 2276839"/>
              <a:gd name="connsiteX19" fmla="*/ 814267 w 1271127"/>
              <a:gd name="connsiteY19" fmla="*/ 1167020 h 2276839"/>
              <a:gd name="connsiteX20" fmla="*/ 1242761 w 1271127"/>
              <a:gd name="connsiteY20" fmla="*/ 722618 h 2276839"/>
              <a:gd name="connsiteX21" fmla="*/ 1240053 w 1271127"/>
              <a:gd name="connsiteY21" fmla="*/ 579110 h 2276839"/>
              <a:gd name="connsiteX22" fmla="*/ 1217714 w 1271127"/>
              <a:gd name="connsiteY22" fmla="*/ 563202 h 2276839"/>
              <a:gd name="connsiteX23" fmla="*/ 1235991 w 1271127"/>
              <a:gd name="connsiteY23" fmla="*/ 492125 h 2276839"/>
              <a:gd name="connsiteX24" fmla="*/ 1269838 w 1271127"/>
              <a:gd name="connsiteY24" fmla="*/ 246063 h 2276839"/>
              <a:gd name="connsiteX25" fmla="*/ 1235991 w 1271127"/>
              <a:gd name="connsiteY25" fmla="*/ 0 h 2276839"/>
              <a:gd name="connsiteX0" fmla="*/ 1269838 w 1271127"/>
              <a:gd name="connsiteY0" fmla="*/ 29627 h 2060403"/>
              <a:gd name="connsiteX1" fmla="*/ 1203499 w 1271127"/>
              <a:gd name="connsiteY1" fmla="*/ 29627 h 2060403"/>
              <a:gd name="connsiteX2" fmla="*/ 1169653 w 1271127"/>
              <a:gd name="connsiteY2" fmla="*/ 257412 h 2060403"/>
              <a:gd name="connsiteX3" fmla="*/ 1149683 w 1271127"/>
              <a:gd name="connsiteY3" fmla="*/ 336274 h 2060403"/>
              <a:gd name="connsiteX4" fmla="*/ 1095191 w 1271127"/>
              <a:gd name="connsiteY4" fmla="*/ 365382 h 2060403"/>
              <a:gd name="connsiteX5" fmla="*/ 734728 w 1271127"/>
              <a:gd name="connsiteY5" fmla="*/ 740398 h 2060403"/>
              <a:gd name="connsiteX6" fmla="*/ 502204 w 1271127"/>
              <a:gd name="connsiteY6" fmla="*/ 740398 h 2060403"/>
              <a:gd name="connsiteX7" fmla="*/ 177280 w 1271127"/>
              <a:gd name="connsiteY7" fmla="*/ 960399 h 2060403"/>
              <a:gd name="connsiteX8" fmla="*/ 8049 w 1271127"/>
              <a:gd name="connsiteY8" fmla="*/ 1360801 h 2060403"/>
              <a:gd name="connsiteX9" fmla="*/ 61864 w 1271127"/>
              <a:gd name="connsiteY9" fmla="*/ 1493817 h 2060403"/>
              <a:gd name="connsiteX10" fmla="*/ 101464 w 1271127"/>
              <a:gd name="connsiteY10" fmla="*/ 1501940 h 2060403"/>
              <a:gd name="connsiteX11" fmla="*/ 194880 w 1271127"/>
              <a:gd name="connsiteY11" fmla="*/ 1440339 h 2060403"/>
              <a:gd name="connsiteX12" fmla="*/ 306573 w 1271127"/>
              <a:gd name="connsiteY12" fmla="*/ 1178031 h 2060403"/>
              <a:gd name="connsiteX13" fmla="*/ 306573 w 1271127"/>
              <a:gd name="connsiteY13" fmla="*/ 2060403 h 2060403"/>
              <a:gd name="connsiteX14" fmla="*/ 509650 w 1271127"/>
              <a:gd name="connsiteY14" fmla="*/ 2060403 h 2060403"/>
              <a:gd name="connsiteX15" fmla="*/ 509650 w 1271127"/>
              <a:gd name="connsiteY15" fmla="*/ 1451170 h 2060403"/>
              <a:gd name="connsiteX16" fmla="*/ 611189 w 1271127"/>
              <a:gd name="connsiteY16" fmla="*/ 1451170 h 2060403"/>
              <a:gd name="connsiteX17" fmla="*/ 611189 w 1271127"/>
              <a:gd name="connsiteY17" fmla="*/ 2060403 h 2060403"/>
              <a:gd name="connsiteX18" fmla="*/ 814267 w 1271127"/>
              <a:gd name="connsiteY18" fmla="*/ 2060403 h 2060403"/>
              <a:gd name="connsiteX19" fmla="*/ 814267 w 1271127"/>
              <a:gd name="connsiteY19" fmla="*/ 950584 h 2060403"/>
              <a:gd name="connsiteX20" fmla="*/ 1242761 w 1271127"/>
              <a:gd name="connsiteY20" fmla="*/ 506182 h 2060403"/>
              <a:gd name="connsiteX21" fmla="*/ 1240053 w 1271127"/>
              <a:gd name="connsiteY21" fmla="*/ 362674 h 2060403"/>
              <a:gd name="connsiteX22" fmla="*/ 1217714 w 1271127"/>
              <a:gd name="connsiteY22" fmla="*/ 346766 h 2060403"/>
              <a:gd name="connsiteX23" fmla="*/ 1235991 w 1271127"/>
              <a:gd name="connsiteY23" fmla="*/ 275689 h 2060403"/>
              <a:gd name="connsiteX24" fmla="*/ 1269838 w 1271127"/>
              <a:gd name="connsiteY24" fmla="*/ 29627 h 2060403"/>
              <a:gd name="connsiteX0" fmla="*/ 1235991 w 1271127"/>
              <a:gd name="connsiteY0" fmla="*/ 246062 h 2030776"/>
              <a:gd name="connsiteX1" fmla="*/ 1203499 w 1271127"/>
              <a:gd name="connsiteY1" fmla="*/ 0 h 2030776"/>
              <a:gd name="connsiteX2" fmla="*/ 1169653 w 1271127"/>
              <a:gd name="connsiteY2" fmla="*/ 227785 h 2030776"/>
              <a:gd name="connsiteX3" fmla="*/ 1149683 w 1271127"/>
              <a:gd name="connsiteY3" fmla="*/ 306647 h 2030776"/>
              <a:gd name="connsiteX4" fmla="*/ 1095191 w 1271127"/>
              <a:gd name="connsiteY4" fmla="*/ 335755 h 2030776"/>
              <a:gd name="connsiteX5" fmla="*/ 734728 w 1271127"/>
              <a:gd name="connsiteY5" fmla="*/ 710771 h 2030776"/>
              <a:gd name="connsiteX6" fmla="*/ 502204 w 1271127"/>
              <a:gd name="connsiteY6" fmla="*/ 710771 h 2030776"/>
              <a:gd name="connsiteX7" fmla="*/ 177280 w 1271127"/>
              <a:gd name="connsiteY7" fmla="*/ 930772 h 2030776"/>
              <a:gd name="connsiteX8" fmla="*/ 8049 w 1271127"/>
              <a:gd name="connsiteY8" fmla="*/ 1331174 h 2030776"/>
              <a:gd name="connsiteX9" fmla="*/ 61864 w 1271127"/>
              <a:gd name="connsiteY9" fmla="*/ 1464190 h 2030776"/>
              <a:gd name="connsiteX10" fmla="*/ 101464 w 1271127"/>
              <a:gd name="connsiteY10" fmla="*/ 1472313 h 2030776"/>
              <a:gd name="connsiteX11" fmla="*/ 194880 w 1271127"/>
              <a:gd name="connsiteY11" fmla="*/ 1410712 h 2030776"/>
              <a:gd name="connsiteX12" fmla="*/ 306573 w 1271127"/>
              <a:gd name="connsiteY12" fmla="*/ 1148404 h 2030776"/>
              <a:gd name="connsiteX13" fmla="*/ 306573 w 1271127"/>
              <a:gd name="connsiteY13" fmla="*/ 2030776 h 2030776"/>
              <a:gd name="connsiteX14" fmla="*/ 509650 w 1271127"/>
              <a:gd name="connsiteY14" fmla="*/ 2030776 h 2030776"/>
              <a:gd name="connsiteX15" fmla="*/ 509650 w 1271127"/>
              <a:gd name="connsiteY15" fmla="*/ 1421543 h 2030776"/>
              <a:gd name="connsiteX16" fmla="*/ 611189 w 1271127"/>
              <a:gd name="connsiteY16" fmla="*/ 1421543 h 2030776"/>
              <a:gd name="connsiteX17" fmla="*/ 611189 w 1271127"/>
              <a:gd name="connsiteY17" fmla="*/ 2030776 h 2030776"/>
              <a:gd name="connsiteX18" fmla="*/ 814267 w 1271127"/>
              <a:gd name="connsiteY18" fmla="*/ 2030776 h 2030776"/>
              <a:gd name="connsiteX19" fmla="*/ 814267 w 1271127"/>
              <a:gd name="connsiteY19" fmla="*/ 920957 h 2030776"/>
              <a:gd name="connsiteX20" fmla="*/ 1242761 w 1271127"/>
              <a:gd name="connsiteY20" fmla="*/ 476555 h 2030776"/>
              <a:gd name="connsiteX21" fmla="*/ 1240053 w 1271127"/>
              <a:gd name="connsiteY21" fmla="*/ 333047 h 2030776"/>
              <a:gd name="connsiteX22" fmla="*/ 1217714 w 1271127"/>
              <a:gd name="connsiteY22" fmla="*/ 317139 h 2030776"/>
              <a:gd name="connsiteX23" fmla="*/ 1235991 w 1271127"/>
              <a:gd name="connsiteY23" fmla="*/ 246062 h 2030776"/>
              <a:gd name="connsiteX0" fmla="*/ 1235991 w 1271127"/>
              <a:gd name="connsiteY0" fmla="*/ 21779 h 1806493"/>
              <a:gd name="connsiteX1" fmla="*/ 1169653 w 1271127"/>
              <a:gd name="connsiteY1" fmla="*/ 3502 h 1806493"/>
              <a:gd name="connsiteX2" fmla="*/ 1149683 w 1271127"/>
              <a:gd name="connsiteY2" fmla="*/ 82364 h 1806493"/>
              <a:gd name="connsiteX3" fmla="*/ 1095191 w 1271127"/>
              <a:gd name="connsiteY3" fmla="*/ 111472 h 1806493"/>
              <a:gd name="connsiteX4" fmla="*/ 734728 w 1271127"/>
              <a:gd name="connsiteY4" fmla="*/ 486488 h 1806493"/>
              <a:gd name="connsiteX5" fmla="*/ 502204 w 1271127"/>
              <a:gd name="connsiteY5" fmla="*/ 486488 h 1806493"/>
              <a:gd name="connsiteX6" fmla="*/ 177280 w 1271127"/>
              <a:gd name="connsiteY6" fmla="*/ 706489 h 1806493"/>
              <a:gd name="connsiteX7" fmla="*/ 8049 w 1271127"/>
              <a:gd name="connsiteY7" fmla="*/ 1106891 h 1806493"/>
              <a:gd name="connsiteX8" fmla="*/ 61864 w 1271127"/>
              <a:gd name="connsiteY8" fmla="*/ 1239907 h 1806493"/>
              <a:gd name="connsiteX9" fmla="*/ 101464 w 1271127"/>
              <a:gd name="connsiteY9" fmla="*/ 1248030 h 1806493"/>
              <a:gd name="connsiteX10" fmla="*/ 194880 w 1271127"/>
              <a:gd name="connsiteY10" fmla="*/ 1186429 h 1806493"/>
              <a:gd name="connsiteX11" fmla="*/ 306573 w 1271127"/>
              <a:gd name="connsiteY11" fmla="*/ 924121 h 1806493"/>
              <a:gd name="connsiteX12" fmla="*/ 306573 w 1271127"/>
              <a:gd name="connsiteY12" fmla="*/ 1806493 h 1806493"/>
              <a:gd name="connsiteX13" fmla="*/ 509650 w 1271127"/>
              <a:gd name="connsiteY13" fmla="*/ 1806493 h 1806493"/>
              <a:gd name="connsiteX14" fmla="*/ 509650 w 1271127"/>
              <a:gd name="connsiteY14" fmla="*/ 1197260 h 1806493"/>
              <a:gd name="connsiteX15" fmla="*/ 611189 w 1271127"/>
              <a:gd name="connsiteY15" fmla="*/ 1197260 h 1806493"/>
              <a:gd name="connsiteX16" fmla="*/ 611189 w 1271127"/>
              <a:gd name="connsiteY16" fmla="*/ 1806493 h 1806493"/>
              <a:gd name="connsiteX17" fmla="*/ 814267 w 1271127"/>
              <a:gd name="connsiteY17" fmla="*/ 1806493 h 1806493"/>
              <a:gd name="connsiteX18" fmla="*/ 814267 w 1271127"/>
              <a:gd name="connsiteY18" fmla="*/ 696674 h 1806493"/>
              <a:gd name="connsiteX19" fmla="*/ 1242761 w 1271127"/>
              <a:gd name="connsiteY19" fmla="*/ 252272 h 1806493"/>
              <a:gd name="connsiteX20" fmla="*/ 1240053 w 1271127"/>
              <a:gd name="connsiteY20" fmla="*/ 108764 h 1806493"/>
              <a:gd name="connsiteX21" fmla="*/ 1217714 w 1271127"/>
              <a:gd name="connsiteY21" fmla="*/ 92856 h 1806493"/>
              <a:gd name="connsiteX22" fmla="*/ 1235991 w 1271127"/>
              <a:gd name="connsiteY22" fmla="*/ 21779 h 1806493"/>
              <a:gd name="connsiteX0" fmla="*/ 1235991 w 1271127"/>
              <a:gd name="connsiteY0" fmla="*/ 48 h 1784762"/>
              <a:gd name="connsiteX1" fmla="*/ 1149683 w 1271127"/>
              <a:gd name="connsiteY1" fmla="*/ 60633 h 1784762"/>
              <a:gd name="connsiteX2" fmla="*/ 1095191 w 1271127"/>
              <a:gd name="connsiteY2" fmla="*/ 89741 h 1784762"/>
              <a:gd name="connsiteX3" fmla="*/ 734728 w 1271127"/>
              <a:gd name="connsiteY3" fmla="*/ 464757 h 1784762"/>
              <a:gd name="connsiteX4" fmla="*/ 502204 w 1271127"/>
              <a:gd name="connsiteY4" fmla="*/ 464757 h 1784762"/>
              <a:gd name="connsiteX5" fmla="*/ 177280 w 1271127"/>
              <a:gd name="connsiteY5" fmla="*/ 684758 h 1784762"/>
              <a:gd name="connsiteX6" fmla="*/ 8049 w 1271127"/>
              <a:gd name="connsiteY6" fmla="*/ 1085160 h 1784762"/>
              <a:gd name="connsiteX7" fmla="*/ 61864 w 1271127"/>
              <a:gd name="connsiteY7" fmla="*/ 1218176 h 1784762"/>
              <a:gd name="connsiteX8" fmla="*/ 101464 w 1271127"/>
              <a:gd name="connsiteY8" fmla="*/ 1226299 h 1784762"/>
              <a:gd name="connsiteX9" fmla="*/ 194880 w 1271127"/>
              <a:gd name="connsiteY9" fmla="*/ 1164698 h 1784762"/>
              <a:gd name="connsiteX10" fmla="*/ 306573 w 1271127"/>
              <a:gd name="connsiteY10" fmla="*/ 902390 h 1784762"/>
              <a:gd name="connsiteX11" fmla="*/ 306573 w 1271127"/>
              <a:gd name="connsiteY11" fmla="*/ 1784762 h 1784762"/>
              <a:gd name="connsiteX12" fmla="*/ 509650 w 1271127"/>
              <a:gd name="connsiteY12" fmla="*/ 1784762 h 1784762"/>
              <a:gd name="connsiteX13" fmla="*/ 509650 w 1271127"/>
              <a:gd name="connsiteY13" fmla="*/ 1175529 h 1784762"/>
              <a:gd name="connsiteX14" fmla="*/ 611189 w 1271127"/>
              <a:gd name="connsiteY14" fmla="*/ 1175529 h 1784762"/>
              <a:gd name="connsiteX15" fmla="*/ 611189 w 1271127"/>
              <a:gd name="connsiteY15" fmla="*/ 1784762 h 1784762"/>
              <a:gd name="connsiteX16" fmla="*/ 814267 w 1271127"/>
              <a:gd name="connsiteY16" fmla="*/ 1784762 h 1784762"/>
              <a:gd name="connsiteX17" fmla="*/ 814267 w 1271127"/>
              <a:gd name="connsiteY17" fmla="*/ 674943 h 1784762"/>
              <a:gd name="connsiteX18" fmla="*/ 1242761 w 1271127"/>
              <a:gd name="connsiteY18" fmla="*/ 230541 h 1784762"/>
              <a:gd name="connsiteX19" fmla="*/ 1240053 w 1271127"/>
              <a:gd name="connsiteY19" fmla="*/ 87033 h 1784762"/>
              <a:gd name="connsiteX20" fmla="*/ 1217714 w 1271127"/>
              <a:gd name="connsiteY20" fmla="*/ 71125 h 1784762"/>
              <a:gd name="connsiteX21" fmla="*/ 1235991 w 1271127"/>
              <a:gd name="connsiteY21" fmla="*/ 48 h 1784762"/>
              <a:gd name="connsiteX0" fmla="*/ 1217714 w 1271127"/>
              <a:gd name="connsiteY0" fmla="*/ 11120 h 1724757"/>
              <a:gd name="connsiteX1" fmla="*/ 1149683 w 1271127"/>
              <a:gd name="connsiteY1" fmla="*/ 628 h 1724757"/>
              <a:gd name="connsiteX2" fmla="*/ 1095191 w 1271127"/>
              <a:gd name="connsiteY2" fmla="*/ 29736 h 1724757"/>
              <a:gd name="connsiteX3" fmla="*/ 734728 w 1271127"/>
              <a:gd name="connsiteY3" fmla="*/ 404752 h 1724757"/>
              <a:gd name="connsiteX4" fmla="*/ 502204 w 1271127"/>
              <a:gd name="connsiteY4" fmla="*/ 404752 h 1724757"/>
              <a:gd name="connsiteX5" fmla="*/ 177280 w 1271127"/>
              <a:gd name="connsiteY5" fmla="*/ 624753 h 1724757"/>
              <a:gd name="connsiteX6" fmla="*/ 8049 w 1271127"/>
              <a:gd name="connsiteY6" fmla="*/ 1025155 h 1724757"/>
              <a:gd name="connsiteX7" fmla="*/ 61864 w 1271127"/>
              <a:gd name="connsiteY7" fmla="*/ 1158171 h 1724757"/>
              <a:gd name="connsiteX8" fmla="*/ 101464 w 1271127"/>
              <a:gd name="connsiteY8" fmla="*/ 1166294 h 1724757"/>
              <a:gd name="connsiteX9" fmla="*/ 194880 w 1271127"/>
              <a:gd name="connsiteY9" fmla="*/ 1104693 h 1724757"/>
              <a:gd name="connsiteX10" fmla="*/ 306573 w 1271127"/>
              <a:gd name="connsiteY10" fmla="*/ 842385 h 1724757"/>
              <a:gd name="connsiteX11" fmla="*/ 306573 w 1271127"/>
              <a:gd name="connsiteY11" fmla="*/ 1724757 h 1724757"/>
              <a:gd name="connsiteX12" fmla="*/ 509650 w 1271127"/>
              <a:gd name="connsiteY12" fmla="*/ 1724757 h 1724757"/>
              <a:gd name="connsiteX13" fmla="*/ 509650 w 1271127"/>
              <a:gd name="connsiteY13" fmla="*/ 1115524 h 1724757"/>
              <a:gd name="connsiteX14" fmla="*/ 611189 w 1271127"/>
              <a:gd name="connsiteY14" fmla="*/ 1115524 h 1724757"/>
              <a:gd name="connsiteX15" fmla="*/ 611189 w 1271127"/>
              <a:gd name="connsiteY15" fmla="*/ 1724757 h 1724757"/>
              <a:gd name="connsiteX16" fmla="*/ 814267 w 1271127"/>
              <a:gd name="connsiteY16" fmla="*/ 1724757 h 1724757"/>
              <a:gd name="connsiteX17" fmla="*/ 814267 w 1271127"/>
              <a:gd name="connsiteY17" fmla="*/ 614938 h 1724757"/>
              <a:gd name="connsiteX18" fmla="*/ 1242761 w 1271127"/>
              <a:gd name="connsiteY18" fmla="*/ 170536 h 1724757"/>
              <a:gd name="connsiteX19" fmla="*/ 1240053 w 1271127"/>
              <a:gd name="connsiteY19" fmla="*/ 27028 h 1724757"/>
              <a:gd name="connsiteX20" fmla="*/ 1217714 w 1271127"/>
              <a:gd name="connsiteY20" fmla="*/ 11120 h 1724757"/>
              <a:gd name="connsiteX0" fmla="*/ 1240053 w 1271127"/>
              <a:gd name="connsiteY0" fmla="*/ 26569 h 1724298"/>
              <a:gd name="connsiteX1" fmla="*/ 1149683 w 1271127"/>
              <a:gd name="connsiteY1" fmla="*/ 169 h 1724298"/>
              <a:gd name="connsiteX2" fmla="*/ 1095191 w 1271127"/>
              <a:gd name="connsiteY2" fmla="*/ 29277 h 1724298"/>
              <a:gd name="connsiteX3" fmla="*/ 734728 w 1271127"/>
              <a:gd name="connsiteY3" fmla="*/ 404293 h 1724298"/>
              <a:gd name="connsiteX4" fmla="*/ 502204 w 1271127"/>
              <a:gd name="connsiteY4" fmla="*/ 404293 h 1724298"/>
              <a:gd name="connsiteX5" fmla="*/ 177280 w 1271127"/>
              <a:gd name="connsiteY5" fmla="*/ 624294 h 1724298"/>
              <a:gd name="connsiteX6" fmla="*/ 8049 w 1271127"/>
              <a:gd name="connsiteY6" fmla="*/ 1024696 h 1724298"/>
              <a:gd name="connsiteX7" fmla="*/ 61864 w 1271127"/>
              <a:gd name="connsiteY7" fmla="*/ 1157712 h 1724298"/>
              <a:gd name="connsiteX8" fmla="*/ 101464 w 1271127"/>
              <a:gd name="connsiteY8" fmla="*/ 1165835 h 1724298"/>
              <a:gd name="connsiteX9" fmla="*/ 194880 w 1271127"/>
              <a:gd name="connsiteY9" fmla="*/ 1104234 h 1724298"/>
              <a:gd name="connsiteX10" fmla="*/ 306573 w 1271127"/>
              <a:gd name="connsiteY10" fmla="*/ 841926 h 1724298"/>
              <a:gd name="connsiteX11" fmla="*/ 306573 w 1271127"/>
              <a:gd name="connsiteY11" fmla="*/ 1724298 h 1724298"/>
              <a:gd name="connsiteX12" fmla="*/ 509650 w 1271127"/>
              <a:gd name="connsiteY12" fmla="*/ 1724298 h 1724298"/>
              <a:gd name="connsiteX13" fmla="*/ 509650 w 1271127"/>
              <a:gd name="connsiteY13" fmla="*/ 1115065 h 1724298"/>
              <a:gd name="connsiteX14" fmla="*/ 611189 w 1271127"/>
              <a:gd name="connsiteY14" fmla="*/ 1115065 h 1724298"/>
              <a:gd name="connsiteX15" fmla="*/ 611189 w 1271127"/>
              <a:gd name="connsiteY15" fmla="*/ 1724298 h 1724298"/>
              <a:gd name="connsiteX16" fmla="*/ 814267 w 1271127"/>
              <a:gd name="connsiteY16" fmla="*/ 1724298 h 1724298"/>
              <a:gd name="connsiteX17" fmla="*/ 814267 w 1271127"/>
              <a:gd name="connsiteY17" fmla="*/ 614479 h 1724298"/>
              <a:gd name="connsiteX18" fmla="*/ 1242761 w 1271127"/>
              <a:gd name="connsiteY18" fmla="*/ 170077 h 1724298"/>
              <a:gd name="connsiteX19" fmla="*/ 1240053 w 1271127"/>
              <a:gd name="connsiteY19" fmla="*/ 26569 h 1724298"/>
              <a:gd name="connsiteX0" fmla="*/ 1240053 w 1267560"/>
              <a:gd name="connsiteY0" fmla="*/ 26569 h 1724298"/>
              <a:gd name="connsiteX1" fmla="*/ 1149683 w 1267560"/>
              <a:gd name="connsiteY1" fmla="*/ 169 h 1724298"/>
              <a:gd name="connsiteX2" fmla="*/ 1095191 w 1267560"/>
              <a:gd name="connsiteY2" fmla="*/ 29277 h 1724298"/>
              <a:gd name="connsiteX3" fmla="*/ 734728 w 1267560"/>
              <a:gd name="connsiteY3" fmla="*/ 404293 h 1724298"/>
              <a:gd name="connsiteX4" fmla="*/ 502204 w 1267560"/>
              <a:gd name="connsiteY4" fmla="*/ 404293 h 1724298"/>
              <a:gd name="connsiteX5" fmla="*/ 177280 w 1267560"/>
              <a:gd name="connsiteY5" fmla="*/ 624294 h 1724298"/>
              <a:gd name="connsiteX6" fmla="*/ 8049 w 1267560"/>
              <a:gd name="connsiteY6" fmla="*/ 1024696 h 1724298"/>
              <a:gd name="connsiteX7" fmla="*/ 61864 w 1267560"/>
              <a:gd name="connsiteY7" fmla="*/ 1157712 h 1724298"/>
              <a:gd name="connsiteX8" fmla="*/ 101464 w 1267560"/>
              <a:gd name="connsiteY8" fmla="*/ 1165835 h 1724298"/>
              <a:gd name="connsiteX9" fmla="*/ 194880 w 1267560"/>
              <a:gd name="connsiteY9" fmla="*/ 1104234 h 1724298"/>
              <a:gd name="connsiteX10" fmla="*/ 306573 w 1267560"/>
              <a:gd name="connsiteY10" fmla="*/ 841926 h 1724298"/>
              <a:gd name="connsiteX11" fmla="*/ 306573 w 1267560"/>
              <a:gd name="connsiteY11" fmla="*/ 1724298 h 1724298"/>
              <a:gd name="connsiteX12" fmla="*/ 509650 w 1267560"/>
              <a:gd name="connsiteY12" fmla="*/ 1724298 h 1724298"/>
              <a:gd name="connsiteX13" fmla="*/ 509650 w 1267560"/>
              <a:gd name="connsiteY13" fmla="*/ 1115065 h 1724298"/>
              <a:gd name="connsiteX14" fmla="*/ 611189 w 1267560"/>
              <a:gd name="connsiteY14" fmla="*/ 1115065 h 1724298"/>
              <a:gd name="connsiteX15" fmla="*/ 611189 w 1267560"/>
              <a:gd name="connsiteY15" fmla="*/ 1724298 h 1724298"/>
              <a:gd name="connsiteX16" fmla="*/ 814267 w 1267560"/>
              <a:gd name="connsiteY16" fmla="*/ 1724298 h 1724298"/>
              <a:gd name="connsiteX17" fmla="*/ 814267 w 1267560"/>
              <a:gd name="connsiteY17" fmla="*/ 614479 h 1724298"/>
              <a:gd name="connsiteX18" fmla="*/ 1235387 w 1267560"/>
              <a:gd name="connsiteY18" fmla="*/ 347058 h 1724298"/>
              <a:gd name="connsiteX19" fmla="*/ 1240053 w 1267560"/>
              <a:gd name="connsiteY19" fmla="*/ 26569 h 1724298"/>
              <a:gd name="connsiteX0" fmla="*/ 1240053 w 1267560"/>
              <a:gd name="connsiteY0" fmla="*/ 26569 h 1724298"/>
              <a:gd name="connsiteX1" fmla="*/ 1149683 w 1267560"/>
              <a:gd name="connsiteY1" fmla="*/ 169 h 1724298"/>
              <a:gd name="connsiteX2" fmla="*/ 1117314 w 1267560"/>
              <a:gd name="connsiteY2" fmla="*/ 147264 h 1724298"/>
              <a:gd name="connsiteX3" fmla="*/ 734728 w 1267560"/>
              <a:gd name="connsiteY3" fmla="*/ 404293 h 1724298"/>
              <a:gd name="connsiteX4" fmla="*/ 502204 w 1267560"/>
              <a:gd name="connsiteY4" fmla="*/ 404293 h 1724298"/>
              <a:gd name="connsiteX5" fmla="*/ 177280 w 1267560"/>
              <a:gd name="connsiteY5" fmla="*/ 624294 h 1724298"/>
              <a:gd name="connsiteX6" fmla="*/ 8049 w 1267560"/>
              <a:gd name="connsiteY6" fmla="*/ 1024696 h 1724298"/>
              <a:gd name="connsiteX7" fmla="*/ 61864 w 1267560"/>
              <a:gd name="connsiteY7" fmla="*/ 1157712 h 1724298"/>
              <a:gd name="connsiteX8" fmla="*/ 101464 w 1267560"/>
              <a:gd name="connsiteY8" fmla="*/ 1165835 h 1724298"/>
              <a:gd name="connsiteX9" fmla="*/ 194880 w 1267560"/>
              <a:gd name="connsiteY9" fmla="*/ 1104234 h 1724298"/>
              <a:gd name="connsiteX10" fmla="*/ 306573 w 1267560"/>
              <a:gd name="connsiteY10" fmla="*/ 841926 h 1724298"/>
              <a:gd name="connsiteX11" fmla="*/ 306573 w 1267560"/>
              <a:gd name="connsiteY11" fmla="*/ 1724298 h 1724298"/>
              <a:gd name="connsiteX12" fmla="*/ 509650 w 1267560"/>
              <a:gd name="connsiteY12" fmla="*/ 1724298 h 1724298"/>
              <a:gd name="connsiteX13" fmla="*/ 509650 w 1267560"/>
              <a:gd name="connsiteY13" fmla="*/ 1115065 h 1724298"/>
              <a:gd name="connsiteX14" fmla="*/ 611189 w 1267560"/>
              <a:gd name="connsiteY14" fmla="*/ 1115065 h 1724298"/>
              <a:gd name="connsiteX15" fmla="*/ 611189 w 1267560"/>
              <a:gd name="connsiteY15" fmla="*/ 1724298 h 1724298"/>
              <a:gd name="connsiteX16" fmla="*/ 814267 w 1267560"/>
              <a:gd name="connsiteY16" fmla="*/ 1724298 h 1724298"/>
              <a:gd name="connsiteX17" fmla="*/ 814267 w 1267560"/>
              <a:gd name="connsiteY17" fmla="*/ 614479 h 1724298"/>
              <a:gd name="connsiteX18" fmla="*/ 1235387 w 1267560"/>
              <a:gd name="connsiteY18" fmla="*/ 347058 h 1724298"/>
              <a:gd name="connsiteX19" fmla="*/ 1240053 w 1267560"/>
              <a:gd name="connsiteY19" fmla="*/ 26569 h 1724298"/>
              <a:gd name="connsiteX0" fmla="*/ 1235387 w 1249928"/>
              <a:gd name="connsiteY0" fmla="*/ 346889 h 1724129"/>
              <a:gd name="connsiteX1" fmla="*/ 1149683 w 1249928"/>
              <a:gd name="connsiteY1" fmla="*/ 0 h 1724129"/>
              <a:gd name="connsiteX2" fmla="*/ 1117314 w 1249928"/>
              <a:gd name="connsiteY2" fmla="*/ 147095 h 1724129"/>
              <a:gd name="connsiteX3" fmla="*/ 734728 w 1249928"/>
              <a:gd name="connsiteY3" fmla="*/ 404124 h 1724129"/>
              <a:gd name="connsiteX4" fmla="*/ 502204 w 1249928"/>
              <a:gd name="connsiteY4" fmla="*/ 404124 h 1724129"/>
              <a:gd name="connsiteX5" fmla="*/ 177280 w 1249928"/>
              <a:gd name="connsiteY5" fmla="*/ 624125 h 1724129"/>
              <a:gd name="connsiteX6" fmla="*/ 8049 w 1249928"/>
              <a:gd name="connsiteY6" fmla="*/ 1024527 h 1724129"/>
              <a:gd name="connsiteX7" fmla="*/ 61864 w 1249928"/>
              <a:gd name="connsiteY7" fmla="*/ 1157543 h 1724129"/>
              <a:gd name="connsiteX8" fmla="*/ 101464 w 1249928"/>
              <a:gd name="connsiteY8" fmla="*/ 1165666 h 1724129"/>
              <a:gd name="connsiteX9" fmla="*/ 194880 w 1249928"/>
              <a:gd name="connsiteY9" fmla="*/ 1104065 h 1724129"/>
              <a:gd name="connsiteX10" fmla="*/ 306573 w 1249928"/>
              <a:gd name="connsiteY10" fmla="*/ 841757 h 1724129"/>
              <a:gd name="connsiteX11" fmla="*/ 306573 w 1249928"/>
              <a:gd name="connsiteY11" fmla="*/ 1724129 h 1724129"/>
              <a:gd name="connsiteX12" fmla="*/ 509650 w 1249928"/>
              <a:gd name="connsiteY12" fmla="*/ 1724129 h 1724129"/>
              <a:gd name="connsiteX13" fmla="*/ 509650 w 1249928"/>
              <a:gd name="connsiteY13" fmla="*/ 1114896 h 1724129"/>
              <a:gd name="connsiteX14" fmla="*/ 611189 w 1249928"/>
              <a:gd name="connsiteY14" fmla="*/ 1114896 h 1724129"/>
              <a:gd name="connsiteX15" fmla="*/ 611189 w 1249928"/>
              <a:gd name="connsiteY15" fmla="*/ 1724129 h 1724129"/>
              <a:gd name="connsiteX16" fmla="*/ 814267 w 1249928"/>
              <a:gd name="connsiteY16" fmla="*/ 1724129 h 1724129"/>
              <a:gd name="connsiteX17" fmla="*/ 814267 w 1249928"/>
              <a:gd name="connsiteY17" fmla="*/ 614310 h 1724129"/>
              <a:gd name="connsiteX18" fmla="*/ 1235387 w 1249928"/>
              <a:gd name="connsiteY18" fmla="*/ 346889 h 1724129"/>
              <a:gd name="connsiteX0" fmla="*/ 1235387 w 1250534"/>
              <a:gd name="connsiteY0" fmla="*/ 200286 h 1577526"/>
              <a:gd name="connsiteX1" fmla="*/ 1117314 w 1250534"/>
              <a:gd name="connsiteY1" fmla="*/ 492 h 1577526"/>
              <a:gd name="connsiteX2" fmla="*/ 734728 w 1250534"/>
              <a:gd name="connsiteY2" fmla="*/ 257521 h 1577526"/>
              <a:gd name="connsiteX3" fmla="*/ 502204 w 1250534"/>
              <a:gd name="connsiteY3" fmla="*/ 257521 h 1577526"/>
              <a:gd name="connsiteX4" fmla="*/ 177280 w 1250534"/>
              <a:gd name="connsiteY4" fmla="*/ 477522 h 1577526"/>
              <a:gd name="connsiteX5" fmla="*/ 8049 w 1250534"/>
              <a:gd name="connsiteY5" fmla="*/ 877924 h 1577526"/>
              <a:gd name="connsiteX6" fmla="*/ 61864 w 1250534"/>
              <a:gd name="connsiteY6" fmla="*/ 1010940 h 1577526"/>
              <a:gd name="connsiteX7" fmla="*/ 101464 w 1250534"/>
              <a:gd name="connsiteY7" fmla="*/ 1019063 h 1577526"/>
              <a:gd name="connsiteX8" fmla="*/ 194880 w 1250534"/>
              <a:gd name="connsiteY8" fmla="*/ 957462 h 1577526"/>
              <a:gd name="connsiteX9" fmla="*/ 306573 w 1250534"/>
              <a:gd name="connsiteY9" fmla="*/ 695154 h 1577526"/>
              <a:gd name="connsiteX10" fmla="*/ 306573 w 1250534"/>
              <a:gd name="connsiteY10" fmla="*/ 1577526 h 1577526"/>
              <a:gd name="connsiteX11" fmla="*/ 509650 w 1250534"/>
              <a:gd name="connsiteY11" fmla="*/ 1577526 h 1577526"/>
              <a:gd name="connsiteX12" fmla="*/ 509650 w 1250534"/>
              <a:gd name="connsiteY12" fmla="*/ 968293 h 1577526"/>
              <a:gd name="connsiteX13" fmla="*/ 611189 w 1250534"/>
              <a:gd name="connsiteY13" fmla="*/ 968293 h 1577526"/>
              <a:gd name="connsiteX14" fmla="*/ 611189 w 1250534"/>
              <a:gd name="connsiteY14" fmla="*/ 1577526 h 1577526"/>
              <a:gd name="connsiteX15" fmla="*/ 814267 w 1250534"/>
              <a:gd name="connsiteY15" fmla="*/ 1577526 h 1577526"/>
              <a:gd name="connsiteX16" fmla="*/ 814267 w 1250534"/>
              <a:gd name="connsiteY16" fmla="*/ 467707 h 1577526"/>
              <a:gd name="connsiteX17" fmla="*/ 1235387 w 1250534"/>
              <a:gd name="connsiteY17" fmla="*/ 200286 h 157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50534" h="1577526">
                <a:moveTo>
                  <a:pt x="1235387" y="200286"/>
                </a:moveTo>
                <a:cubicBezTo>
                  <a:pt x="1285895" y="122417"/>
                  <a:pt x="1200757" y="-9047"/>
                  <a:pt x="1117314" y="492"/>
                </a:cubicBezTo>
                <a:lnTo>
                  <a:pt x="734728" y="257521"/>
                </a:lnTo>
                <a:lnTo>
                  <a:pt x="502204" y="257521"/>
                </a:lnTo>
                <a:cubicBezTo>
                  <a:pt x="343465" y="269368"/>
                  <a:pt x="209434" y="395276"/>
                  <a:pt x="177280" y="477522"/>
                </a:cubicBezTo>
                <a:cubicBezTo>
                  <a:pt x="169157" y="498845"/>
                  <a:pt x="71680" y="728662"/>
                  <a:pt x="8049" y="877924"/>
                </a:cubicBezTo>
                <a:cubicBezTo>
                  <a:pt x="-13775" y="929516"/>
                  <a:pt x="10306" y="989038"/>
                  <a:pt x="61864" y="1010940"/>
                </a:cubicBezTo>
                <a:cubicBezTo>
                  <a:pt x="74343" y="1016412"/>
                  <a:pt x="87838" y="1019181"/>
                  <a:pt x="101464" y="1019063"/>
                </a:cubicBezTo>
                <a:cubicBezTo>
                  <a:pt x="142127" y="1019086"/>
                  <a:pt x="178884" y="994849"/>
                  <a:pt x="194880" y="957462"/>
                </a:cubicBezTo>
                <a:lnTo>
                  <a:pt x="306573" y="695154"/>
                </a:lnTo>
                <a:lnTo>
                  <a:pt x="306573" y="1577526"/>
                </a:lnTo>
                <a:lnTo>
                  <a:pt x="509650" y="1577526"/>
                </a:lnTo>
                <a:lnTo>
                  <a:pt x="509650" y="968293"/>
                </a:lnTo>
                <a:lnTo>
                  <a:pt x="611189" y="968293"/>
                </a:lnTo>
                <a:lnTo>
                  <a:pt x="611189" y="1577526"/>
                </a:lnTo>
                <a:lnTo>
                  <a:pt x="814267" y="1577526"/>
                </a:lnTo>
                <a:lnTo>
                  <a:pt x="814267" y="467707"/>
                </a:lnTo>
                <a:lnTo>
                  <a:pt x="1235387" y="200286"/>
                </a:lnTo>
                <a:close/>
              </a:path>
            </a:pathLst>
          </a:custGeom>
          <a:solidFill>
            <a:srgbClr val="FF6600"/>
          </a:solidFill>
          <a:ln w="338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10">
            <a:extLst>
              <a:ext uri="{FF2B5EF4-FFF2-40B4-BE49-F238E27FC236}">
                <a16:creationId xmlns:a16="http://schemas.microsoft.com/office/drawing/2014/main" id="{2DEFCBF6-EB4B-449C-A9D2-0CD2DB1C9FD8}"/>
              </a:ext>
            </a:extLst>
          </p:cNvPr>
          <p:cNvSpPr/>
          <p:nvPr/>
        </p:nvSpPr>
        <p:spPr>
          <a:xfrm rot="20382386" flipH="1">
            <a:off x="8303568" y="4418690"/>
            <a:ext cx="358036" cy="466764"/>
          </a:xfrm>
          <a:custGeom>
            <a:avLst/>
            <a:gdLst>
              <a:gd name="connsiteX0" fmla="*/ 885544 w 885543"/>
              <a:gd name="connsiteY0" fmla="*/ 170498 h 1960722"/>
              <a:gd name="connsiteX1" fmla="*/ 736358 w 885543"/>
              <a:gd name="connsiteY1" fmla="*/ 0 h 1960722"/>
              <a:gd name="connsiteX2" fmla="*/ 587173 w 885543"/>
              <a:gd name="connsiteY2" fmla="*/ 170498 h 1960722"/>
              <a:gd name="connsiteX3" fmla="*/ 715835 w 885543"/>
              <a:gd name="connsiteY3" fmla="*/ 379655 h 1960722"/>
              <a:gd name="connsiteX4" fmla="*/ 715046 w 885543"/>
              <a:gd name="connsiteY4" fmla="*/ 383620 h 1960722"/>
              <a:gd name="connsiteX5" fmla="*/ 737168 w 885543"/>
              <a:gd name="connsiteY5" fmla="*/ 538645 h 1960722"/>
              <a:gd name="connsiteX6" fmla="*/ 757670 w 885543"/>
              <a:gd name="connsiteY6" fmla="*/ 681990 h 1960722"/>
              <a:gd name="connsiteX7" fmla="*/ 737168 w 885543"/>
              <a:gd name="connsiteY7" fmla="*/ 825336 h 1960722"/>
              <a:gd name="connsiteX8" fmla="*/ 724551 w 885543"/>
              <a:gd name="connsiteY8" fmla="*/ 875015 h 1960722"/>
              <a:gd name="connsiteX9" fmla="*/ 690452 w 885543"/>
              <a:gd name="connsiteY9" fmla="*/ 893365 h 1960722"/>
              <a:gd name="connsiteX10" fmla="*/ 462582 w 885543"/>
              <a:gd name="connsiteY10" fmla="*/ 1129547 h 1960722"/>
              <a:gd name="connsiteX11" fmla="*/ 320770 w 885543"/>
              <a:gd name="connsiteY11" fmla="*/ 1129547 h 1960722"/>
              <a:gd name="connsiteX12" fmla="*/ 316039 w 885543"/>
              <a:gd name="connsiteY12" fmla="*/ 1129717 h 1960722"/>
              <a:gd name="connsiteX13" fmla="*/ 111570 w 885543"/>
              <a:gd name="connsiteY13" fmla="*/ 1268374 h 1960722"/>
              <a:gd name="connsiteX14" fmla="*/ 5115 w 885543"/>
              <a:gd name="connsiteY14" fmla="*/ 1520370 h 1960722"/>
              <a:gd name="connsiteX15" fmla="*/ 38938 w 885543"/>
              <a:gd name="connsiteY15" fmla="*/ 1604233 h 1960722"/>
              <a:gd name="connsiteX16" fmla="*/ 122801 w 885543"/>
              <a:gd name="connsiteY16" fmla="*/ 1570411 h 1960722"/>
              <a:gd name="connsiteX17" fmla="*/ 192897 w 885543"/>
              <a:gd name="connsiteY17" fmla="*/ 1405092 h 1960722"/>
              <a:gd name="connsiteX18" fmla="*/ 192897 w 885543"/>
              <a:gd name="connsiteY18" fmla="*/ 1524867 h 1960722"/>
              <a:gd name="connsiteX19" fmla="*/ 106561 w 885543"/>
              <a:gd name="connsiteY19" fmla="*/ 1726288 h 1960722"/>
              <a:gd name="connsiteX20" fmla="*/ 192897 w 885543"/>
              <a:gd name="connsiteY20" fmla="*/ 1726288 h 1960722"/>
              <a:gd name="connsiteX21" fmla="*/ 192897 w 885543"/>
              <a:gd name="connsiteY21" fmla="*/ 1960722 h 1960722"/>
              <a:gd name="connsiteX22" fmla="*/ 320770 w 885543"/>
              <a:gd name="connsiteY22" fmla="*/ 1960722 h 1960722"/>
              <a:gd name="connsiteX23" fmla="*/ 320770 w 885543"/>
              <a:gd name="connsiteY23" fmla="*/ 1726288 h 1960722"/>
              <a:gd name="connsiteX24" fmla="*/ 384707 w 885543"/>
              <a:gd name="connsiteY24" fmla="*/ 1726288 h 1960722"/>
              <a:gd name="connsiteX25" fmla="*/ 384707 w 885543"/>
              <a:gd name="connsiteY25" fmla="*/ 1960722 h 1960722"/>
              <a:gd name="connsiteX26" fmla="*/ 512580 w 885543"/>
              <a:gd name="connsiteY26" fmla="*/ 1960722 h 1960722"/>
              <a:gd name="connsiteX27" fmla="*/ 512580 w 885543"/>
              <a:gd name="connsiteY27" fmla="*/ 1726288 h 1960722"/>
              <a:gd name="connsiteX28" fmla="*/ 596742 w 885543"/>
              <a:gd name="connsiteY28" fmla="*/ 1726288 h 1960722"/>
              <a:gd name="connsiteX29" fmla="*/ 512580 w 885543"/>
              <a:gd name="connsiteY29" fmla="*/ 1529875 h 1960722"/>
              <a:gd name="connsiteX30" fmla="*/ 512580 w 885543"/>
              <a:gd name="connsiteY30" fmla="*/ 1261895 h 1960722"/>
              <a:gd name="connsiteX31" fmla="*/ 782371 w 885543"/>
              <a:gd name="connsiteY31" fmla="*/ 982109 h 1960722"/>
              <a:gd name="connsiteX32" fmla="*/ 780688 w 885543"/>
              <a:gd name="connsiteY32" fmla="*/ 891724 h 1960722"/>
              <a:gd name="connsiteX33" fmla="*/ 766600 w 885543"/>
              <a:gd name="connsiteY33" fmla="*/ 881750 h 1960722"/>
              <a:gd name="connsiteX34" fmla="*/ 778130 w 885543"/>
              <a:gd name="connsiteY34" fmla="*/ 836994 h 1960722"/>
              <a:gd name="connsiteX35" fmla="*/ 800295 w 885543"/>
              <a:gd name="connsiteY35" fmla="*/ 681990 h 1960722"/>
              <a:gd name="connsiteX36" fmla="*/ 778173 w 885543"/>
              <a:gd name="connsiteY36" fmla="*/ 526965 h 1960722"/>
              <a:gd name="connsiteX37" fmla="*/ 757670 w 885543"/>
              <a:gd name="connsiteY37" fmla="*/ 383620 h 1960722"/>
              <a:gd name="connsiteX38" fmla="*/ 756861 w 885543"/>
              <a:gd name="connsiteY38" fmla="*/ 379655 h 1960722"/>
              <a:gd name="connsiteX39" fmla="*/ 885544 w 885543"/>
              <a:gd name="connsiteY39" fmla="*/ 170498 h 1960722"/>
              <a:gd name="connsiteX0" fmla="*/ 885544 w 885544"/>
              <a:gd name="connsiteY0" fmla="*/ 26145 h 1816369"/>
              <a:gd name="connsiteX1" fmla="*/ 587173 w 885544"/>
              <a:gd name="connsiteY1" fmla="*/ 26145 h 1816369"/>
              <a:gd name="connsiteX2" fmla="*/ 715835 w 885544"/>
              <a:gd name="connsiteY2" fmla="*/ 235302 h 1816369"/>
              <a:gd name="connsiteX3" fmla="*/ 715046 w 885544"/>
              <a:gd name="connsiteY3" fmla="*/ 239267 h 1816369"/>
              <a:gd name="connsiteX4" fmla="*/ 737168 w 885544"/>
              <a:gd name="connsiteY4" fmla="*/ 394292 h 1816369"/>
              <a:gd name="connsiteX5" fmla="*/ 757670 w 885544"/>
              <a:gd name="connsiteY5" fmla="*/ 537637 h 1816369"/>
              <a:gd name="connsiteX6" fmla="*/ 737168 w 885544"/>
              <a:gd name="connsiteY6" fmla="*/ 680983 h 1816369"/>
              <a:gd name="connsiteX7" fmla="*/ 724551 w 885544"/>
              <a:gd name="connsiteY7" fmla="*/ 730662 h 1816369"/>
              <a:gd name="connsiteX8" fmla="*/ 690452 w 885544"/>
              <a:gd name="connsiteY8" fmla="*/ 749012 h 1816369"/>
              <a:gd name="connsiteX9" fmla="*/ 462582 w 885544"/>
              <a:gd name="connsiteY9" fmla="*/ 985194 h 1816369"/>
              <a:gd name="connsiteX10" fmla="*/ 320770 w 885544"/>
              <a:gd name="connsiteY10" fmla="*/ 985194 h 1816369"/>
              <a:gd name="connsiteX11" fmla="*/ 316039 w 885544"/>
              <a:gd name="connsiteY11" fmla="*/ 985364 h 1816369"/>
              <a:gd name="connsiteX12" fmla="*/ 111570 w 885544"/>
              <a:gd name="connsiteY12" fmla="*/ 1124021 h 1816369"/>
              <a:gd name="connsiteX13" fmla="*/ 5115 w 885544"/>
              <a:gd name="connsiteY13" fmla="*/ 1376017 h 1816369"/>
              <a:gd name="connsiteX14" fmla="*/ 38938 w 885544"/>
              <a:gd name="connsiteY14" fmla="*/ 1459880 h 1816369"/>
              <a:gd name="connsiteX15" fmla="*/ 122801 w 885544"/>
              <a:gd name="connsiteY15" fmla="*/ 1426058 h 1816369"/>
              <a:gd name="connsiteX16" fmla="*/ 192897 w 885544"/>
              <a:gd name="connsiteY16" fmla="*/ 1260739 h 1816369"/>
              <a:gd name="connsiteX17" fmla="*/ 192897 w 885544"/>
              <a:gd name="connsiteY17" fmla="*/ 1380514 h 1816369"/>
              <a:gd name="connsiteX18" fmla="*/ 106561 w 885544"/>
              <a:gd name="connsiteY18" fmla="*/ 1581935 h 1816369"/>
              <a:gd name="connsiteX19" fmla="*/ 192897 w 885544"/>
              <a:gd name="connsiteY19" fmla="*/ 1581935 h 1816369"/>
              <a:gd name="connsiteX20" fmla="*/ 192897 w 885544"/>
              <a:gd name="connsiteY20" fmla="*/ 1816369 h 1816369"/>
              <a:gd name="connsiteX21" fmla="*/ 320770 w 885544"/>
              <a:gd name="connsiteY21" fmla="*/ 1816369 h 1816369"/>
              <a:gd name="connsiteX22" fmla="*/ 320770 w 885544"/>
              <a:gd name="connsiteY22" fmla="*/ 1581935 h 1816369"/>
              <a:gd name="connsiteX23" fmla="*/ 384707 w 885544"/>
              <a:gd name="connsiteY23" fmla="*/ 1581935 h 1816369"/>
              <a:gd name="connsiteX24" fmla="*/ 384707 w 885544"/>
              <a:gd name="connsiteY24" fmla="*/ 1816369 h 1816369"/>
              <a:gd name="connsiteX25" fmla="*/ 512580 w 885544"/>
              <a:gd name="connsiteY25" fmla="*/ 1816369 h 1816369"/>
              <a:gd name="connsiteX26" fmla="*/ 512580 w 885544"/>
              <a:gd name="connsiteY26" fmla="*/ 1581935 h 1816369"/>
              <a:gd name="connsiteX27" fmla="*/ 596742 w 885544"/>
              <a:gd name="connsiteY27" fmla="*/ 1581935 h 1816369"/>
              <a:gd name="connsiteX28" fmla="*/ 512580 w 885544"/>
              <a:gd name="connsiteY28" fmla="*/ 1385522 h 1816369"/>
              <a:gd name="connsiteX29" fmla="*/ 512580 w 885544"/>
              <a:gd name="connsiteY29" fmla="*/ 1117542 h 1816369"/>
              <a:gd name="connsiteX30" fmla="*/ 782371 w 885544"/>
              <a:gd name="connsiteY30" fmla="*/ 837756 h 1816369"/>
              <a:gd name="connsiteX31" fmla="*/ 780688 w 885544"/>
              <a:gd name="connsiteY31" fmla="*/ 747371 h 1816369"/>
              <a:gd name="connsiteX32" fmla="*/ 766600 w 885544"/>
              <a:gd name="connsiteY32" fmla="*/ 737397 h 1816369"/>
              <a:gd name="connsiteX33" fmla="*/ 778130 w 885544"/>
              <a:gd name="connsiteY33" fmla="*/ 692641 h 1816369"/>
              <a:gd name="connsiteX34" fmla="*/ 800295 w 885544"/>
              <a:gd name="connsiteY34" fmla="*/ 537637 h 1816369"/>
              <a:gd name="connsiteX35" fmla="*/ 778173 w 885544"/>
              <a:gd name="connsiteY35" fmla="*/ 382612 h 1816369"/>
              <a:gd name="connsiteX36" fmla="*/ 757670 w 885544"/>
              <a:gd name="connsiteY36" fmla="*/ 239267 h 1816369"/>
              <a:gd name="connsiteX37" fmla="*/ 756861 w 885544"/>
              <a:gd name="connsiteY37" fmla="*/ 235302 h 1816369"/>
              <a:gd name="connsiteX38" fmla="*/ 885544 w 885544"/>
              <a:gd name="connsiteY38" fmla="*/ 26145 h 1816369"/>
              <a:gd name="connsiteX0" fmla="*/ 885544 w 885544"/>
              <a:gd name="connsiteY0" fmla="*/ 0 h 1790224"/>
              <a:gd name="connsiteX1" fmla="*/ 715835 w 885544"/>
              <a:gd name="connsiteY1" fmla="*/ 209157 h 1790224"/>
              <a:gd name="connsiteX2" fmla="*/ 715046 w 885544"/>
              <a:gd name="connsiteY2" fmla="*/ 213122 h 1790224"/>
              <a:gd name="connsiteX3" fmla="*/ 737168 w 885544"/>
              <a:gd name="connsiteY3" fmla="*/ 368147 h 1790224"/>
              <a:gd name="connsiteX4" fmla="*/ 757670 w 885544"/>
              <a:gd name="connsiteY4" fmla="*/ 511492 h 1790224"/>
              <a:gd name="connsiteX5" fmla="*/ 737168 w 885544"/>
              <a:gd name="connsiteY5" fmla="*/ 654838 h 1790224"/>
              <a:gd name="connsiteX6" fmla="*/ 724551 w 885544"/>
              <a:gd name="connsiteY6" fmla="*/ 704517 h 1790224"/>
              <a:gd name="connsiteX7" fmla="*/ 690452 w 885544"/>
              <a:gd name="connsiteY7" fmla="*/ 722867 h 1790224"/>
              <a:gd name="connsiteX8" fmla="*/ 462582 w 885544"/>
              <a:gd name="connsiteY8" fmla="*/ 959049 h 1790224"/>
              <a:gd name="connsiteX9" fmla="*/ 320770 w 885544"/>
              <a:gd name="connsiteY9" fmla="*/ 959049 h 1790224"/>
              <a:gd name="connsiteX10" fmla="*/ 316039 w 885544"/>
              <a:gd name="connsiteY10" fmla="*/ 959219 h 1790224"/>
              <a:gd name="connsiteX11" fmla="*/ 111570 w 885544"/>
              <a:gd name="connsiteY11" fmla="*/ 1097876 h 1790224"/>
              <a:gd name="connsiteX12" fmla="*/ 5115 w 885544"/>
              <a:gd name="connsiteY12" fmla="*/ 1349872 h 1790224"/>
              <a:gd name="connsiteX13" fmla="*/ 38938 w 885544"/>
              <a:gd name="connsiteY13" fmla="*/ 1433735 h 1790224"/>
              <a:gd name="connsiteX14" fmla="*/ 122801 w 885544"/>
              <a:gd name="connsiteY14" fmla="*/ 1399913 h 1790224"/>
              <a:gd name="connsiteX15" fmla="*/ 192897 w 885544"/>
              <a:gd name="connsiteY15" fmla="*/ 1234594 h 1790224"/>
              <a:gd name="connsiteX16" fmla="*/ 192897 w 885544"/>
              <a:gd name="connsiteY16" fmla="*/ 1354369 h 1790224"/>
              <a:gd name="connsiteX17" fmla="*/ 106561 w 885544"/>
              <a:gd name="connsiteY17" fmla="*/ 1555790 h 1790224"/>
              <a:gd name="connsiteX18" fmla="*/ 192897 w 885544"/>
              <a:gd name="connsiteY18" fmla="*/ 1555790 h 1790224"/>
              <a:gd name="connsiteX19" fmla="*/ 192897 w 885544"/>
              <a:gd name="connsiteY19" fmla="*/ 1790224 h 1790224"/>
              <a:gd name="connsiteX20" fmla="*/ 320770 w 885544"/>
              <a:gd name="connsiteY20" fmla="*/ 1790224 h 1790224"/>
              <a:gd name="connsiteX21" fmla="*/ 320770 w 885544"/>
              <a:gd name="connsiteY21" fmla="*/ 1555790 h 1790224"/>
              <a:gd name="connsiteX22" fmla="*/ 384707 w 885544"/>
              <a:gd name="connsiteY22" fmla="*/ 1555790 h 1790224"/>
              <a:gd name="connsiteX23" fmla="*/ 384707 w 885544"/>
              <a:gd name="connsiteY23" fmla="*/ 1790224 h 1790224"/>
              <a:gd name="connsiteX24" fmla="*/ 512580 w 885544"/>
              <a:gd name="connsiteY24" fmla="*/ 1790224 h 1790224"/>
              <a:gd name="connsiteX25" fmla="*/ 512580 w 885544"/>
              <a:gd name="connsiteY25" fmla="*/ 1555790 h 1790224"/>
              <a:gd name="connsiteX26" fmla="*/ 596742 w 885544"/>
              <a:gd name="connsiteY26" fmla="*/ 1555790 h 1790224"/>
              <a:gd name="connsiteX27" fmla="*/ 512580 w 885544"/>
              <a:gd name="connsiteY27" fmla="*/ 1359377 h 1790224"/>
              <a:gd name="connsiteX28" fmla="*/ 512580 w 885544"/>
              <a:gd name="connsiteY28" fmla="*/ 1091397 h 1790224"/>
              <a:gd name="connsiteX29" fmla="*/ 782371 w 885544"/>
              <a:gd name="connsiteY29" fmla="*/ 811611 h 1790224"/>
              <a:gd name="connsiteX30" fmla="*/ 780688 w 885544"/>
              <a:gd name="connsiteY30" fmla="*/ 721226 h 1790224"/>
              <a:gd name="connsiteX31" fmla="*/ 766600 w 885544"/>
              <a:gd name="connsiteY31" fmla="*/ 711252 h 1790224"/>
              <a:gd name="connsiteX32" fmla="*/ 778130 w 885544"/>
              <a:gd name="connsiteY32" fmla="*/ 666496 h 1790224"/>
              <a:gd name="connsiteX33" fmla="*/ 800295 w 885544"/>
              <a:gd name="connsiteY33" fmla="*/ 511492 h 1790224"/>
              <a:gd name="connsiteX34" fmla="*/ 778173 w 885544"/>
              <a:gd name="connsiteY34" fmla="*/ 356467 h 1790224"/>
              <a:gd name="connsiteX35" fmla="*/ 757670 w 885544"/>
              <a:gd name="connsiteY35" fmla="*/ 213122 h 1790224"/>
              <a:gd name="connsiteX36" fmla="*/ 756861 w 885544"/>
              <a:gd name="connsiteY36" fmla="*/ 209157 h 1790224"/>
              <a:gd name="connsiteX37" fmla="*/ 885544 w 885544"/>
              <a:gd name="connsiteY37" fmla="*/ 0 h 1790224"/>
              <a:gd name="connsiteX0" fmla="*/ 756861 w 800388"/>
              <a:gd name="connsiteY0" fmla="*/ 496 h 1581563"/>
              <a:gd name="connsiteX1" fmla="*/ 715835 w 800388"/>
              <a:gd name="connsiteY1" fmla="*/ 496 h 1581563"/>
              <a:gd name="connsiteX2" fmla="*/ 715046 w 800388"/>
              <a:gd name="connsiteY2" fmla="*/ 4461 h 1581563"/>
              <a:gd name="connsiteX3" fmla="*/ 737168 w 800388"/>
              <a:gd name="connsiteY3" fmla="*/ 159486 h 1581563"/>
              <a:gd name="connsiteX4" fmla="*/ 757670 w 800388"/>
              <a:gd name="connsiteY4" fmla="*/ 302831 h 1581563"/>
              <a:gd name="connsiteX5" fmla="*/ 737168 w 800388"/>
              <a:gd name="connsiteY5" fmla="*/ 446177 h 1581563"/>
              <a:gd name="connsiteX6" fmla="*/ 724551 w 800388"/>
              <a:gd name="connsiteY6" fmla="*/ 495856 h 1581563"/>
              <a:gd name="connsiteX7" fmla="*/ 690452 w 800388"/>
              <a:gd name="connsiteY7" fmla="*/ 514206 h 1581563"/>
              <a:gd name="connsiteX8" fmla="*/ 462582 w 800388"/>
              <a:gd name="connsiteY8" fmla="*/ 750388 h 1581563"/>
              <a:gd name="connsiteX9" fmla="*/ 320770 w 800388"/>
              <a:gd name="connsiteY9" fmla="*/ 750388 h 1581563"/>
              <a:gd name="connsiteX10" fmla="*/ 316039 w 800388"/>
              <a:gd name="connsiteY10" fmla="*/ 750558 h 1581563"/>
              <a:gd name="connsiteX11" fmla="*/ 111570 w 800388"/>
              <a:gd name="connsiteY11" fmla="*/ 889215 h 1581563"/>
              <a:gd name="connsiteX12" fmla="*/ 5115 w 800388"/>
              <a:gd name="connsiteY12" fmla="*/ 1141211 h 1581563"/>
              <a:gd name="connsiteX13" fmla="*/ 38938 w 800388"/>
              <a:gd name="connsiteY13" fmla="*/ 1225074 h 1581563"/>
              <a:gd name="connsiteX14" fmla="*/ 122801 w 800388"/>
              <a:gd name="connsiteY14" fmla="*/ 1191252 h 1581563"/>
              <a:gd name="connsiteX15" fmla="*/ 192897 w 800388"/>
              <a:gd name="connsiteY15" fmla="*/ 1025933 h 1581563"/>
              <a:gd name="connsiteX16" fmla="*/ 192897 w 800388"/>
              <a:gd name="connsiteY16" fmla="*/ 1145708 h 1581563"/>
              <a:gd name="connsiteX17" fmla="*/ 106561 w 800388"/>
              <a:gd name="connsiteY17" fmla="*/ 1347129 h 1581563"/>
              <a:gd name="connsiteX18" fmla="*/ 192897 w 800388"/>
              <a:gd name="connsiteY18" fmla="*/ 1347129 h 1581563"/>
              <a:gd name="connsiteX19" fmla="*/ 192897 w 800388"/>
              <a:gd name="connsiteY19" fmla="*/ 1581563 h 1581563"/>
              <a:gd name="connsiteX20" fmla="*/ 320770 w 800388"/>
              <a:gd name="connsiteY20" fmla="*/ 1581563 h 1581563"/>
              <a:gd name="connsiteX21" fmla="*/ 320770 w 800388"/>
              <a:gd name="connsiteY21" fmla="*/ 1347129 h 1581563"/>
              <a:gd name="connsiteX22" fmla="*/ 384707 w 800388"/>
              <a:gd name="connsiteY22" fmla="*/ 1347129 h 1581563"/>
              <a:gd name="connsiteX23" fmla="*/ 384707 w 800388"/>
              <a:gd name="connsiteY23" fmla="*/ 1581563 h 1581563"/>
              <a:gd name="connsiteX24" fmla="*/ 512580 w 800388"/>
              <a:gd name="connsiteY24" fmla="*/ 1581563 h 1581563"/>
              <a:gd name="connsiteX25" fmla="*/ 512580 w 800388"/>
              <a:gd name="connsiteY25" fmla="*/ 1347129 h 1581563"/>
              <a:gd name="connsiteX26" fmla="*/ 596742 w 800388"/>
              <a:gd name="connsiteY26" fmla="*/ 1347129 h 1581563"/>
              <a:gd name="connsiteX27" fmla="*/ 512580 w 800388"/>
              <a:gd name="connsiteY27" fmla="*/ 1150716 h 1581563"/>
              <a:gd name="connsiteX28" fmla="*/ 512580 w 800388"/>
              <a:gd name="connsiteY28" fmla="*/ 882736 h 1581563"/>
              <a:gd name="connsiteX29" fmla="*/ 782371 w 800388"/>
              <a:gd name="connsiteY29" fmla="*/ 602950 h 1581563"/>
              <a:gd name="connsiteX30" fmla="*/ 780688 w 800388"/>
              <a:gd name="connsiteY30" fmla="*/ 512565 h 1581563"/>
              <a:gd name="connsiteX31" fmla="*/ 766600 w 800388"/>
              <a:gd name="connsiteY31" fmla="*/ 502591 h 1581563"/>
              <a:gd name="connsiteX32" fmla="*/ 778130 w 800388"/>
              <a:gd name="connsiteY32" fmla="*/ 457835 h 1581563"/>
              <a:gd name="connsiteX33" fmla="*/ 800295 w 800388"/>
              <a:gd name="connsiteY33" fmla="*/ 302831 h 1581563"/>
              <a:gd name="connsiteX34" fmla="*/ 778173 w 800388"/>
              <a:gd name="connsiteY34" fmla="*/ 147806 h 1581563"/>
              <a:gd name="connsiteX35" fmla="*/ 757670 w 800388"/>
              <a:gd name="connsiteY35" fmla="*/ 4461 h 1581563"/>
              <a:gd name="connsiteX36" fmla="*/ 756861 w 800388"/>
              <a:gd name="connsiteY36" fmla="*/ 496 h 1581563"/>
              <a:gd name="connsiteX0" fmla="*/ 757670 w 800388"/>
              <a:gd name="connsiteY0" fmla="*/ 12044 h 1589146"/>
              <a:gd name="connsiteX1" fmla="*/ 715835 w 800388"/>
              <a:gd name="connsiteY1" fmla="*/ 8079 h 1589146"/>
              <a:gd name="connsiteX2" fmla="*/ 715046 w 800388"/>
              <a:gd name="connsiteY2" fmla="*/ 12044 h 1589146"/>
              <a:gd name="connsiteX3" fmla="*/ 737168 w 800388"/>
              <a:gd name="connsiteY3" fmla="*/ 167069 h 1589146"/>
              <a:gd name="connsiteX4" fmla="*/ 757670 w 800388"/>
              <a:gd name="connsiteY4" fmla="*/ 310414 h 1589146"/>
              <a:gd name="connsiteX5" fmla="*/ 737168 w 800388"/>
              <a:gd name="connsiteY5" fmla="*/ 453760 h 1589146"/>
              <a:gd name="connsiteX6" fmla="*/ 724551 w 800388"/>
              <a:gd name="connsiteY6" fmla="*/ 503439 h 1589146"/>
              <a:gd name="connsiteX7" fmla="*/ 690452 w 800388"/>
              <a:gd name="connsiteY7" fmla="*/ 521789 h 1589146"/>
              <a:gd name="connsiteX8" fmla="*/ 462582 w 800388"/>
              <a:gd name="connsiteY8" fmla="*/ 757971 h 1589146"/>
              <a:gd name="connsiteX9" fmla="*/ 320770 w 800388"/>
              <a:gd name="connsiteY9" fmla="*/ 757971 h 1589146"/>
              <a:gd name="connsiteX10" fmla="*/ 316039 w 800388"/>
              <a:gd name="connsiteY10" fmla="*/ 758141 h 1589146"/>
              <a:gd name="connsiteX11" fmla="*/ 111570 w 800388"/>
              <a:gd name="connsiteY11" fmla="*/ 896798 h 1589146"/>
              <a:gd name="connsiteX12" fmla="*/ 5115 w 800388"/>
              <a:gd name="connsiteY12" fmla="*/ 1148794 h 1589146"/>
              <a:gd name="connsiteX13" fmla="*/ 38938 w 800388"/>
              <a:gd name="connsiteY13" fmla="*/ 1232657 h 1589146"/>
              <a:gd name="connsiteX14" fmla="*/ 122801 w 800388"/>
              <a:gd name="connsiteY14" fmla="*/ 1198835 h 1589146"/>
              <a:gd name="connsiteX15" fmla="*/ 192897 w 800388"/>
              <a:gd name="connsiteY15" fmla="*/ 1033516 h 1589146"/>
              <a:gd name="connsiteX16" fmla="*/ 192897 w 800388"/>
              <a:gd name="connsiteY16" fmla="*/ 1153291 h 1589146"/>
              <a:gd name="connsiteX17" fmla="*/ 106561 w 800388"/>
              <a:gd name="connsiteY17" fmla="*/ 1354712 h 1589146"/>
              <a:gd name="connsiteX18" fmla="*/ 192897 w 800388"/>
              <a:gd name="connsiteY18" fmla="*/ 1354712 h 1589146"/>
              <a:gd name="connsiteX19" fmla="*/ 192897 w 800388"/>
              <a:gd name="connsiteY19" fmla="*/ 1589146 h 1589146"/>
              <a:gd name="connsiteX20" fmla="*/ 320770 w 800388"/>
              <a:gd name="connsiteY20" fmla="*/ 1589146 h 1589146"/>
              <a:gd name="connsiteX21" fmla="*/ 320770 w 800388"/>
              <a:gd name="connsiteY21" fmla="*/ 1354712 h 1589146"/>
              <a:gd name="connsiteX22" fmla="*/ 384707 w 800388"/>
              <a:gd name="connsiteY22" fmla="*/ 1354712 h 1589146"/>
              <a:gd name="connsiteX23" fmla="*/ 384707 w 800388"/>
              <a:gd name="connsiteY23" fmla="*/ 1589146 h 1589146"/>
              <a:gd name="connsiteX24" fmla="*/ 512580 w 800388"/>
              <a:gd name="connsiteY24" fmla="*/ 1589146 h 1589146"/>
              <a:gd name="connsiteX25" fmla="*/ 512580 w 800388"/>
              <a:gd name="connsiteY25" fmla="*/ 1354712 h 1589146"/>
              <a:gd name="connsiteX26" fmla="*/ 596742 w 800388"/>
              <a:gd name="connsiteY26" fmla="*/ 1354712 h 1589146"/>
              <a:gd name="connsiteX27" fmla="*/ 512580 w 800388"/>
              <a:gd name="connsiteY27" fmla="*/ 1158299 h 1589146"/>
              <a:gd name="connsiteX28" fmla="*/ 512580 w 800388"/>
              <a:gd name="connsiteY28" fmla="*/ 890319 h 1589146"/>
              <a:gd name="connsiteX29" fmla="*/ 782371 w 800388"/>
              <a:gd name="connsiteY29" fmla="*/ 610533 h 1589146"/>
              <a:gd name="connsiteX30" fmla="*/ 780688 w 800388"/>
              <a:gd name="connsiteY30" fmla="*/ 520148 h 1589146"/>
              <a:gd name="connsiteX31" fmla="*/ 766600 w 800388"/>
              <a:gd name="connsiteY31" fmla="*/ 510174 h 1589146"/>
              <a:gd name="connsiteX32" fmla="*/ 778130 w 800388"/>
              <a:gd name="connsiteY32" fmla="*/ 465418 h 1589146"/>
              <a:gd name="connsiteX33" fmla="*/ 800295 w 800388"/>
              <a:gd name="connsiteY33" fmla="*/ 310414 h 1589146"/>
              <a:gd name="connsiteX34" fmla="*/ 778173 w 800388"/>
              <a:gd name="connsiteY34" fmla="*/ 155389 h 1589146"/>
              <a:gd name="connsiteX35" fmla="*/ 757670 w 800388"/>
              <a:gd name="connsiteY35" fmla="*/ 12044 h 1589146"/>
              <a:gd name="connsiteX0" fmla="*/ 757670 w 800388"/>
              <a:gd name="connsiteY0" fmla="*/ 12044 h 1589146"/>
              <a:gd name="connsiteX1" fmla="*/ 715835 w 800388"/>
              <a:gd name="connsiteY1" fmla="*/ 8079 h 1589146"/>
              <a:gd name="connsiteX2" fmla="*/ 737168 w 800388"/>
              <a:gd name="connsiteY2" fmla="*/ 167069 h 1589146"/>
              <a:gd name="connsiteX3" fmla="*/ 757670 w 800388"/>
              <a:gd name="connsiteY3" fmla="*/ 310414 h 1589146"/>
              <a:gd name="connsiteX4" fmla="*/ 737168 w 800388"/>
              <a:gd name="connsiteY4" fmla="*/ 453760 h 1589146"/>
              <a:gd name="connsiteX5" fmla="*/ 724551 w 800388"/>
              <a:gd name="connsiteY5" fmla="*/ 503439 h 1589146"/>
              <a:gd name="connsiteX6" fmla="*/ 690452 w 800388"/>
              <a:gd name="connsiteY6" fmla="*/ 521789 h 1589146"/>
              <a:gd name="connsiteX7" fmla="*/ 462582 w 800388"/>
              <a:gd name="connsiteY7" fmla="*/ 757971 h 1589146"/>
              <a:gd name="connsiteX8" fmla="*/ 320770 w 800388"/>
              <a:gd name="connsiteY8" fmla="*/ 757971 h 1589146"/>
              <a:gd name="connsiteX9" fmla="*/ 316039 w 800388"/>
              <a:gd name="connsiteY9" fmla="*/ 758141 h 1589146"/>
              <a:gd name="connsiteX10" fmla="*/ 111570 w 800388"/>
              <a:gd name="connsiteY10" fmla="*/ 896798 h 1589146"/>
              <a:gd name="connsiteX11" fmla="*/ 5115 w 800388"/>
              <a:gd name="connsiteY11" fmla="*/ 1148794 h 1589146"/>
              <a:gd name="connsiteX12" fmla="*/ 38938 w 800388"/>
              <a:gd name="connsiteY12" fmla="*/ 1232657 h 1589146"/>
              <a:gd name="connsiteX13" fmla="*/ 122801 w 800388"/>
              <a:gd name="connsiteY13" fmla="*/ 1198835 h 1589146"/>
              <a:gd name="connsiteX14" fmla="*/ 192897 w 800388"/>
              <a:gd name="connsiteY14" fmla="*/ 1033516 h 1589146"/>
              <a:gd name="connsiteX15" fmla="*/ 192897 w 800388"/>
              <a:gd name="connsiteY15" fmla="*/ 1153291 h 1589146"/>
              <a:gd name="connsiteX16" fmla="*/ 106561 w 800388"/>
              <a:gd name="connsiteY16" fmla="*/ 1354712 h 1589146"/>
              <a:gd name="connsiteX17" fmla="*/ 192897 w 800388"/>
              <a:gd name="connsiteY17" fmla="*/ 1354712 h 1589146"/>
              <a:gd name="connsiteX18" fmla="*/ 192897 w 800388"/>
              <a:gd name="connsiteY18" fmla="*/ 1589146 h 1589146"/>
              <a:gd name="connsiteX19" fmla="*/ 320770 w 800388"/>
              <a:gd name="connsiteY19" fmla="*/ 1589146 h 1589146"/>
              <a:gd name="connsiteX20" fmla="*/ 320770 w 800388"/>
              <a:gd name="connsiteY20" fmla="*/ 1354712 h 1589146"/>
              <a:gd name="connsiteX21" fmla="*/ 384707 w 800388"/>
              <a:gd name="connsiteY21" fmla="*/ 1354712 h 1589146"/>
              <a:gd name="connsiteX22" fmla="*/ 384707 w 800388"/>
              <a:gd name="connsiteY22" fmla="*/ 1589146 h 1589146"/>
              <a:gd name="connsiteX23" fmla="*/ 512580 w 800388"/>
              <a:gd name="connsiteY23" fmla="*/ 1589146 h 1589146"/>
              <a:gd name="connsiteX24" fmla="*/ 512580 w 800388"/>
              <a:gd name="connsiteY24" fmla="*/ 1354712 h 1589146"/>
              <a:gd name="connsiteX25" fmla="*/ 596742 w 800388"/>
              <a:gd name="connsiteY25" fmla="*/ 1354712 h 1589146"/>
              <a:gd name="connsiteX26" fmla="*/ 512580 w 800388"/>
              <a:gd name="connsiteY26" fmla="*/ 1158299 h 1589146"/>
              <a:gd name="connsiteX27" fmla="*/ 512580 w 800388"/>
              <a:gd name="connsiteY27" fmla="*/ 890319 h 1589146"/>
              <a:gd name="connsiteX28" fmla="*/ 782371 w 800388"/>
              <a:gd name="connsiteY28" fmla="*/ 610533 h 1589146"/>
              <a:gd name="connsiteX29" fmla="*/ 780688 w 800388"/>
              <a:gd name="connsiteY29" fmla="*/ 520148 h 1589146"/>
              <a:gd name="connsiteX30" fmla="*/ 766600 w 800388"/>
              <a:gd name="connsiteY30" fmla="*/ 510174 h 1589146"/>
              <a:gd name="connsiteX31" fmla="*/ 778130 w 800388"/>
              <a:gd name="connsiteY31" fmla="*/ 465418 h 1589146"/>
              <a:gd name="connsiteX32" fmla="*/ 800295 w 800388"/>
              <a:gd name="connsiteY32" fmla="*/ 310414 h 1589146"/>
              <a:gd name="connsiteX33" fmla="*/ 778173 w 800388"/>
              <a:gd name="connsiteY33" fmla="*/ 155389 h 1589146"/>
              <a:gd name="connsiteX34" fmla="*/ 757670 w 800388"/>
              <a:gd name="connsiteY34" fmla="*/ 12044 h 1589146"/>
              <a:gd name="connsiteX0" fmla="*/ 778173 w 800388"/>
              <a:gd name="connsiteY0" fmla="*/ 147339 h 1581096"/>
              <a:gd name="connsiteX1" fmla="*/ 715835 w 800388"/>
              <a:gd name="connsiteY1" fmla="*/ 29 h 1581096"/>
              <a:gd name="connsiteX2" fmla="*/ 737168 w 800388"/>
              <a:gd name="connsiteY2" fmla="*/ 159019 h 1581096"/>
              <a:gd name="connsiteX3" fmla="*/ 757670 w 800388"/>
              <a:gd name="connsiteY3" fmla="*/ 302364 h 1581096"/>
              <a:gd name="connsiteX4" fmla="*/ 737168 w 800388"/>
              <a:gd name="connsiteY4" fmla="*/ 445710 h 1581096"/>
              <a:gd name="connsiteX5" fmla="*/ 724551 w 800388"/>
              <a:gd name="connsiteY5" fmla="*/ 495389 h 1581096"/>
              <a:gd name="connsiteX6" fmla="*/ 690452 w 800388"/>
              <a:gd name="connsiteY6" fmla="*/ 513739 h 1581096"/>
              <a:gd name="connsiteX7" fmla="*/ 462582 w 800388"/>
              <a:gd name="connsiteY7" fmla="*/ 749921 h 1581096"/>
              <a:gd name="connsiteX8" fmla="*/ 320770 w 800388"/>
              <a:gd name="connsiteY8" fmla="*/ 749921 h 1581096"/>
              <a:gd name="connsiteX9" fmla="*/ 316039 w 800388"/>
              <a:gd name="connsiteY9" fmla="*/ 750091 h 1581096"/>
              <a:gd name="connsiteX10" fmla="*/ 111570 w 800388"/>
              <a:gd name="connsiteY10" fmla="*/ 888748 h 1581096"/>
              <a:gd name="connsiteX11" fmla="*/ 5115 w 800388"/>
              <a:gd name="connsiteY11" fmla="*/ 1140744 h 1581096"/>
              <a:gd name="connsiteX12" fmla="*/ 38938 w 800388"/>
              <a:gd name="connsiteY12" fmla="*/ 1224607 h 1581096"/>
              <a:gd name="connsiteX13" fmla="*/ 122801 w 800388"/>
              <a:gd name="connsiteY13" fmla="*/ 1190785 h 1581096"/>
              <a:gd name="connsiteX14" fmla="*/ 192897 w 800388"/>
              <a:gd name="connsiteY14" fmla="*/ 1025466 h 1581096"/>
              <a:gd name="connsiteX15" fmla="*/ 192897 w 800388"/>
              <a:gd name="connsiteY15" fmla="*/ 1145241 h 1581096"/>
              <a:gd name="connsiteX16" fmla="*/ 106561 w 800388"/>
              <a:gd name="connsiteY16" fmla="*/ 1346662 h 1581096"/>
              <a:gd name="connsiteX17" fmla="*/ 192897 w 800388"/>
              <a:gd name="connsiteY17" fmla="*/ 1346662 h 1581096"/>
              <a:gd name="connsiteX18" fmla="*/ 192897 w 800388"/>
              <a:gd name="connsiteY18" fmla="*/ 1581096 h 1581096"/>
              <a:gd name="connsiteX19" fmla="*/ 320770 w 800388"/>
              <a:gd name="connsiteY19" fmla="*/ 1581096 h 1581096"/>
              <a:gd name="connsiteX20" fmla="*/ 320770 w 800388"/>
              <a:gd name="connsiteY20" fmla="*/ 1346662 h 1581096"/>
              <a:gd name="connsiteX21" fmla="*/ 384707 w 800388"/>
              <a:gd name="connsiteY21" fmla="*/ 1346662 h 1581096"/>
              <a:gd name="connsiteX22" fmla="*/ 384707 w 800388"/>
              <a:gd name="connsiteY22" fmla="*/ 1581096 h 1581096"/>
              <a:gd name="connsiteX23" fmla="*/ 512580 w 800388"/>
              <a:gd name="connsiteY23" fmla="*/ 1581096 h 1581096"/>
              <a:gd name="connsiteX24" fmla="*/ 512580 w 800388"/>
              <a:gd name="connsiteY24" fmla="*/ 1346662 h 1581096"/>
              <a:gd name="connsiteX25" fmla="*/ 596742 w 800388"/>
              <a:gd name="connsiteY25" fmla="*/ 1346662 h 1581096"/>
              <a:gd name="connsiteX26" fmla="*/ 512580 w 800388"/>
              <a:gd name="connsiteY26" fmla="*/ 1150249 h 1581096"/>
              <a:gd name="connsiteX27" fmla="*/ 512580 w 800388"/>
              <a:gd name="connsiteY27" fmla="*/ 882269 h 1581096"/>
              <a:gd name="connsiteX28" fmla="*/ 782371 w 800388"/>
              <a:gd name="connsiteY28" fmla="*/ 602483 h 1581096"/>
              <a:gd name="connsiteX29" fmla="*/ 780688 w 800388"/>
              <a:gd name="connsiteY29" fmla="*/ 512098 h 1581096"/>
              <a:gd name="connsiteX30" fmla="*/ 766600 w 800388"/>
              <a:gd name="connsiteY30" fmla="*/ 502124 h 1581096"/>
              <a:gd name="connsiteX31" fmla="*/ 778130 w 800388"/>
              <a:gd name="connsiteY31" fmla="*/ 457368 h 1581096"/>
              <a:gd name="connsiteX32" fmla="*/ 800295 w 800388"/>
              <a:gd name="connsiteY32" fmla="*/ 302364 h 1581096"/>
              <a:gd name="connsiteX33" fmla="*/ 778173 w 800388"/>
              <a:gd name="connsiteY33" fmla="*/ 147339 h 1581096"/>
              <a:gd name="connsiteX0" fmla="*/ 778173 w 800388"/>
              <a:gd name="connsiteY0" fmla="*/ 13653 h 1447410"/>
              <a:gd name="connsiteX1" fmla="*/ 737168 w 800388"/>
              <a:gd name="connsiteY1" fmla="*/ 25333 h 1447410"/>
              <a:gd name="connsiteX2" fmla="*/ 757670 w 800388"/>
              <a:gd name="connsiteY2" fmla="*/ 168678 h 1447410"/>
              <a:gd name="connsiteX3" fmla="*/ 737168 w 800388"/>
              <a:gd name="connsiteY3" fmla="*/ 312024 h 1447410"/>
              <a:gd name="connsiteX4" fmla="*/ 724551 w 800388"/>
              <a:gd name="connsiteY4" fmla="*/ 361703 h 1447410"/>
              <a:gd name="connsiteX5" fmla="*/ 690452 w 800388"/>
              <a:gd name="connsiteY5" fmla="*/ 380053 h 1447410"/>
              <a:gd name="connsiteX6" fmla="*/ 462582 w 800388"/>
              <a:gd name="connsiteY6" fmla="*/ 616235 h 1447410"/>
              <a:gd name="connsiteX7" fmla="*/ 320770 w 800388"/>
              <a:gd name="connsiteY7" fmla="*/ 616235 h 1447410"/>
              <a:gd name="connsiteX8" fmla="*/ 316039 w 800388"/>
              <a:gd name="connsiteY8" fmla="*/ 616405 h 1447410"/>
              <a:gd name="connsiteX9" fmla="*/ 111570 w 800388"/>
              <a:gd name="connsiteY9" fmla="*/ 755062 h 1447410"/>
              <a:gd name="connsiteX10" fmla="*/ 5115 w 800388"/>
              <a:gd name="connsiteY10" fmla="*/ 1007058 h 1447410"/>
              <a:gd name="connsiteX11" fmla="*/ 38938 w 800388"/>
              <a:gd name="connsiteY11" fmla="*/ 1090921 h 1447410"/>
              <a:gd name="connsiteX12" fmla="*/ 122801 w 800388"/>
              <a:gd name="connsiteY12" fmla="*/ 1057099 h 1447410"/>
              <a:gd name="connsiteX13" fmla="*/ 192897 w 800388"/>
              <a:gd name="connsiteY13" fmla="*/ 891780 h 1447410"/>
              <a:gd name="connsiteX14" fmla="*/ 192897 w 800388"/>
              <a:gd name="connsiteY14" fmla="*/ 1011555 h 1447410"/>
              <a:gd name="connsiteX15" fmla="*/ 106561 w 800388"/>
              <a:gd name="connsiteY15" fmla="*/ 1212976 h 1447410"/>
              <a:gd name="connsiteX16" fmla="*/ 192897 w 800388"/>
              <a:gd name="connsiteY16" fmla="*/ 1212976 h 1447410"/>
              <a:gd name="connsiteX17" fmla="*/ 192897 w 800388"/>
              <a:gd name="connsiteY17" fmla="*/ 1447410 h 1447410"/>
              <a:gd name="connsiteX18" fmla="*/ 320770 w 800388"/>
              <a:gd name="connsiteY18" fmla="*/ 1447410 h 1447410"/>
              <a:gd name="connsiteX19" fmla="*/ 320770 w 800388"/>
              <a:gd name="connsiteY19" fmla="*/ 1212976 h 1447410"/>
              <a:gd name="connsiteX20" fmla="*/ 384707 w 800388"/>
              <a:gd name="connsiteY20" fmla="*/ 1212976 h 1447410"/>
              <a:gd name="connsiteX21" fmla="*/ 384707 w 800388"/>
              <a:gd name="connsiteY21" fmla="*/ 1447410 h 1447410"/>
              <a:gd name="connsiteX22" fmla="*/ 512580 w 800388"/>
              <a:gd name="connsiteY22" fmla="*/ 1447410 h 1447410"/>
              <a:gd name="connsiteX23" fmla="*/ 512580 w 800388"/>
              <a:gd name="connsiteY23" fmla="*/ 1212976 h 1447410"/>
              <a:gd name="connsiteX24" fmla="*/ 596742 w 800388"/>
              <a:gd name="connsiteY24" fmla="*/ 1212976 h 1447410"/>
              <a:gd name="connsiteX25" fmla="*/ 512580 w 800388"/>
              <a:gd name="connsiteY25" fmla="*/ 1016563 h 1447410"/>
              <a:gd name="connsiteX26" fmla="*/ 512580 w 800388"/>
              <a:gd name="connsiteY26" fmla="*/ 748583 h 1447410"/>
              <a:gd name="connsiteX27" fmla="*/ 782371 w 800388"/>
              <a:gd name="connsiteY27" fmla="*/ 468797 h 1447410"/>
              <a:gd name="connsiteX28" fmla="*/ 780688 w 800388"/>
              <a:gd name="connsiteY28" fmla="*/ 378412 h 1447410"/>
              <a:gd name="connsiteX29" fmla="*/ 766600 w 800388"/>
              <a:gd name="connsiteY29" fmla="*/ 368438 h 1447410"/>
              <a:gd name="connsiteX30" fmla="*/ 778130 w 800388"/>
              <a:gd name="connsiteY30" fmla="*/ 323682 h 1447410"/>
              <a:gd name="connsiteX31" fmla="*/ 800295 w 800388"/>
              <a:gd name="connsiteY31" fmla="*/ 168678 h 1447410"/>
              <a:gd name="connsiteX32" fmla="*/ 778173 w 800388"/>
              <a:gd name="connsiteY32" fmla="*/ 13653 h 1447410"/>
              <a:gd name="connsiteX0" fmla="*/ 800295 w 800386"/>
              <a:gd name="connsiteY0" fmla="*/ 143345 h 1422077"/>
              <a:gd name="connsiteX1" fmla="*/ 737168 w 800386"/>
              <a:gd name="connsiteY1" fmla="*/ 0 h 1422077"/>
              <a:gd name="connsiteX2" fmla="*/ 757670 w 800386"/>
              <a:gd name="connsiteY2" fmla="*/ 143345 h 1422077"/>
              <a:gd name="connsiteX3" fmla="*/ 737168 w 800386"/>
              <a:gd name="connsiteY3" fmla="*/ 286691 h 1422077"/>
              <a:gd name="connsiteX4" fmla="*/ 724551 w 800386"/>
              <a:gd name="connsiteY4" fmla="*/ 336370 h 1422077"/>
              <a:gd name="connsiteX5" fmla="*/ 690452 w 800386"/>
              <a:gd name="connsiteY5" fmla="*/ 354720 h 1422077"/>
              <a:gd name="connsiteX6" fmla="*/ 462582 w 800386"/>
              <a:gd name="connsiteY6" fmla="*/ 590902 h 1422077"/>
              <a:gd name="connsiteX7" fmla="*/ 320770 w 800386"/>
              <a:gd name="connsiteY7" fmla="*/ 590902 h 1422077"/>
              <a:gd name="connsiteX8" fmla="*/ 316039 w 800386"/>
              <a:gd name="connsiteY8" fmla="*/ 591072 h 1422077"/>
              <a:gd name="connsiteX9" fmla="*/ 111570 w 800386"/>
              <a:gd name="connsiteY9" fmla="*/ 729729 h 1422077"/>
              <a:gd name="connsiteX10" fmla="*/ 5115 w 800386"/>
              <a:gd name="connsiteY10" fmla="*/ 981725 h 1422077"/>
              <a:gd name="connsiteX11" fmla="*/ 38938 w 800386"/>
              <a:gd name="connsiteY11" fmla="*/ 1065588 h 1422077"/>
              <a:gd name="connsiteX12" fmla="*/ 122801 w 800386"/>
              <a:gd name="connsiteY12" fmla="*/ 1031766 h 1422077"/>
              <a:gd name="connsiteX13" fmla="*/ 192897 w 800386"/>
              <a:gd name="connsiteY13" fmla="*/ 866447 h 1422077"/>
              <a:gd name="connsiteX14" fmla="*/ 192897 w 800386"/>
              <a:gd name="connsiteY14" fmla="*/ 986222 h 1422077"/>
              <a:gd name="connsiteX15" fmla="*/ 106561 w 800386"/>
              <a:gd name="connsiteY15" fmla="*/ 1187643 h 1422077"/>
              <a:gd name="connsiteX16" fmla="*/ 192897 w 800386"/>
              <a:gd name="connsiteY16" fmla="*/ 1187643 h 1422077"/>
              <a:gd name="connsiteX17" fmla="*/ 192897 w 800386"/>
              <a:gd name="connsiteY17" fmla="*/ 1422077 h 1422077"/>
              <a:gd name="connsiteX18" fmla="*/ 320770 w 800386"/>
              <a:gd name="connsiteY18" fmla="*/ 1422077 h 1422077"/>
              <a:gd name="connsiteX19" fmla="*/ 320770 w 800386"/>
              <a:gd name="connsiteY19" fmla="*/ 1187643 h 1422077"/>
              <a:gd name="connsiteX20" fmla="*/ 384707 w 800386"/>
              <a:gd name="connsiteY20" fmla="*/ 1187643 h 1422077"/>
              <a:gd name="connsiteX21" fmla="*/ 384707 w 800386"/>
              <a:gd name="connsiteY21" fmla="*/ 1422077 h 1422077"/>
              <a:gd name="connsiteX22" fmla="*/ 512580 w 800386"/>
              <a:gd name="connsiteY22" fmla="*/ 1422077 h 1422077"/>
              <a:gd name="connsiteX23" fmla="*/ 512580 w 800386"/>
              <a:gd name="connsiteY23" fmla="*/ 1187643 h 1422077"/>
              <a:gd name="connsiteX24" fmla="*/ 596742 w 800386"/>
              <a:gd name="connsiteY24" fmla="*/ 1187643 h 1422077"/>
              <a:gd name="connsiteX25" fmla="*/ 512580 w 800386"/>
              <a:gd name="connsiteY25" fmla="*/ 991230 h 1422077"/>
              <a:gd name="connsiteX26" fmla="*/ 512580 w 800386"/>
              <a:gd name="connsiteY26" fmla="*/ 723250 h 1422077"/>
              <a:gd name="connsiteX27" fmla="*/ 782371 w 800386"/>
              <a:gd name="connsiteY27" fmla="*/ 443464 h 1422077"/>
              <a:gd name="connsiteX28" fmla="*/ 780688 w 800386"/>
              <a:gd name="connsiteY28" fmla="*/ 353079 h 1422077"/>
              <a:gd name="connsiteX29" fmla="*/ 766600 w 800386"/>
              <a:gd name="connsiteY29" fmla="*/ 343105 h 1422077"/>
              <a:gd name="connsiteX30" fmla="*/ 778130 w 800386"/>
              <a:gd name="connsiteY30" fmla="*/ 298349 h 1422077"/>
              <a:gd name="connsiteX31" fmla="*/ 800295 w 800386"/>
              <a:gd name="connsiteY31" fmla="*/ 143345 h 1422077"/>
              <a:gd name="connsiteX0" fmla="*/ 800295 w 800386"/>
              <a:gd name="connsiteY0" fmla="*/ 18654 h 1297386"/>
              <a:gd name="connsiteX1" fmla="*/ 757670 w 800386"/>
              <a:gd name="connsiteY1" fmla="*/ 18654 h 1297386"/>
              <a:gd name="connsiteX2" fmla="*/ 737168 w 800386"/>
              <a:gd name="connsiteY2" fmla="*/ 162000 h 1297386"/>
              <a:gd name="connsiteX3" fmla="*/ 724551 w 800386"/>
              <a:gd name="connsiteY3" fmla="*/ 211679 h 1297386"/>
              <a:gd name="connsiteX4" fmla="*/ 690452 w 800386"/>
              <a:gd name="connsiteY4" fmla="*/ 230029 h 1297386"/>
              <a:gd name="connsiteX5" fmla="*/ 462582 w 800386"/>
              <a:gd name="connsiteY5" fmla="*/ 466211 h 1297386"/>
              <a:gd name="connsiteX6" fmla="*/ 320770 w 800386"/>
              <a:gd name="connsiteY6" fmla="*/ 466211 h 1297386"/>
              <a:gd name="connsiteX7" fmla="*/ 316039 w 800386"/>
              <a:gd name="connsiteY7" fmla="*/ 466381 h 1297386"/>
              <a:gd name="connsiteX8" fmla="*/ 111570 w 800386"/>
              <a:gd name="connsiteY8" fmla="*/ 605038 h 1297386"/>
              <a:gd name="connsiteX9" fmla="*/ 5115 w 800386"/>
              <a:gd name="connsiteY9" fmla="*/ 857034 h 1297386"/>
              <a:gd name="connsiteX10" fmla="*/ 38938 w 800386"/>
              <a:gd name="connsiteY10" fmla="*/ 940897 h 1297386"/>
              <a:gd name="connsiteX11" fmla="*/ 122801 w 800386"/>
              <a:gd name="connsiteY11" fmla="*/ 907075 h 1297386"/>
              <a:gd name="connsiteX12" fmla="*/ 192897 w 800386"/>
              <a:gd name="connsiteY12" fmla="*/ 741756 h 1297386"/>
              <a:gd name="connsiteX13" fmla="*/ 192897 w 800386"/>
              <a:gd name="connsiteY13" fmla="*/ 861531 h 1297386"/>
              <a:gd name="connsiteX14" fmla="*/ 106561 w 800386"/>
              <a:gd name="connsiteY14" fmla="*/ 1062952 h 1297386"/>
              <a:gd name="connsiteX15" fmla="*/ 192897 w 800386"/>
              <a:gd name="connsiteY15" fmla="*/ 1062952 h 1297386"/>
              <a:gd name="connsiteX16" fmla="*/ 192897 w 800386"/>
              <a:gd name="connsiteY16" fmla="*/ 1297386 h 1297386"/>
              <a:gd name="connsiteX17" fmla="*/ 320770 w 800386"/>
              <a:gd name="connsiteY17" fmla="*/ 1297386 h 1297386"/>
              <a:gd name="connsiteX18" fmla="*/ 320770 w 800386"/>
              <a:gd name="connsiteY18" fmla="*/ 1062952 h 1297386"/>
              <a:gd name="connsiteX19" fmla="*/ 384707 w 800386"/>
              <a:gd name="connsiteY19" fmla="*/ 1062952 h 1297386"/>
              <a:gd name="connsiteX20" fmla="*/ 384707 w 800386"/>
              <a:gd name="connsiteY20" fmla="*/ 1297386 h 1297386"/>
              <a:gd name="connsiteX21" fmla="*/ 512580 w 800386"/>
              <a:gd name="connsiteY21" fmla="*/ 1297386 h 1297386"/>
              <a:gd name="connsiteX22" fmla="*/ 512580 w 800386"/>
              <a:gd name="connsiteY22" fmla="*/ 1062952 h 1297386"/>
              <a:gd name="connsiteX23" fmla="*/ 596742 w 800386"/>
              <a:gd name="connsiteY23" fmla="*/ 1062952 h 1297386"/>
              <a:gd name="connsiteX24" fmla="*/ 512580 w 800386"/>
              <a:gd name="connsiteY24" fmla="*/ 866539 h 1297386"/>
              <a:gd name="connsiteX25" fmla="*/ 512580 w 800386"/>
              <a:gd name="connsiteY25" fmla="*/ 598559 h 1297386"/>
              <a:gd name="connsiteX26" fmla="*/ 782371 w 800386"/>
              <a:gd name="connsiteY26" fmla="*/ 318773 h 1297386"/>
              <a:gd name="connsiteX27" fmla="*/ 780688 w 800386"/>
              <a:gd name="connsiteY27" fmla="*/ 228388 h 1297386"/>
              <a:gd name="connsiteX28" fmla="*/ 766600 w 800386"/>
              <a:gd name="connsiteY28" fmla="*/ 218414 h 1297386"/>
              <a:gd name="connsiteX29" fmla="*/ 778130 w 800386"/>
              <a:gd name="connsiteY29" fmla="*/ 173658 h 1297386"/>
              <a:gd name="connsiteX30" fmla="*/ 800295 w 800386"/>
              <a:gd name="connsiteY30" fmla="*/ 18654 h 1297386"/>
              <a:gd name="connsiteX0" fmla="*/ 778130 w 800254"/>
              <a:gd name="connsiteY0" fmla="*/ 155004 h 1278732"/>
              <a:gd name="connsiteX1" fmla="*/ 757670 w 800254"/>
              <a:gd name="connsiteY1" fmla="*/ 0 h 1278732"/>
              <a:gd name="connsiteX2" fmla="*/ 737168 w 800254"/>
              <a:gd name="connsiteY2" fmla="*/ 143346 h 1278732"/>
              <a:gd name="connsiteX3" fmla="*/ 724551 w 800254"/>
              <a:gd name="connsiteY3" fmla="*/ 193025 h 1278732"/>
              <a:gd name="connsiteX4" fmla="*/ 690452 w 800254"/>
              <a:gd name="connsiteY4" fmla="*/ 211375 h 1278732"/>
              <a:gd name="connsiteX5" fmla="*/ 462582 w 800254"/>
              <a:gd name="connsiteY5" fmla="*/ 447557 h 1278732"/>
              <a:gd name="connsiteX6" fmla="*/ 320770 w 800254"/>
              <a:gd name="connsiteY6" fmla="*/ 447557 h 1278732"/>
              <a:gd name="connsiteX7" fmla="*/ 316039 w 800254"/>
              <a:gd name="connsiteY7" fmla="*/ 447727 h 1278732"/>
              <a:gd name="connsiteX8" fmla="*/ 111570 w 800254"/>
              <a:gd name="connsiteY8" fmla="*/ 586384 h 1278732"/>
              <a:gd name="connsiteX9" fmla="*/ 5115 w 800254"/>
              <a:gd name="connsiteY9" fmla="*/ 838380 h 1278732"/>
              <a:gd name="connsiteX10" fmla="*/ 38938 w 800254"/>
              <a:gd name="connsiteY10" fmla="*/ 922243 h 1278732"/>
              <a:gd name="connsiteX11" fmla="*/ 122801 w 800254"/>
              <a:gd name="connsiteY11" fmla="*/ 888421 h 1278732"/>
              <a:gd name="connsiteX12" fmla="*/ 192897 w 800254"/>
              <a:gd name="connsiteY12" fmla="*/ 723102 h 1278732"/>
              <a:gd name="connsiteX13" fmla="*/ 192897 w 800254"/>
              <a:gd name="connsiteY13" fmla="*/ 842877 h 1278732"/>
              <a:gd name="connsiteX14" fmla="*/ 106561 w 800254"/>
              <a:gd name="connsiteY14" fmla="*/ 1044298 h 1278732"/>
              <a:gd name="connsiteX15" fmla="*/ 192897 w 800254"/>
              <a:gd name="connsiteY15" fmla="*/ 1044298 h 1278732"/>
              <a:gd name="connsiteX16" fmla="*/ 192897 w 800254"/>
              <a:gd name="connsiteY16" fmla="*/ 1278732 h 1278732"/>
              <a:gd name="connsiteX17" fmla="*/ 320770 w 800254"/>
              <a:gd name="connsiteY17" fmla="*/ 1278732 h 1278732"/>
              <a:gd name="connsiteX18" fmla="*/ 320770 w 800254"/>
              <a:gd name="connsiteY18" fmla="*/ 1044298 h 1278732"/>
              <a:gd name="connsiteX19" fmla="*/ 384707 w 800254"/>
              <a:gd name="connsiteY19" fmla="*/ 1044298 h 1278732"/>
              <a:gd name="connsiteX20" fmla="*/ 384707 w 800254"/>
              <a:gd name="connsiteY20" fmla="*/ 1278732 h 1278732"/>
              <a:gd name="connsiteX21" fmla="*/ 512580 w 800254"/>
              <a:gd name="connsiteY21" fmla="*/ 1278732 h 1278732"/>
              <a:gd name="connsiteX22" fmla="*/ 512580 w 800254"/>
              <a:gd name="connsiteY22" fmla="*/ 1044298 h 1278732"/>
              <a:gd name="connsiteX23" fmla="*/ 596742 w 800254"/>
              <a:gd name="connsiteY23" fmla="*/ 1044298 h 1278732"/>
              <a:gd name="connsiteX24" fmla="*/ 512580 w 800254"/>
              <a:gd name="connsiteY24" fmla="*/ 847885 h 1278732"/>
              <a:gd name="connsiteX25" fmla="*/ 512580 w 800254"/>
              <a:gd name="connsiteY25" fmla="*/ 579905 h 1278732"/>
              <a:gd name="connsiteX26" fmla="*/ 782371 w 800254"/>
              <a:gd name="connsiteY26" fmla="*/ 300119 h 1278732"/>
              <a:gd name="connsiteX27" fmla="*/ 780688 w 800254"/>
              <a:gd name="connsiteY27" fmla="*/ 209734 h 1278732"/>
              <a:gd name="connsiteX28" fmla="*/ 766600 w 800254"/>
              <a:gd name="connsiteY28" fmla="*/ 199760 h 1278732"/>
              <a:gd name="connsiteX29" fmla="*/ 778130 w 800254"/>
              <a:gd name="connsiteY29" fmla="*/ 155004 h 1278732"/>
              <a:gd name="connsiteX0" fmla="*/ 778130 w 800254"/>
              <a:gd name="connsiteY0" fmla="*/ 13836 h 1137564"/>
              <a:gd name="connsiteX1" fmla="*/ 737168 w 800254"/>
              <a:gd name="connsiteY1" fmla="*/ 2178 h 1137564"/>
              <a:gd name="connsiteX2" fmla="*/ 724551 w 800254"/>
              <a:gd name="connsiteY2" fmla="*/ 51857 h 1137564"/>
              <a:gd name="connsiteX3" fmla="*/ 690452 w 800254"/>
              <a:gd name="connsiteY3" fmla="*/ 70207 h 1137564"/>
              <a:gd name="connsiteX4" fmla="*/ 462582 w 800254"/>
              <a:gd name="connsiteY4" fmla="*/ 306389 h 1137564"/>
              <a:gd name="connsiteX5" fmla="*/ 320770 w 800254"/>
              <a:gd name="connsiteY5" fmla="*/ 306389 h 1137564"/>
              <a:gd name="connsiteX6" fmla="*/ 316039 w 800254"/>
              <a:gd name="connsiteY6" fmla="*/ 306559 h 1137564"/>
              <a:gd name="connsiteX7" fmla="*/ 111570 w 800254"/>
              <a:gd name="connsiteY7" fmla="*/ 445216 h 1137564"/>
              <a:gd name="connsiteX8" fmla="*/ 5115 w 800254"/>
              <a:gd name="connsiteY8" fmla="*/ 697212 h 1137564"/>
              <a:gd name="connsiteX9" fmla="*/ 38938 w 800254"/>
              <a:gd name="connsiteY9" fmla="*/ 781075 h 1137564"/>
              <a:gd name="connsiteX10" fmla="*/ 122801 w 800254"/>
              <a:gd name="connsiteY10" fmla="*/ 747253 h 1137564"/>
              <a:gd name="connsiteX11" fmla="*/ 192897 w 800254"/>
              <a:gd name="connsiteY11" fmla="*/ 581934 h 1137564"/>
              <a:gd name="connsiteX12" fmla="*/ 192897 w 800254"/>
              <a:gd name="connsiteY12" fmla="*/ 701709 h 1137564"/>
              <a:gd name="connsiteX13" fmla="*/ 106561 w 800254"/>
              <a:gd name="connsiteY13" fmla="*/ 903130 h 1137564"/>
              <a:gd name="connsiteX14" fmla="*/ 192897 w 800254"/>
              <a:gd name="connsiteY14" fmla="*/ 903130 h 1137564"/>
              <a:gd name="connsiteX15" fmla="*/ 192897 w 800254"/>
              <a:gd name="connsiteY15" fmla="*/ 1137564 h 1137564"/>
              <a:gd name="connsiteX16" fmla="*/ 320770 w 800254"/>
              <a:gd name="connsiteY16" fmla="*/ 1137564 h 1137564"/>
              <a:gd name="connsiteX17" fmla="*/ 320770 w 800254"/>
              <a:gd name="connsiteY17" fmla="*/ 903130 h 1137564"/>
              <a:gd name="connsiteX18" fmla="*/ 384707 w 800254"/>
              <a:gd name="connsiteY18" fmla="*/ 903130 h 1137564"/>
              <a:gd name="connsiteX19" fmla="*/ 384707 w 800254"/>
              <a:gd name="connsiteY19" fmla="*/ 1137564 h 1137564"/>
              <a:gd name="connsiteX20" fmla="*/ 512580 w 800254"/>
              <a:gd name="connsiteY20" fmla="*/ 1137564 h 1137564"/>
              <a:gd name="connsiteX21" fmla="*/ 512580 w 800254"/>
              <a:gd name="connsiteY21" fmla="*/ 903130 h 1137564"/>
              <a:gd name="connsiteX22" fmla="*/ 596742 w 800254"/>
              <a:gd name="connsiteY22" fmla="*/ 903130 h 1137564"/>
              <a:gd name="connsiteX23" fmla="*/ 512580 w 800254"/>
              <a:gd name="connsiteY23" fmla="*/ 706717 h 1137564"/>
              <a:gd name="connsiteX24" fmla="*/ 512580 w 800254"/>
              <a:gd name="connsiteY24" fmla="*/ 438737 h 1137564"/>
              <a:gd name="connsiteX25" fmla="*/ 782371 w 800254"/>
              <a:gd name="connsiteY25" fmla="*/ 158951 h 1137564"/>
              <a:gd name="connsiteX26" fmla="*/ 780688 w 800254"/>
              <a:gd name="connsiteY26" fmla="*/ 68566 h 1137564"/>
              <a:gd name="connsiteX27" fmla="*/ 766600 w 800254"/>
              <a:gd name="connsiteY27" fmla="*/ 58592 h 1137564"/>
              <a:gd name="connsiteX28" fmla="*/ 778130 w 800254"/>
              <a:gd name="connsiteY28" fmla="*/ 13836 h 1137564"/>
              <a:gd name="connsiteX0" fmla="*/ 766600 w 800254"/>
              <a:gd name="connsiteY0" fmla="*/ 56414 h 1135386"/>
              <a:gd name="connsiteX1" fmla="*/ 737168 w 800254"/>
              <a:gd name="connsiteY1" fmla="*/ 0 h 1135386"/>
              <a:gd name="connsiteX2" fmla="*/ 724551 w 800254"/>
              <a:gd name="connsiteY2" fmla="*/ 49679 h 1135386"/>
              <a:gd name="connsiteX3" fmla="*/ 690452 w 800254"/>
              <a:gd name="connsiteY3" fmla="*/ 68029 h 1135386"/>
              <a:gd name="connsiteX4" fmla="*/ 462582 w 800254"/>
              <a:gd name="connsiteY4" fmla="*/ 304211 h 1135386"/>
              <a:gd name="connsiteX5" fmla="*/ 320770 w 800254"/>
              <a:gd name="connsiteY5" fmla="*/ 304211 h 1135386"/>
              <a:gd name="connsiteX6" fmla="*/ 316039 w 800254"/>
              <a:gd name="connsiteY6" fmla="*/ 304381 h 1135386"/>
              <a:gd name="connsiteX7" fmla="*/ 111570 w 800254"/>
              <a:gd name="connsiteY7" fmla="*/ 443038 h 1135386"/>
              <a:gd name="connsiteX8" fmla="*/ 5115 w 800254"/>
              <a:gd name="connsiteY8" fmla="*/ 695034 h 1135386"/>
              <a:gd name="connsiteX9" fmla="*/ 38938 w 800254"/>
              <a:gd name="connsiteY9" fmla="*/ 778897 h 1135386"/>
              <a:gd name="connsiteX10" fmla="*/ 122801 w 800254"/>
              <a:gd name="connsiteY10" fmla="*/ 745075 h 1135386"/>
              <a:gd name="connsiteX11" fmla="*/ 192897 w 800254"/>
              <a:gd name="connsiteY11" fmla="*/ 579756 h 1135386"/>
              <a:gd name="connsiteX12" fmla="*/ 192897 w 800254"/>
              <a:gd name="connsiteY12" fmla="*/ 699531 h 1135386"/>
              <a:gd name="connsiteX13" fmla="*/ 106561 w 800254"/>
              <a:gd name="connsiteY13" fmla="*/ 900952 h 1135386"/>
              <a:gd name="connsiteX14" fmla="*/ 192897 w 800254"/>
              <a:gd name="connsiteY14" fmla="*/ 900952 h 1135386"/>
              <a:gd name="connsiteX15" fmla="*/ 192897 w 800254"/>
              <a:gd name="connsiteY15" fmla="*/ 1135386 h 1135386"/>
              <a:gd name="connsiteX16" fmla="*/ 320770 w 800254"/>
              <a:gd name="connsiteY16" fmla="*/ 1135386 h 1135386"/>
              <a:gd name="connsiteX17" fmla="*/ 320770 w 800254"/>
              <a:gd name="connsiteY17" fmla="*/ 900952 h 1135386"/>
              <a:gd name="connsiteX18" fmla="*/ 384707 w 800254"/>
              <a:gd name="connsiteY18" fmla="*/ 900952 h 1135386"/>
              <a:gd name="connsiteX19" fmla="*/ 384707 w 800254"/>
              <a:gd name="connsiteY19" fmla="*/ 1135386 h 1135386"/>
              <a:gd name="connsiteX20" fmla="*/ 512580 w 800254"/>
              <a:gd name="connsiteY20" fmla="*/ 1135386 h 1135386"/>
              <a:gd name="connsiteX21" fmla="*/ 512580 w 800254"/>
              <a:gd name="connsiteY21" fmla="*/ 900952 h 1135386"/>
              <a:gd name="connsiteX22" fmla="*/ 596742 w 800254"/>
              <a:gd name="connsiteY22" fmla="*/ 900952 h 1135386"/>
              <a:gd name="connsiteX23" fmla="*/ 512580 w 800254"/>
              <a:gd name="connsiteY23" fmla="*/ 704539 h 1135386"/>
              <a:gd name="connsiteX24" fmla="*/ 512580 w 800254"/>
              <a:gd name="connsiteY24" fmla="*/ 436559 h 1135386"/>
              <a:gd name="connsiteX25" fmla="*/ 782371 w 800254"/>
              <a:gd name="connsiteY25" fmla="*/ 156773 h 1135386"/>
              <a:gd name="connsiteX26" fmla="*/ 780688 w 800254"/>
              <a:gd name="connsiteY26" fmla="*/ 66388 h 1135386"/>
              <a:gd name="connsiteX27" fmla="*/ 766600 w 800254"/>
              <a:gd name="connsiteY27" fmla="*/ 56414 h 1135386"/>
              <a:gd name="connsiteX0" fmla="*/ 766600 w 800254"/>
              <a:gd name="connsiteY0" fmla="*/ 7119 h 1086091"/>
              <a:gd name="connsiteX1" fmla="*/ 724551 w 800254"/>
              <a:gd name="connsiteY1" fmla="*/ 384 h 1086091"/>
              <a:gd name="connsiteX2" fmla="*/ 690452 w 800254"/>
              <a:gd name="connsiteY2" fmla="*/ 18734 h 1086091"/>
              <a:gd name="connsiteX3" fmla="*/ 462582 w 800254"/>
              <a:gd name="connsiteY3" fmla="*/ 254916 h 1086091"/>
              <a:gd name="connsiteX4" fmla="*/ 320770 w 800254"/>
              <a:gd name="connsiteY4" fmla="*/ 254916 h 1086091"/>
              <a:gd name="connsiteX5" fmla="*/ 316039 w 800254"/>
              <a:gd name="connsiteY5" fmla="*/ 255086 h 1086091"/>
              <a:gd name="connsiteX6" fmla="*/ 111570 w 800254"/>
              <a:gd name="connsiteY6" fmla="*/ 393743 h 1086091"/>
              <a:gd name="connsiteX7" fmla="*/ 5115 w 800254"/>
              <a:gd name="connsiteY7" fmla="*/ 645739 h 1086091"/>
              <a:gd name="connsiteX8" fmla="*/ 38938 w 800254"/>
              <a:gd name="connsiteY8" fmla="*/ 729602 h 1086091"/>
              <a:gd name="connsiteX9" fmla="*/ 122801 w 800254"/>
              <a:gd name="connsiteY9" fmla="*/ 695780 h 1086091"/>
              <a:gd name="connsiteX10" fmla="*/ 192897 w 800254"/>
              <a:gd name="connsiteY10" fmla="*/ 530461 h 1086091"/>
              <a:gd name="connsiteX11" fmla="*/ 192897 w 800254"/>
              <a:gd name="connsiteY11" fmla="*/ 650236 h 1086091"/>
              <a:gd name="connsiteX12" fmla="*/ 106561 w 800254"/>
              <a:gd name="connsiteY12" fmla="*/ 851657 h 1086091"/>
              <a:gd name="connsiteX13" fmla="*/ 192897 w 800254"/>
              <a:gd name="connsiteY13" fmla="*/ 851657 h 1086091"/>
              <a:gd name="connsiteX14" fmla="*/ 192897 w 800254"/>
              <a:gd name="connsiteY14" fmla="*/ 1086091 h 1086091"/>
              <a:gd name="connsiteX15" fmla="*/ 320770 w 800254"/>
              <a:gd name="connsiteY15" fmla="*/ 1086091 h 1086091"/>
              <a:gd name="connsiteX16" fmla="*/ 320770 w 800254"/>
              <a:gd name="connsiteY16" fmla="*/ 851657 h 1086091"/>
              <a:gd name="connsiteX17" fmla="*/ 384707 w 800254"/>
              <a:gd name="connsiteY17" fmla="*/ 851657 h 1086091"/>
              <a:gd name="connsiteX18" fmla="*/ 384707 w 800254"/>
              <a:gd name="connsiteY18" fmla="*/ 1086091 h 1086091"/>
              <a:gd name="connsiteX19" fmla="*/ 512580 w 800254"/>
              <a:gd name="connsiteY19" fmla="*/ 1086091 h 1086091"/>
              <a:gd name="connsiteX20" fmla="*/ 512580 w 800254"/>
              <a:gd name="connsiteY20" fmla="*/ 851657 h 1086091"/>
              <a:gd name="connsiteX21" fmla="*/ 596742 w 800254"/>
              <a:gd name="connsiteY21" fmla="*/ 851657 h 1086091"/>
              <a:gd name="connsiteX22" fmla="*/ 512580 w 800254"/>
              <a:gd name="connsiteY22" fmla="*/ 655244 h 1086091"/>
              <a:gd name="connsiteX23" fmla="*/ 512580 w 800254"/>
              <a:gd name="connsiteY23" fmla="*/ 387264 h 1086091"/>
              <a:gd name="connsiteX24" fmla="*/ 782371 w 800254"/>
              <a:gd name="connsiteY24" fmla="*/ 107478 h 1086091"/>
              <a:gd name="connsiteX25" fmla="*/ 780688 w 800254"/>
              <a:gd name="connsiteY25" fmla="*/ 17093 h 1086091"/>
              <a:gd name="connsiteX26" fmla="*/ 766600 w 800254"/>
              <a:gd name="connsiteY26" fmla="*/ 7119 h 1086091"/>
              <a:gd name="connsiteX0" fmla="*/ 766600 w 800254"/>
              <a:gd name="connsiteY0" fmla="*/ 7119 h 1086091"/>
              <a:gd name="connsiteX1" fmla="*/ 724551 w 800254"/>
              <a:gd name="connsiteY1" fmla="*/ 384 h 1086091"/>
              <a:gd name="connsiteX2" fmla="*/ 462582 w 800254"/>
              <a:gd name="connsiteY2" fmla="*/ 254916 h 1086091"/>
              <a:gd name="connsiteX3" fmla="*/ 320770 w 800254"/>
              <a:gd name="connsiteY3" fmla="*/ 254916 h 1086091"/>
              <a:gd name="connsiteX4" fmla="*/ 316039 w 800254"/>
              <a:gd name="connsiteY4" fmla="*/ 255086 h 1086091"/>
              <a:gd name="connsiteX5" fmla="*/ 111570 w 800254"/>
              <a:gd name="connsiteY5" fmla="*/ 393743 h 1086091"/>
              <a:gd name="connsiteX6" fmla="*/ 5115 w 800254"/>
              <a:gd name="connsiteY6" fmla="*/ 645739 h 1086091"/>
              <a:gd name="connsiteX7" fmla="*/ 38938 w 800254"/>
              <a:gd name="connsiteY7" fmla="*/ 729602 h 1086091"/>
              <a:gd name="connsiteX8" fmla="*/ 122801 w 800254"/>
              <a:gd name="connsiteY8" fmla="*/ 695780 h 1086091"/>
              <a:gd name="connsiteX9" fmla="*/ 192897 w 800254"/>
              <a:gd name="connsiteY9" fmla="*/ 530461 h 1086091"/>
              <a:gd name="connsiteX10" fmla="*/ 192897 w 800254"/>
              <a:gd name="connsiteY10" fmla="*/ 650236 h 1086091"/>
              <a:gd name="connsiteX11" fmla="*/ 106561 w 800254"/>
              <a:gd name="connsiteY11" fmla="*/ 851657 h 1086091"/>
              <a:gd name="connsiteX12" fmla="*/ 192897 w 800254"/>
              <a:gd name="connsiteY12" fmla="*/ 851657 h 1086091"/>
              <a:gd name="connsiteX13" fmla="*/ 192897 w 800254"/>
              <a:gd name="connsiteY13" fmla="*/ 1086091 h 1086091"/>
              <a:gd name="connsiteX14" fmla="*/ 320770 w 800254"/>
              <a:gd name="connsiteY14" fmla="*/ 1086091 h 1086091"/>
              <a:gd name="connsiteX15" fmla="*/ 320770 w 800254"/>
              <a:gd name="connsiteY15" fmla="*/ 851657 h 1086091"/>
              <a:gd name="connsiteX16" fmla="*/ 384707 w 800254"/>
              <a:gd name="connsiteY16" fmla="*/ 851657 h 1086091"/>
              <a:gd name="connsiteX17" fmla="*/ 384707 w 800254"/>
              <a:gd name="connsiteY17" fmla="*/ 1086091 h 1086091"/>
              <a:gd name="connsiteX18" fmla="*/ 512580 w 800254"/>
              <a:gd name="connsiteY18" fmla="*/ 1086091 h 1086091"/>
              <a:gd name="connsiteX19" fmla="*/ 512580 w 800254"/>
              <a:gd name="connsiteY19" fmla="*/ 851657 h 1086091"/>
              <a:gd name="connsiteX20" fmla="*/ 596742 w 800254"/>
              <a:gd name="connsiteY20" fmla="*/ 851657 h 1086091"/>
              <a:gd name="connsiteX21" fmla="*/ 512580 w 800254"/>
              <a:gd name="connsiteY21" fmla="*/ 655244 h 1086091"/>
              <a:gd name="connsiteX22" fmla="*/ 512580 w 800254"/>
              <a:gd name="connsiteY22" fmla="*/ 387264 h 1086091"/>
              <a:gd name="connsiteX23" fmla="*/ 782371 w 800254"/>
              <a:gd name="connsiteY23" fmla="*/ 107478 h 1086091"/>
              <a:gd name="connsiteX24" fmla="*/ 780688 w 800254"/>
              <a:gd name="connsiteY24" fmla="*/ 17093 h 1086091"/>
              <a:gd name="connsiteX25" fmla="*/ 766600 w 800254"/>
              <a:gd name="connsiteY25" fmla="*/ 7119 h 1086091"/>
              <a:gd name="connsiteX0" fmla="*/ 780688 w 800254"/>
              <a:gd name="connsiteY0" fmla="*/ 33995 h 1102993"/>
              <a:gd name="connsiteX1" fmla="*/ 724551 w 800254"/>
              <a:gd name="connsiteY1" fmla="*/ 17286 h 1102993"/>
              <a:gd name="connsiteX2" fmla="*/ 462582 w 800254"/>
              <a:gd name="connsiteY2" fmla="*/ 271818 h 1102993"/>
              <a:gd name="connsiteX3" fmla="*/ 320770 w 800254"/>
              <a:gd name="connsiteY3" fmla="*/ 271818 h 1102993"/>
              <a:gd name="connsiteX4" fmla="*/ 316039 w 800254"/>
              <a:gd name="connsiteY4" fmla="*/ 271988 h 1102993"/>
              <a:gd name="connsiteX5" fmla="*/ 111570 w 800254"/>
              <a:gd name="connsiteY5" fmla="*/ 410645 h 1102993"/>
              <a:gd name="connsiteX6" fmla="*/ 5115 w 800254"/>
              <a:gd name="connsiteY6" fmla="*/ 662641 h 1102993"/>
              <a:gd name="connsiteX7" fmla="*/ 38938 w 800254"/>
              <a:gd name="connsiteY7" fmla="*/ 746504 h 1102993"/>
              <a:gd name="connsiteX8" fmla="*/ 122801 w 800254"/>
              <a:gd name="connsiteY8" fmla="*/ 712682 h 1102993"/>
              <a:gd name="connsiteX9" fmla="*/ 192897 w 800254"/>
              <a:gd name="connsiteY9" fmla="*/ 547363 h 1102993"/>
              <a:gd name="connsiteX10" fmla="*/ 192897 w 800254"/>
              <a:gd name="connsiteY10" fmla="*/ 667138 h 1102993"/>
              <a:gd name="connsiteX11" fmla="*/ 106561 w 800254"/>
              <a:gd name="connsiteY11" fmla="*/ 868559 h 1102993"/>
              <a:gd name="connsiteX12" fmla="*/ 192897 w 800254"/>
              <a:gd name="connsiteY12" fmla="*/ 868559 h 1102993"/>
              <a:gd name="connsiteX13" fmla="*/ 192897 w 800254"/>
              <a:gd name="connsiteY13" fmla="*/ 1102993 h 1102993"/>
              <a:gd name="connsiteX14" fmla="*/ 320770 w 800254"/>
              <a:gd name="connsiteY14" fmla="*/ 1102993 h 1102993"/>
              <a:gd name="connsiteX15" fmla="*/ 320770 w 800254"/>
              <a:gd name="connsiteY15" fmla="*/ 868559 h 1102993"/>
              <a:gd name="connsiteX16" fmla="*/ 384707 w 800254"/>
              <a:gd name="connsiteY16" fmla="*/ 868559 h 1102993"/>
              <a:gd name="connsiteX17" fmla="*/ 384707 w 800254"/>
              <a:gd name="connsiteY17" fmla="*/ 1102993 h 1102993"/>
              <a:gd name="connsiteX18" fmla="*/ 512580 w 800254"/>
              <a:gd name="connsiteY18" fmla="*/ 1102993 h 1102993"/>
              <a:gd name="connsiteX19" fmla="*/ 512580 w 800254"/>
              <a:gd name="connsiteY19" fmla="*/ 868559 h 1102993"/>
              <a:gd name="connsiteX20" fmla="*/ 596742 w 800254"/>
              <a:gd name="connsiteY20" fmla="*/ 868559 h 1102993"/>
              <a:gd name="connsiteX21" fmla="*/ 512580 w 800254"/>
              <a:gd name="connsiteY21" fmla="*/ 672146 h 1102993"/>
              <a:gd name="connsiteX22" fmla="*/ 512580 w 800254"/>
              <a:gd name="connsiteY22" fmla="*/ 404166 h 1102993"/>
              <a:gd name="connsiteX23" fmla="*/ 782371 w 800254"/>
              <a:gd name="connsiteY23" fmla="*/ 124380 h 1102993"/>
              <a:gd name="connsiteX24" fmla="*/ 780688 w 800254"/>
              <a:gd name="connsiteY24" fmla="*/ 33995 h 1102993"/>
              <a:gd name="connsiteX0" fmla="*/ 782371 w 795767"/>
              <a:gd name="connsiteY0" fmla="*/ 112284 h 1090897"/>
              <a:gd name="connsiteX1" fmla="*/ 724551 w 795767"/>
              <a:gd name="connsiteY1" fmla="*/ 5190 h 1090897"/>
              <a:gd name="connsiteX2" fmla="*/ 462582 w 795767"/>
              <a:gd name="connsiteY2" fmla="*/ 259722 h 1090897"/>
              <a:gd name="connsiteX3" fmla="*/ 320770 w 795767"/>
              <a:gd name="connsiteY3" fmla="*/ 259722 h 1090897"/>
              <a:gd name="connsiteX4" fmla="*/ 316039 w 795767"/>
              <a:gd name="connsiteY4" fmla="*/ 259892 h 1090897"/>
              <a:gd name="connsiteX5" fmla="*/ 111570 w 795767"/>
              <a:gd name="connsiteY5" fmla="*/ 398549 h 1090897"/>
              <a:gd name="connsiteX6" fmla="*/ 5115 w 795767"/>
              <a:gd name="connsiteY6" fmla="*/ 650545 h 1090897"/>
              <a:gd name="connsiteX7" fmla="*/ 38938 w 795767"/>
              <a:gd name="connsiteY7" fmla="*/ 734408 h 1090897"/>
              <a:gd name="connsiteX8" fmla="*/ 122801 w 795767"/>
              <a:gd name="connsiteY8" fmla="*/ 700586 h 1090897"/>
              <a:gd name="connsiteX9" fmla="*/ 192897 w 795767"/>
              <a:gd name="connsiteY9" fmla="*/ 535267 h 1090897"/>
              <a:gd name="connsiteX10" fmla="*/ 192897 w 795767"/>
              <a:gd name="connsiteY10" fmla="*/ 655042 h 1090897"/>
              <a:gd name="connsiteX11" fmla="*/ 106561 w 795767"/>
              <a:gd name="connsiteY11" fmla="*/ 856463 h 1090897"/>
              <a:gd name="connsiteX12" fmla="*/ 192897 w 795767"/>
              <a:gd name="connsiteY12" fmla="*/ 856463 h 1090897"/>
              <a:gd name="connsiteX13" fmla="*/ 192897 w 795767"/>
              <a:gd name="connsiteY13" fmla="*/ 1090897 h 1090897"/>
              <a:gd name="connsiteX14" fmla="*/ 320770 w 795767"/>
              <a:gd name="connsiteY14" fmla="*/ 1090897 h 1090897"/>
              <a:gd name="connsiteX15" fmla="*/ 320770 w 795767"/>
              <a:gd name="connsiteY15" fmla="*/ 856463 h 1090897"/>
              <a:gd name="connsiteX16" fmla="*/ 384707 w 795767"/>
              <a:gd name="connsiteY16" fmla="*/ 856463 h 1090897"/>
              <a:gd name="connsiteX17" fmla="*/ 384707 w 795767"/>
              <a:gd name="connsiteY17" fmla="*/ 1090897 h 1090897"/>
              <a:gd name="connsiteX18" fmla="*/ 512580 w 795767"/>
              <a:gd name="connsiteY18" fmla="*/ 1090897 h 1090897"/>
              <a:gd name="connsiteX19" fmla="*/ 512580 w 795767"/>
              <a:gd name="connsiteY19" fmla="*/ 856463 h 1090897"/>
              <a:gd name="connsiteX20" fmla="*/ 596742 w 795767"/>
              <a:gd name="connsiteY20" fmla="*/ 856463 h 1090897"/>
              <a:gd name="connsiteX21" fmla="*/ 512580 w 795767"/>
              <a:gd name="connsiteY21" fmla="*/ 660050 h 1090897"/>
              <a:gd name="connsiteX22" fmla="*/ 512580 w 795767"/>
              <a:gd name="connsiteY22" fmla="*/ 392070 h 1090897"/>
              <a:gd name="connsiteX23" fmla="*/ 782371 w 795767"/>
              <a:gd name="connsiteY23" fmla="*/ 112284 h 1090897"/>
              <a:gd name="connsiteX0" fmla="*/ 707009 w 751746"/>
              <a:gd name="connsiteY0" fmla="*/ 705636 h 1086372"/>
              <a:gd name="connsiteX1" fmla="*/ 724551 w 751746"/>
              <a:gd name="connsiteY1" fmla="*/ 665 h 1086372"/>
              <a:gd name="connsiteX2" fmla="*/ 462582 w 751746"/>
              <a:gd name="connsiteY2" fmla="*/ 255197 h 1086372"/>
              <a:gd name="connsiteX3" fmla="*/ 320770 w 751746"/>
              <a:gd name="connsiteY3" fmla="*/ 255197 h 1086372"/>
              <a:gd name="connsiteX4" fmla="*/ 316039 w 751746"/>
              <a:gd name="connsiteY4" fmla="*/ 255367 h 1086372"/>
              <a:gd name="connsiteX5" fmla="*/ 111570 w 751746"/>
              <a:gd name="connsiteY5" fmla="*/ 394024 h 1086372"/>
              <a:gd name="connsiteX6" fmla="*/ 5115 w 751746"/>
              <a:gd name="connsiteY6" fmla="*/ 646020 h 1086372"/>
              <a:gd name="connsiteX7" fmla="*/ 38938 w 751746"/>
              <a:gd name="connsiteY7" fmla="*/ 729883 h 1086372"/>
              <a:gd name="connsiteX8" fmla="*/ 122801 w 751746"/>
              <a:gd name="connsiteY8" fmla="*/ 696061 h 1086372"/>
              <a:gd name="connsiteX9" fmla="*/ 192897 w 751746"/>
              <a:gd name="connsiteY9" fmla="*/ 530742 h 1086372"/>
              <a:gd name="connsiteX10" fmla="*/ 192897 w 751746"/>
              <a:gd name="connsiteY10" fmla="*/ 650517 h 1086372"/>
              <a:gd name="connsiteX11" fmla="*/ 106561 w 751746"/>
              <a:gd name="connsiteY11" fmla="*/ 851938 h 1086372"/>
              <a:gd name="connsiteX12" fmla="*/ 192897 w 751746"/>
              <a:gd name="connsiteY12" fmla="*/ 851938 h 1086372"/>
              <a:gd name="connsiteX13" fmla="*/ 192897 w 751746"/>
              <a:gd name="connsiteY13" fmla="*/ 1086372 h 1086372"/>
              <a:gd name="connsiteX14" fmla="*/ 320770 w 751746"/>
              <a:gd name="connsiteY14" fmla="*/ 1086372 h 1086372"/>
              <a:gd name="connsiteX15" fmla="*/ 320770 w 751746"/>
              <a:gd name="connsiteY15" fmla="*/ 851938 h 1086372"/>
              <a:gd name="connsiteX16" fmla="*/ 384707 w 751746"/>
              <a:gd name="connsiteY16" fmla="*/ 851938 h 1086372"/>
              <a:gd name="connsiteX17" fmla="*/ 384707 w 751746"/>
              <a:gd name="connsiteY17" fmla="*/ 1086372 h 1086372"/>
              <a:gd name="connsiteX18" fmla="*/ 512580 w 751746"/>
              <a:gd name="connsiteY18" fmla="*/ 1086372 h 1086372"/>
              <a:gd name="connsiteX19" fmla="*/ 512580 w 751746"/>
              <a:gd name="connsiteY19" fmla="*/ 851938 h 1086372"/>
              <a:gd name="connsiteX20" fmla="*/ 596742 w 751746"/>
              <a:gd name="connsiteY20" fmla="*/ 851938 h 1086372"/>
              <a:gd name="connsiteX21" fmla="*/ 512580 w 751746"/>
              <a:gd name="connsiteY21" fmla="*/ 655525 h 1086372"/>
              <a:gd name="connsiteX22" fmla="*/ 512580 w 751746"/>
              <a:gd name="connsiteY22" fmla="*/ 387545 h 1086372"/>
              <a:gd name="connsiteX23" fmla="*/ 707009 w 751746"/>
              <a:gd name="connsiteY23" fmla="*/ 705636 h 1086372"/>
              <a:gd name="connsiteX0" fmla="*/ 707009 w 778952"/>
              <a:gd name="connsiteY0" fmla="*/ 453906 h 834642"/>
              <a:gd name="connsiteX1" fmla="*/ 759721 w 778952"/>
              <a:gd name="connsiteY1" fmla="*/ 281498 h 834642"/>
              <a:gd name="connsiteX2" fmla="*/ 462582 w 778952"/>
              <a:gd name="connsiteY2" fmla="*/ 3467 h 834642"/>
              <a:gd name="connsiteX3" fmla="*/ 320770 w 778952"/>
              <a:gd name="connsiteY3" fmla="*/ 3467 h 834642"/>
              <a:gd name="connsiteX4" fmla="*/ 316039 w 778952"/>
              <a:gd name="connsiteY4" fmla="*/ 3637 h 834642"/>
              <a:gd name="connsiteX5" fmla="*/ 111570 w 778952"/>
              <a:gd name="connsiteY5" fmla="*/ 142294 h 834642"/>
              <a:gd name="connsiteX6" fmla="*/ 5115 w 778952"/>
              <a:gd name="connsiteY6" fmla="*/ 394290 h 834642"/>
              <a:gd name="connsiteX7" fmla="*/ 38938 w 778952"/>
              <a:gd name="connsiteY7" fmla="*/ 478153 h 834642"/>
              <a:gd name="connsiteX8" fmla="*/ 122801 w 778952"/>
              <a:gd name="connsiteY8" fmla="*/ 444331 h 834642"/>
              <a:gd name="connsiteX9" fmla="*/ 192897 w 778952"/>
              <a:gd name="connsiteY9" fmla="*/ 279012 h 834642"/>
              <a:gd name="connsiteX10" fmla="*/ 192897 w 778952"/>
              <a:gd name="connsiteY10" fmla="*/ 398787 h 834642"/>
              <a:gd name="connsiteX11" fmla="*/ 106561 w 778952"/>
              <a:gd name="connsiteY11" fmla="*/ 600208 h 834642"/>
              <a:gd name="connsiteX12" fmla="*/ 192897 w 778952"/>
              <a:gd name="connsiteY12" fmla="*/ 600208 h 834642"/>
              <a:gd name="connsiteX13" fmla="*/ 192897 w 778952"/>
              <a:gd name="connsiteY13" fmla="*/ 834642 h 834642"/>
              <a:gd name="connsiteX14" fmla="*/ 320770 w 778952"/>
              <a:gd name="connsiteY14" fmla="*/ 834642 h 834642"/>
              <a:gd name="connsiteX15" fmla="*/ 320770 w 778952"/>
              <a:gd name="connsiteY15" fmla="*/ 600208 h 834642"/>
              <a:gd name="connsiteX16" fmla="*/ 384707 w 778952"/>
              <a:gd name="connsiteY16" fmla="*/ 600208 h 834642"/>
              <a:gd name="connsiteX17" fmla="*/ 384707 w 778952"/>
              <a:gd name="connsiteY17" fmla="*/ 834642 h 834642"/>
              <a:gd name="connsiteX18" fmla="*/ 512580 w 778952"/>
              <a:gd name="connsiteY18" fmla="*/ 834642 h 834642"/>
              <a:gd name="connsiteX19" fmla="*/ 512580 w 778952"/>
              <a:gd name="connsiteY19" fmla="*/ 600208 h 834642"/>
              <a:gd name="connsiteX20" fmla="*/ 596742 w 778952"/>
              <a:gd name="connsiteY20" fmla="*/ 600208 h 834642"/>
              <a:gd name="connsiteX21" fmla="*/ 512580 w 778952"/>
              <a:gd name="connsiteY21" fmla="*/ 403795 h 834642"/>
              <a:gd name="connsiteX22" fmla="*/ 512580 w 778952"/>
              <a:gd name="connsiteY22" fmla="*/ 135815 h 834642"/>
              <a:gd name="connsiteX23" fmla="*/ 707009 w 778952"/>
              <a:gd name="connsiteY23" fmla="*/ 453906 h 834642"/>
              <a:gd name="connsiteX0" fmla="*/ 707009 w 778952"/>
              <a:gd name="connsiteY0" fmla="*/ 453906 h 834642"/>
              <a:gd name="connsiteX1" fmla="*/ 759721 w 778952"/>
              <a:gd name="connsiteY1" fmla="*/ 281498 h 834642"/>
              <a:gd name="connsiteX2" fmla="*/ 462582 w 778952"/>
              <a:gd name="connsiteY2" fmla="*/ 3467 h 834642"/>
              <a:gd name="connsiteX3" fmla="*/ 320770 w 778952"/>
              <a:gd name="connsiteY3" fmla="*/ 3467 h 834642"/>
              <a:gd name="connsiteX4" fmla="*/ 316039 w 778952"/>
              <a:gd name="connsiteY4" fmla="*/ 3637 h 834642"/>
              <a:gd name="connsiteX5" fmla="*/ 111570 w 778952"/>
              <a:gd name="connsiteY5" fmla="*/ 142294 h 834642"/>
              <a:gd name="connsiteX6" fmla="*/ 5115 w 778952"/>
              <a:gd name="connsiteY6" fmla="*/ 394290 h 834642"/>
              <a:gd name="connsiteX7" fmla="*/ 38938 w 778952"/>
              <a:gd name="connsiteY7" fmla="*/ 478153 h 834642"/>
              <a:gd name="connsiteX8" fmla="*/ 122801 w 778952"/>
              <a:gd name="connsiteY8" fmla="*/ 444331 h 834642"/>
              <a:gd name="connsiteX9" fmla="*/ 192897 w 778952"/>
              <a:gd name="connsiteY9" fmla="*/ 279012 h 834642"/>
              <a:gd name="connsiteX10" fmla="*/ 192897 w 778952"/>
              <a:gd name="connsiteY10" fmla="*/ 398787 h 834642"/>
              <a:gd name="connsiteX11" fmla="*/ 106561 w 778952"/>
              <a:gd name="connsiteY11" fmla="*/ 600208 h 834642"/>
              <a:gd name="connsiteX12" fmla="*/ 192897 w 778952"/>
              <a:gd name="connsiteY12" fmla="*/ 600208 h 834642"/>
              <a:gd name="connsiteX13" fmla="*/ 192897 w 778952"/>
              <a:gd name="connsiteY13" fmla="*/ 834642 h 834642"/>
              <a:gd name="connsiteX14" fmla="*/ 320770 w 778952"/>
              <a:gd name="connsiteY14" fmla="*/ 834642 h 834642"/>
              <a:gd name="connsiteX15" fmla="*/ 320770 w 778952"/>
              <a:gd name="connsiteY15" fmla="*/ 600208 h 834642"/>
              <a:gd name="connsiteX16" fmla="*/ 384707 w 778952"/>
              <a:gd name="connsiteY16" fmla="*/ 600208 h 834642"/>
              <a:gd name="connsiteX17" fmla="*/ 384707 w 778952"/>
              <a:gd name="connsiteY17" fmla="*/ 834642 h 834642"/>
              <a:gd name="connsiteX18" fmla="*/ 512580 w 778952"/>
              <a:gd name="connsiteY18" fmla="*/ 834642 h 834642"/>
              <a:gd name="connsiteX19" fmla="*/ 512580 w 778952"/>
              <a:gd name="connsiteY19" fmla="*/ 600208 h 834642"/>
              <a:gd name="connsiteX20" fmla="*/ 596742 w 778952"/>
              <a:gd name="connsiteY20" fmla="*/ 600208 h 834642"/>
              <a:gd name="connsiteX21" fmla="*/ 512580 w 778952"/>
              <a:gd name="connsiteY21" fmla="*/ 403795 h 834642"/>
              <a:gd name="connsiteX22" fmla="*/ 512580 w 778952"/>
              <a:gd name="connsiteY22" fmla="*/ 221226 h 834642"/>
              <a:gd name="connsiteX23" fmla="*/ 707009 w 778952"/>
              <a:gd name="connsiteY23" fmla="*/ 453906 h 834642"/>
              <a:gd name="connsiteX0" fmla="*/ 707009 w 774791"/>
              <a:gd name="connsiteY0" fmla="*/ 453545 h 834281"/>
              <a:gd name="connsiteX1" fmla="*/ 754697 w 774791"/>
              <a:gd name="connsiteY1" fmla="*/ 326354 h 834281"/>
              <a:gd name="connsiteX2" fmla="*/ 462582 w 774791"/>
              <a:gd name="connsiteY2" fmla="*/ 3106 h 834281"/>
              <a:gd name="connsiteX3" fmla="*/ 320770 w 774791"/>
              <a:gd name="connsiteY3" fmla="*/ 3106 h 834281"/>
              <a:gd name="connsiteX4" fmla="*/ 316039 w 774791"/>
              <a:gd name="connsiteY4" fmla="*/ 3276 h 834281"/>
              <a:gd name="connsiteX5" fmla="*/ 111570 w 774791"/>
              <a:gd name="connsiteY5" fmla="*/ 141933 h 834281"/>
              <a:gd name="connsiteX6" fmla="*/ 5115 w 774791"/>
              <a:gd name="connsiteY6" fmla="*/ 393929 h 834281"/>
              <a:gd name="connsiteX7" fmla="*/ 38938 w 774791"/>
              <a:gd name="connsiteY7" fmla="*/ 477792 h 834281"/>
              <a:gd name="connsiteX8" fmla="*/ 122801 w 774791"/>
              <a:gd name="connsiteY8" fmla="*/ 443970 h 834281"/>
              <a:gd name="connsiteX9" fmla="*/ 192897 w 774791"/>
              <a:gd name="connsiteY9" fmla="*/ 278651 h 834281"/>
              <a:gd name="connsiteX10" fmla="*/ 192897 w 774791"/>
              <a:gd name="connsiteY10" fmla="*/ 398426 h 834281"/>
              <a:gd name="connsiteX11" fmla="*/ 106561 w 774791"/>
              <a:gd name="connsiteY11" fmla="*/ 599847 h 834281"/>
              <a:gd name="connsiteX12" fmla="*/ 192897 w 774791"/>
              <a:gd name="connsiteY12" fmla="*/ 599847 h 834281"/>
              <a:gd name="connsiteX13" fmla="*/ 192897 w 774791"/>
              <a:gd name="connsiteY13" fmla="*/ 834281 h 834281"/>
              <a:gd name="connsiteX14" fmla="*/ 320770 w 774791"/>
              <a:gd name="connsiteY14" fmla="*/ 834281 h 834281"/>
              <a:gd name="connsiteX15" fmla="*/ 320770 w 774791"/>
              <a:gd name="connsiteY15" fmla="*/ 599847 h 834281"/>
              <a:gd name="connsiteX16" fmla="*/ 384707 w 774791"/>
              <a:gd name="connsiteY16" fmla="*/ 599847 h 834281"/>
              <a:gd name="connsiteX17" fmla="*/ 384707 w 774791"/>
              <a:gd name="connsiteY17" fmla="*/ 834281 h 834281"/>
              <a:gd name="connsiteX18" fmla="*/ 512580 w 774791"/>
              <a:gd name="connsiteY18" fmla="*/ 834281 h 834281"/>
              <a:gd name="connsiteX19" fmla="*/ 512580 w 774791"/>
              <a:gd name="connsiteY19" fmla="*/ 599847 h 834281"/>
              <a:gd name="connsiteX20" fmla="*/ 596742 w 774791"/>
              <a:gd name="connsiteY20" fmla="*/ 599847 h 834281"/>
              <a:gd name="connsiteX21" fmla="*/ 512580 w 774791"/>
              <a:gd name="connsiteY21" fmla="*/ 403434 h 834281"/>
              <a:gd name="connsiteX22" fmla="*/ 512580 w 774791"/>
              <a:gd name="connsiteY22" fmla="*/ 220865 h 834281"/>
              <a:gd name="connsiteX23" fmla="*/ 707009 w 774791"/>
              <a:gd name="connsiteY23" fmla="*/ 453545 h 834281"/>
              <a:gd name="connsiteX0" fmla="*/ 707009 w 784777"/>
              <a:gd name="connsiteY0" fmla="*/ 453261 h 833997"/>
              <a:gd name="connsiteX1" fmla="*/ 766624 w 784777"/>
              <a:gd name="connsiteY1" fmla="*/ 369802 h 833997"/>
              <a:gd name="connsiteX2" fmla="*/ 462582 w 784777"/>
              <a:gd name="connsiteY2" fmla="*/ 2822 h 833997"/>
              <a:gd name="connsiteX3" fmla="*/ 320770 w 784777"/>
              <a:gd name="connsiteY3" fmla="*/ 2822 h 833997"/>
              <a:gd name="connsiteX4" fmla="*/ 316039 w 784777"/>
              <a:gd name="connsiteY4" fmla="*/ 2992 h 833997"/>
              <a:gd name="connsiteX5" fmla="*/ 111570 w 784777"/>
              <a:gd name="connsiteY5" fmla="*/ 141649 h 833997"/>
              <a:gd name="connsiteX6" fmla="*/ 5115 w 784777"/>
              <a:gd name="connsiteY6" fmla="*/ 393645 h 833997"/>
              <a:gd name="connsiteX7" fmla="*/ 38938 w 784777"/>
              <a:gd name="connsiteY7" fmla="*/ 477508 h 833997"/>
              <a:gd name="connsiteX8" fmla="*/ 122801 w 784777"/>
              <a:gd name="connsiteY8" fmla="*/ 443686 h 833997"/>
              <a:gd name="connsiteX9" fmla="*/ 192897 w 784777"/>
              <a:gd name="connsiteY9" fmla="*/ 278367 h 833997"/>
              <a:gd name="connsiteX10" fmla="*/ 192897 w 784777"/>
              <a:gd name="connsiteY10" fmla="*/ 398142 h 833997"/>
              <a:gd name="connsiteX11" fmla="*/ 106561 w 784777"/>
              <a:gd name="connsiteY11" fmla="*/ 599563 h 833997"/>
              <a:gd name="connsiteX12" fmla="*/ 192897 w 784777"/>
              <a:gd name="connsiteY12" fmla="*/ 599563 h 833997"/>
              <a:gd name="connsiteX13" fmla="*/ 192897 w 784777"/>
              <a:gd name="connsiteY13" fmla="*/ 833997 h 833997"/>
              <a:gd name="connsiteX14" fmla="*/ 320770 w 784777"/>
              <a:gd name="connsiteY14" fmla="*/ 833997 h 833997"/>
              <a:gd name="connsiteX15" fmla="*/ 320770 w 784777"/>
              <a:gd name="connsiteY15" fmla="*/ 599563 h 833997"/>
              <a:gd name="connsiteX16" fmla="*/ 384707 w 784777"/>
              <a:gd name="connsiteY16" fmla="*/ 599563 h 833997"/>
              <a:gd name="connsiteX17" fmla="*/ 384707 w 784777"/>
              <a:gd name="connsiteY17" fmla="*/ 833997 h 833997"/>
              <a:gd name="connsiteX18" fmla="*/ 512580 w 784777"/>
              <a:gd name="connsiteY18" fmla="*/ 833997 h 833997"/>
              <a:gd name="connsiteX19" fmla="*/ 512580 w 784777"/>
              <a:gd name="connsiteY19" fmla="*/ 599563 h 833997"/>
              <a:gd name="connsiteX20" fmla="*/ 596742 w 784777"/>
              <a:gd name="connsiteY20" fmla="*/ 599563 h 833997"/>
              <a:gd name="connsiteX21" fmla="*/ 512580 w 784777"/>
              <a:gd name="connsiteY21" fmla="*/ 403150 h 833997"/>
              <a:gd name="connsiteX22" fmla="*/ 512580 w 784777"/>
              <a:gd name="connsiteY22" fmla="*/ 220581 h 833997"/>
              <a:gd name="connsiteX23" fmla="*/ 707009 w 784777"/>
              <a:gd name="connsiteY23" fmla="*/ 453261 h 833997"/>
              <a:gd name="connsiteX0" fmla="*/ 707009 w 767300"/>
              <a:gd name="connsiteY0" fmla="*/ 453261 h 833997"/>
              <a:gd name="connsiteX1" fmla="*/ 766624 w 767300"/>
              <a:gd name="connsiteY1" fmla="*/ 369802 h 833997"/>
              <a:gd name="connsiteX2" fmla="*/ 462582 w 767300"/>
              <a:gd name="connsiteY2" fmla="*/ 2822 h 833997"/>
              <a:gd name="connsiteX3" fmla="*/ 320770 w 767300"/>
              <a:gd name="connsiteY3" fmla="*/ 2822 h 833997"/>
              <a:gd name="connsiteX4" fmla="*/ 316039 w 767300"/>
              <a:gd name="connsiteY4" fmla="*/ 2992 h 833997"/>
              <a:gd name="connsiteX5" fmla="*/ 111570 w 767300"/>
              <a:gd name="connsiteY5" fmla="*/ 141649 h 833997"/>
              <a:gd name="connsiteX6" fmla="*/ 5115 w 767300"/>
              <a:gd name="connsiteY6" fmla="*/ 393645 h 833997"/>
              <a:gd name="connsiteX7" fmla="*/ 38938 w 767300"/>
              <a:gd name="connsiteY7" fmla="*/ 477508 h 833997"/>
              <a:gd name="connsiteX8" fmla="*/ 122801 w 767300"/>
              <a:gd name="connsiteY8" fmla="*/ 443686 h 833997"/>
              <a:gd name="connsiteX9" fmla="*/ 192897 w 767300"/>
              <a:gd name="connsiteY9" fmla="*/ 278367 h 833997"/>
              <a:gd name="connsiteX10" fmla="*/ 192897 w 767300"/>
              <a:gd name="connsiteY10" fmla="*/ 398142 h 833997"/>
              <a:gd name="connsiteX11" fmla="*/ 106561 w 767300"/>
              <a:gd name="connsiteY11" fmla="*/ 599563 h 833997"/>
              <a:gd name="connsiteX12" fmla="*/ 192897 w 767300"/>
              <a:gd name="connsiteY12" fmla="*/ 599563 h 833997"/>
              <a:gd name="connsiteX13" fmla="*/ 192897 w 767300"/>
              <a:gd name="connsiteY13" fmla="*/ 833997 h 833997"/>
              <a:gd name="connsiteX14" fmla="*/ 320770 w 767300"/>
              <a:gd name="connsiteY14" fmla="*/ 833997 h 833997"/>
              <a:gd name="connsiteX15" fmla="*/ 320770 w 767300"/>
              <a:gd name="connsiteY15" fmla="*/ 599563 h 833997"/>
              <a:gd name="connsiteX16" fmla="*/ 384707 w 767300"/>
              <a:gd name="connsiteY16" fmla="*/ 599563 h 833997"/>
              <a:gd name="connsiteX17" fmla="*/ 384707 w 767300"/>
              <a:gd name="connsiteY17" fmla="*/ 833997 h 833997"/>
              <a:gd name="connsiteX18" fmla="*/ 512580 w 767300"/>
              <a:gd name="connsiteY18" fmla="*/ 833997 h 833997"/>
              <a:gd name="connsiteX19" fmla="*/ 512580 w 767300"/>
              <a:gd name="connsiteY19" fmla="*/ 599563 h 833997"/>
              <a:gd name="connsiteX20" fmla="*/ 596742 w 767300"/>
              <a:gd name="connsiteY20" fmla="*/ 599563 h 833997"/>
              <a:gd name="connsiteX21" fmla="*/ 512580 w 767300"/>
              <a:gd name="connsiteY21" fmla="*/ 403150 h 833997"/>
              <a:gd name="connsiteX22" fmla="*/ 512580 w 767300"/>
              <a:gd name="connsiteY22" fmla="*/ 220581 h 833997"/>
              <a:gd name="connsiteX23" fmla="*/ 707009 w 767300"/>
              <a:gd name="connsiteY23" fmla="*/ 453261 h 833997"/>
              <a:gd name="connsiteX0" fmla="*/ 707009 w 767300"/>
              <a:gd name="connsiteY0" fmla="*/ 453027 h 833763"/>
              <a:gd name="connsiteX1" fmla="*/ 766624 w 767300"/>
              <a:gd name="connsiteY1" fmla="*/ 369568 h 833763"/>
              <a:gd name="connsiteX2" fmla="*/ 462582 w 767300"/>
              <a:gd name="connsiteY2" fmla="*/ 2588 h 833763"/>
              <a:gd name="connsiteX3" fmla="*/ 320770 w 767300"/>
              <a:gd name="connsiteY3" fmla="*/ 2588 h 833763"/>
              <a:gd name="connsiteX4" fmla="*/ 316039 w 767300"/>
              <a:gd name="connsiteY4" fmla="*/ 2758 h 833763"/>
              <a:gd name="connsiteX5" fmla="*/ 111570 w 767300"/>
              <a:gd name="connsiteY5" fmla="*/ 141415 h 833763"/>
              <a:gd name="connsiteX6" fmla="*/ 5115 w 767300"/>
              <a:gd name="connsiteY6" fmla="*/ 393411 h 833763"/>
              <a:gd name="connsiteX7" fmla="*/ 38938 w 767300"/>
              <a:gd name="connsiteY7" fmla="*/ 477274 h 833763"/>
              <a:gd name="connsiteX8" fmla="*/ 122801 w 767300"/>
              <a:gd name="connsiteY8" fmla="*/ 443452 h 833763"/>
              <a:gd name="connsiteX9" fmla="*/ 192897 w 767300"/>
              <a:gd name="connsiteY9" fmla="*/ 278133 h 833763"/>
              <a:gd name="connsiteX10" fmla="*/ 192897 w 767300"/>
              <a:gd name="connsiteY10" fmla="*/ 397908 h 833763"/>
              <a:gd name="connsiteX11" fmla="*/ 106561 w 767300"/>
              <a:gd name="connsiteY11" fmla="*/ 599329 h 833763"/>
              <a:gd name="connsiteX12" fmla="*/ 192897 w 767300"/>
              <a:gd name="connsiteY12" fmla="*/ 599329 h 833763"/>
              <a:gd name="connsiteX13" fmla="*/ 192897 w 767300"/>
              <a:gd name="connsiteY13" fmla="*/ 833763 h 833763"/>
              <a:gd name="connsiteX14" fmla="*/ 320770 w 767300"/>
              <a:gd name="connsiteY14" fmla="*/ 833763 h 833763"/>
              <a:gd name="connsiteX15" fmla="*/ 320770 w 767300"/>
              <a:gd name="connsiteY15" fmla="*/ 599329 h 833763"/>
              <a:gd name="connsiteX16" fmla="*/ 384707 w 767300"/>
              <a:gd name="connsiteY16" fmla="*/ 599329 h 833763"/>
              <a:gd name="connsiteX17" fmla="*/ 384707 w 767300"/>
              <a:gd name="connsiteY17" fmla="*/ 833763 h 833763"/>
              <a:gd name="connsiteX18" fmla="*/ 512580 w 767300"/>
              <a:gd name="connsiteY18" fmla="*/ 833763 h 833763"/>
              <a:gd name="connsiteX19" fmla="*/ 512580 w 767300"/>
              <a:gd name="connsiteY19" fmla="*/ 599329 h 833763"/>
              <a:gd name="connsiteX20" fmla="*/ 596742 w 767300"/>
              <a:gd name="connsiteY20" fmla="*/ 599329 h 833763"/>
              <a:gd name="connsiteX21" fmla="*/ 512580 w 767300"/>
              <a:gd name="connsiteY21" fmla="*/ 402916 h 833763"/>
              <a:gd name="connsiteX22" fmla="*/ 512580 w 767300"/>
              <a:gd name="connsiteY22" fmla="*/ 220347 h 833763"/>
              <a:gd name="connsiteX23" fmla="*/ 707009 w 767300"/>
              <a:gd name="connsiteY23" fmla="*/ 453027 h 833763"/>
              <a:gd name="connsiteX0" fmla="*/ 707009 w 766624"/>
              <a:gd name="connsiteY0" fmla="*/ 453027 h 833763"/>
              <a:gd name="connsiteX1" fmla="*/ 766624 w 766624"/>
              <a:gd name="connsiteY1" fmla="*/ 369568 h 833763"/>
              <a:gd name="connsiteX2" fmla="*/ 462582 w 766624"/>
              <a:gd name="connsiteY2" fmla="*/ 2588 h 833763"/>
              <a:gd name="connsiteX3" fmla="*/ 320770 w 766624"/>
              <a:gd name="connsiteY3" fmla="*/ 2588 h 833763"/>
              <a:gd name="connsiteX4" fmla="*/ 316039 w 766624"/>
              <a:gd name="connsiteY4" fmla="*/ 2758 h 833763"/>
              <a:gd name="connsiteX5" fmla="*/ 111570 w 766624"/>
              <a:gd name="connsiteY5" fmla="*/ 141415 h 833763"/>
              <a:gd name="connsiteX6" fmla="*/ 5115 w 766624"/>
              <a:gd name="connsiteY6" fmla="*/ 393411 h 833763"/>
              <a:gd name="connsiteX7" fmla="*/ 38938 w 766624"/>
              <a:gd name="connsiteY7" fmla="*/ 477274 h 833763"/>
              <a:gd name="connsiteX8" fmla="*/ 122801 w 766624"/>
              <a:gd name="connsiteY8" fmla="*/ 443452 h 833763"/>
              <a:gd name="connsiteX9" fmla="*/ 192897 w 766624"/>
              <a:gd name="connsiteY9" fmla="*/ 278133 h 833763"/>
              <a:gd name="connsiteX10" fmla="*/ 192897 w 766624"/>
              <a:gd name="connsiteY10" fmla="*/ 397908 h 833763"/>
              <a:gd name="connsiteX11" fmla="*/ 106561 w 766624"/>
              <a:gd name="connsiteY11" fmla="*/ 599329 h 833763"/>
              <a:gd name="connsiteX12" fmla="*/ 192897 w 766624"/>
              <a:gd name="connsiteY12" fmla="*/ 599329 h 833763"/>
              <a:gd name="connsiteX13" fmla="*/ 192897 w 766624"/>
              <a:gd name="connsiteY13" fmla="*/ 833763 h 833763"/>
              <a:gd name="connsiteX14" fmla="*/ 320770 w 766624"/>
              <a:gd name="connsiteY14" fmla="*/ 833763 h 833763"/>
              <a:gd name="connsiteX15" fmla="*/ 320770 w 766624"/>
              <a:gd name="connsiteY15" fmla="*/ 599329 h 833763"/>
              <a:gd name="connsiteX16" fmla="*/ 384707 w 766624"/>
              <a:gd name="connsiteY16" fmla="*/ 599329 h 833763"/>
              <a:gd name="connsiteX17" fmla="*/ 384707 w 766624"/>
              <a:gd name="connsiteY17" fmla="*/ 833763 h 833763"/>
              <a:gd name="connsiteX18" fmla="*/ 512580 w 766624"/>
              <a:gd name="connsiteY18" fmla="*/ 833763 h 833763"/>
              <a:gd name="connsiteX19" fmla="*/ 512580 w 766624"/>
              <a:gd name="connsiteY19" fmla="*/ 599329 h 833763"/>
              <a:gd name="connsiteX20" fmla="*/ 596742 w 766624"/>
              <a:gd name="connsiteY20" fmla="*/ 599329 h 833763"/>
              <a:gd name="connsiteX21" fmla="*/ 512580 w 766624"/>
              <a:gd name="connsiteY21" fmla="*/ 402916 h 833763"/>
              <a:gd name="connsiteX22" fmla="*/ 512580 w 766624"/>
              <a:gd name="connsiteY22" fmla="*/ 220347 h 833763"/>
              <a:gd name="connsiteX23" fmla="*/ 707009 w 766624"/>
              <a:gd name="connsiteY23" fmla="*/ 453027 h 833763"/>
              <a:gd name="connsiteX0" fmla="*/ 707009 w 766624"/>
              <a:gd name="connsiteY0" fmla="*/ 450439 h 831175"/>
              <a:gd name="connsiteX1" fmla="*/ 766624 w 766624"/>
              <a:gd name="connsiteY1" fmla="*/ 366980 h 831175"/>
              <a:gd name="connsiteX2" fmla="*/ 462582 w 766624"/>
              <a:gd name="connsiteY2" fmla="*/ 0 h 831175"/>
              <a:gd name="connsiteX3" fmla="*/ 320770 w 766624"/>
              <a:gd name="connsiteY3" fmla="*/ 0 h 831175"/>
              <a:gd name="connsiteX4" fmla="*/ 316039 w 766624"/>
              <a:gd name="connsiteY4" fmla="*/ 170 h 831175"/>
              <a:gd name="connsiteX5" fmla="*/ 111570 w 766624"/>
              <a:gd name="connsiteY5" fmla="*/ 138827 h 831175"/>
              <a:gd name="connsiteX6" fmla="*/ 5115 w 766624"/>
              <a:gd name="connsiteY6" fmla="*/ 390823 h 831175"/>
              <a:gd name="connsiteX7" fmla="*/ 38938 w 766624"/>
              <a:gd name="connsiteY7" fmla="*/ 474686 h 831175"/>
              <a:gd name="connsiteX8" fmla="*/ 122801 w 766624"/>
              <a:gd name="connsiteY8" fmla="*/ 440864 h 831175"/>
              <a:gd name="connsiteX9" fmla="*/ 192897 w 766624"/>
              <a:gd name="connsiteY9" fmla="*/ 275545 h 831175"/>
              <a:gd name="connsiteX10" fmla="*/ 192897 w 766624"/>
              <a:gd name="connsiteY10" fmla="*/ 395320 h 831175"/>
              <a:gd name="connsiteX11" fmla="*/ 106561 w 766624"/>
              <a:gd name="connsiteY11" fmla="*/ 596741 h 831175"/>
              <a:gd name="connsiteX12" fmla="*/ 192897 w 766624"/>
              <a:gd name="connsiteY12" fmla="*/ 596741 h 831175"/>
              <a:gd name="connsiteX13" fmla="*/ 192897 w 766624"/>
              <a:gd name="connsiteY13" fmla="*/ 831175 h 831175"/>
              <a:gd name="connsiteX14" fmla="*/ 320770 w 766624"/>
              <a:gd name="connsiteY14" fmla="*/ 831175 h 831175"/>
              <a:gd name="connsiteX15" fmla="*/ 320770 w 766624"/>
              <a:gd name="connsiteY15" fmla="*/ 596741 h 831175"/>
              <a:gd name="connsiteX16" fmla="*/ 384707 w 766624"/>
              <a:gd name="connsiteY16" fmla="*/ 596741 h 831175"/>
              <a:gd name="connsiteX17" fmla="*/ 384707 w 766624"/>
              <a:gd name="connsiteY17" fmla="*/ 831175 h 831175"/>
              <a:gd name="connsiteX18" fmla="*/ 512580 w 766624"/>
              <a:gd name="connsiteY18" fmla="*/ 831175 h 831175"/>
              <a:gd name="connsiteX19" fmla="*/ 512580 w 766624"/>
              <a:gd name="connsiteY19" fmla="*/ 596741 h 831175"/>
              <a:gd name="connsiteX20" fmla="*/ 596742 w 766624"/>
              <a:gd name="connsiteY20" fmla="*/ 596741 h 831175"/>
              <a:gd name="connsiteX21" fmla="*/ 512580 w 766624"/>
              <a:gd name="connsiteY21" fmla="*/ 400328 h 831175"/>
              <a:gd name="connsiteX22" fmla="*/ 512580 w 766624"/>
              <a:gd name="connsiteY22" fmla="*/ 217759 h 831175"/>
              <a:gd name="connsiteX23" fmla="*/ 707009 w 766624"/>
              <a:gd name="connsiteY23" fmla="*/ 450439 h 831175"/>
              <a:gd name="connsiteX0" fmla="*/ 707009 w 781005"/>
              <a:gd name="connsiteY0" fmla="*/ 450439 h 831175"/>
              <a:gd name="connsiteX1" fmla="*/ 729277 w 781005"/>
              <a:gd name="connsiteY1" fmla="*/ 422751 h 831175"/>
              <a:gd name="connsiteX2" fmla="*/ 766624 w 781005"/>
              <a:gd name="connsiteY2" fmla="*/ 366980 h 831175"/>
              <a:gd name="connsiteX3" fmla="*/ 462582 w 781005"/>
              <a:gd name="connsiteY3" fmla="*/ 0 h 831175"/>
              <a:gd name="connsiteX4" fmla="*/ 320770 w 781005"/>
              <a:gd name="connsiteY4" fmla="*/ 0 h 831175"/>
              <a:gd name="connsiteX5" fmla="*/ 316039 w 781005"/>
              <a:gd name="connsiteY5" fmla="*/ 170 h 831175"/>
              <a:gd name="connsiteX6" fmla="*/ 111570 w 781005"/>
              <a:gd name="connsiteY6" fmla="*/ 138827 h 831175"/>
              <a:gd name="connsiteX7" fmla="*/ 5115 w 781005"/>
              <a:gd name="connsiteY7" fmla="*/ 390823 h 831175"/>
              <a:gd name="connsiteX8" fmla="*/ 38938 w 781005"/>
              <a:gd name="connsiteY8" fmla="*/ 474686 h 831175"/>
              <a:gd name="connsiteX9" fmla="*/ 122801 w 781005"/>
              <a:gd name="connsiteY9" fmla="*/ 440864 h 831175"/>
              <a:gd name="connsiteX10" fmla="*/ 192897 w 781005"/>
              <a:gd name="connsiteY10" fmla="*/ 275545 h 831175"/>
              <a:gd name="connsiteX11" fmla="*/ 192897 w 781005"/>
              <a:gd name="connsiteY11" fmla="*/ 395320 h 831175"/>
              <a:gd name="connsiteX12" fmla="*/ 106561 w 781005"/>
              <a:gd name="connsiteY12" fmla="*/ 596741 h 831175"/>
              <a:gd name="connsiteX13" fmla="*/ 192897 w 781005"/>
              <a:gd name="connsiteY13" fmla="*/ 596741 h 831175"/>
              <a:gd name="connsiteX14" fmla="*/ 192897 w 781005"/>
              <a:gd name="connsiteY14" fmla="*/ 831175 h 831175"/>
              <a:gd name="connsiteX15" fmla="*/ 320770 w 781005"/>
              <a:gd name="connsiteY15" fmla="*/ 831175 h 831175"/>
              <a:gd name="connsiteX16" fmla="*/ 320770 w 781005"/>
              <a:gd name="connsiteY16" fmla="*/ 596741 h 831175"/>
              <a:gd name="connsiteX17" fmla="*/ 384707 w 781005"/>
              <a:gd name="connsiteY17" fmla="*/ 596741 h 831175"/>
              <a:gd name="connsiteX18" fmla="*/ 384707 w 781005"/>
              <a:gd name="connsiteY18" fmla="*/ 831175 h 831175"/>
              <a:gd name="connsiteX19" fmla="*/ 512580 w 781005"/>
              <a:gd name="connsiteY19" fmla="*/ 831175 h 831175"/>
              <a:gd name="connsiteX20" fmla="*/ 512580 w 781005"/>
              <a:gd name="connsiteY20" fmla="*/ 596741 h 831175"/>
              <a:gd name="connsiteX21" fmla="*/ 596742 w 781005"/>
              <a:gd name="connsiteY21" fmla="*/ 596741 h 831175"/>
              <a:gd name="connsiteX22" fmla="*/ 512580 w 781005"/>
              <a:gd name="connsiteY22" fmla="*/ 400328 h 831175"/>
              <a:gd name="connsiteX23" fmla="*/ 512580 w 781005"/>
              <a:gd name="connsiteY23" fmla="*/ 217759 h 831175"/>
              <a:gd name="connsiteX24" fmla="*/ 707009 w 781005"/>
              <a:gd name="connsiteY24" fmla="*/ 450439 h 831175"/>
              <a:gd name="connsiteX0" fmla="*/ 707009 w 785737"/>
              <a:gd name="connsiteY0" fmla="*/ 450439 h 831175"/>
              <a:gd name="connsiteX1" fmla="*/ 755471 w 785737"/>
              <a:gd name="connsiteY1" fmla="*/ 456088 h 831175"/>
              <a:gd name="connsiteX2" fmla="*/ 766624 w 785737"/>
              <a:gd name="connsiteY2" fmla="*/ 366980 h 831175"/>
              <a:gd name="connsiteX3" fmla="*/ 462582 w 785737"/>
              <a:gd name="connsiteY3" fmla="*/ 0 h 831175"/>
              <a:gd name="connsiteX4" fmla="*/ 320770 w 785737"/>
              <a:gd name="connsiteY4" fmla="*/ 0 h 831175"/>
              <a:gd name="connsiteX5" fmla="*/ 316039 w 785737"/>
              <a:gd name="connsiteY5" fmla="*/ 170 h 831175"/>
              <a:gd name="connsiteX6" fmla="*/ 111570 w 785737"/>
              <a:gd name="connsiteY6" fmla="*/ 138827 h 831175"/>
              <a:gd name="connsiteX7" fmla="*/ 5115 w 785737"/>
              <a:gd name="connsiteY7" fmla="*/ 390823 h 831175"/>
              <a:gd name="connsiteX8" fmla="*/ 38938 w 785737"/>
              <a:gd name="connsiteY8" fmla="*/ 474686 h 831175"/>
              <a:gd name="connsiteX9" fmla="*/ 122801 w 785737"/>
              <a:gd name="connsiteY9" fmla="*/ 440864 h 831175"/>
              <a:gd name="connsiteX10" fmla="*/ 192897 w 785737"/>
              <a:gd name="connsiteY10" fmla="*/ 275545 h 831175"/>
              <a:gd name="connsiteX11" fmla="*/ 192897 w 785737"/>
              <a:gd name="connsiteY11" fmla="*/ 395320 h 831175"/>
              <a:gd name="connsiteX12" fmla="*/ 106561 w 785737"/>
              <a:gd name="connsiteY12" fmla="*/ 596741 h 831175"/>
              <a:gd name="connsiteX13" fmla="*/ 192897 w 785737"/>
              <a:gd name="connsiteY13" fmla="*/ 596741 h 831175"/>
              <a:gd name="connsiteX14" fmla="*/ 192897 w 785737"/>
              <a:gd name="connsiteY14" fmla="*/ 831175 h 831175"/>
              <a:gd name="connsiteX15" fmla="*/ 320770 w 785737"/>
              <a:gd name="connsiteY15" fmla="*/ 831175 h 831175"/>
              <a:gd name="connsiteX16" fmla="*/ 320770 w 785737"/>
              <a:gd name="connsiteY16" fmla="*/ 596741 h 831175"/>
              <a:gd name="connsiteX17" fmla="*/ 384707 w 785737"/>
              <a:gd name="connsiteY17" fmla="*/ 596741 h 831175"/>
              <a:gd name="connsiteX18" fmla="*/ 384707 w 785737"/>
              <a:gd name="connsiteY18" fmla="*/ 831175 h 831175"/>
              <a:gd name="connsiteX19" fmla="*/ 512580 w 785737"/>
              <a:gd name="connsiteY19" fmla="*/ 831175 h 831175"/>
              <a:gd name="connsiteX20" fmla="*/ 512580 w 785737"/>
              <a:gd name="connsiteY20" fmla="*/ 596741 h 831175"/>
              <a:gd name="connsiteX21" fmla="*/ 596742 w 785737"/>
              <a:gd name="connsiteY21" fmla="*/ 596741 h 831175"/>
              <a:gd name="connsiteX22" fmla="*/ 512580 w 785737"/>
              <a:gd name="connsiteY22" fmla="*/ 400328 h 831175"/>
              <a:gd name="connsiteX23" fmla="*/ 512580 w 785737"/>
              <a:gd name="connsiteY23" fmla="*/ 217759 h 831175"/>
              <a:gd name="connsiteX24" fmla="*/ 707009 w 785737"/>
              <a:gd name="connsiteY24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462582 w 770170"/>
              <a:gd name="connsiteY2" fmla="*/ 0 h 831175"/>
              <a:gd name="connsiteX3" fmla="*/ 320770 w 770170"/>
              <a:gd name="connsiteY3" fmla="*/ 0 h 831175"/>
              <a:gd name="connsiteX4" fmla="*/ 316039 w 770170"/>
              <a:gd name="connsiteY4" fmla="*/ 170 h 831175"/>
              <a:gd name="connsiteX5" fmla="*/ 111570 w 770170"/>
              <a:gd name="connsiteY5" fmla="*/ 138827 h 831175"/>
              <a:gd name="connsiteX6" fmla="*/ 5115 w 770170"/>
              <a:gd name="connsiteY6" fmla="*/ 390823 h 831175"/>
              <a:gd name="connsiteX7" fmla="*/ 38938 w 770170"/>
              <a:gd name="connsiteY7" fmla="*/ 474686 h 831175"/>
              <a:gd name="connsiteX8" fmla="*/ 122801 w 770170"/>
              <a:gd name="connsiteY8" fmla="*/ 440864 h 831175"/>
              <a:gd name="connsiteX9" fmla="*/ 192897 w 770170"/>
              <a:gd name="connsiteY9" fmla="*/ 275545 h 831175"/>
              <a:gd name="connsiteX10" fmla="*/ 192897 w 770170"/>
              <a:gd name="connsiteY10" fmla="*/ 395320 h 831175"/>
              <a:gd name="connsiteX11" fmla="*/ 106561 w 770170"/>
              <a:gd name="connsiteY11" fmla="*/ 596741 h 831175"/>
              <a:gd name="connsiteX12" fmla="*/ 192897 w 770170"/>
              <a:gd name="connsiteY12" fmla="*/ 596741 h 831175"/>
              <a:gd name="connsiteX13" fmla="*/ 192897 w 770170"/>
              <a:gd name="connsiteY13" fmla="*/ 831175 h 831175"/>
              <a:gd name="connsiteX14" fmla="*/ 320770 w 770170"/>
              <a:gd name="connsiteY14" fmla="*/ 831175 h 831175"/>
              <a:gd name="connsiteX15" fmla="*/ 320770 w 770170"/>
              <a:gd name="connsiteY15" fmla="*/ 596741 h 831175"/>
              <a:gd name="connsiteX16" fmla="*/ 384707 w 770170"/>
              <a:gd name="connsiteY16" fmla="*/ 596741 h 831175"/>
              <a:gd name="connsiteX17" fmla="*/ 384707 w 770170"/>
              <a:gd name="connsiteY17" fmla="*/ 831175 h 831175"/>
              <a:gd name="connsiteX18" fmla="*/ 512580 w 770170"/>
              <a:gd name="connsiteY18" fmla="*/ 831175 h 831175"/>
              <a:gd name="connsiteX19" fmla="*/ 512580 w 770170"/>
              <a:gd name="connsiteY19" fmla="*/ 596741 h 831175"/>
              <a:gd name="connsiteX20" fmla="*/ 596742 w 770170"/>
              <a:gd name="connsiteY20" fmla="*/ 596741 h 831175"/>
              <a:gd name="connsiteX21" fmla="*/ 512580 w 770170"/>
              <a:gd name="connsiteY21" fmla="*/ 400328 h 831175"/>
              <a:gd name="connsiteX22" fmla="*/ 512580 w 770170"/>
              <a:gd name="connsiteY22" fmla="*/ 217759 h 831175"/>
              <a:gd name="connsiteX23" fmla="*/ 707009 w 770170"/>
              <a:gd name="connsiteY23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714989 w 770170"/>
              <a:gd name="connsiteY2" fmla="*/ 384651 h 831175"/>
              <a:gd name="connsiteX3" fmla="*/ 462582 w 770170"/>
              <a:gd name="connsiteY3" fmla="*/ 0 h 831175"/>
              <a:gd name="connsiteX4" fmla="*/ 320770 w 770170"/>
              <a:gd name="connsiteY4" fmla="*/ 0 h 831175"/>
              <a:gd name="connsiteX5" fmla="*/ 316039 w 770170"/>
              <a:gd name="connsiteY5" fmla="*/ 170 h 831175"/>
              <a:gd name="connsiteX6" fmla="*/ 111570 w 770170"/>
              <a:gd name="connsiteY6" fmla="*/ 138827 h 831175"/>
              <a:gd name="connsiteX7" fmla="*/ 5115 w 770170"/>
              <a:gd name="connsiteY7" fmla="*/ 390823 h 831175"/>
              <a:gd name="connsiteX8" fmla="*/ 38938 w 770170"/>
              <a:gd name="connsiteY8" fmla="*/ 474686 h 831175"/>
              <a:gd name="connsiteX9" fmla="*/ 122801 w 770170"/>
              <a:gd name="connsiteY9" fmla="*/ 440864 h 831175"/>
              <a:gd name="connsiteX10" fmla="*/ 192897 w 770170"/>
              <a:gd name="connsiteY10" fmla="*/ 275545 h 831175"/>
              <a:gd name="connsiteX11" fmla="*/ 192897 w 770170"/>
              <a:gd name="connsiteY11" fmla="*/ 395320 h 831175"/>
              <a:gd name="connsiteX12" fmla="*/ 106561 w 770170"/>
              <a:gd name="connsiteY12" fmla="*/ 596741 h 831175"/>
              <a:gd name="connsiteX13" fmla="*/ 192897 w 770170"/>
              <a:gd name="connsiteY13" fmla="*/ 596741 h 831175"/>
              <a:gd name="connsiteX14" fmla="*/ 192897 w 770170"/>
              <a:gd name="connsiteY14" fmla="*/ 831175 h 831175"/>
              <a:gd name="connsiteX15" fmla="*/ 320770 w 770170"/>
              <a:gd name="connsiteY15" fmla="*/ 831175 h 831175"/>
              <a:gd name="connsiteX16" fmla="*/ 320770 w 770170"/>
              <a:gd name="connsiteY16" fmla="*/ 596741 h 831175"/>
              <a:gd name="connsiteX17" fmla="*/ 384707 w 770170"/>
              <a:gd name="connsiteY17" fmla="*/ 596741 h 831175"/>
              <a:gd name="connsiteX18" fmla="*/ 384707 w 770170"/>
              <a:gd name="connsiteY18" fmla="*/ 831175 h 831175"/>
              <a:gd name="connsiteX19" fmla="*/ 512580 w 770170"/>
              <a:gd name="connsiteY19" fmla="*/ 831175 h 831175"/>
              <a:gd name="connsiteX20" fmla="*/ 512580 w 770170"/>
              <a:gd name="connsiteY20" fmla="*/ 596741 h 831175"/>
              <a:gd name="connsiteX21" fmla="*/ 596742 w 770170"/>
              <a:gd name="connsiteY21" fmla="*/ 596741 h 831175"/>
              <a:gd name="connsiteX22" fmla="*/ 512580 w 770170"/>
              <a:gd name="connsiteY22" fmla="*/ 400328 h 831175"/>
              <a:gd name="connsiteX23" fmla="*/ 512580 w 770170"/>
              <a:gd name="connsiteY23" fmla="*/ 217759 h 831175"/>
              <a:gd name="connsiteX24" fmla="*/ 707009 w 770170"/>
              <a:gd name="connsiteY24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743564 w 770170"/>
              <a:gd name="connsiteY2" fmla="*/ 363220 h 831175"/>
              <a:gd name="connsiteX3" fmla="*/ 462582 w 770170"/>
              <a:gd name="connsiteY3" fmla="*/ 0 h 831175"/>
              <a:gd name="connsiteX4" fmla="*/ 320770 w 770170"/>
              <a:gd name="connsiteY4" fmla="*/ 0 h 831175"/>
              <a:gd name="connsiteX5" fmla="*/ 316039 w 770170"/>
              <a:gd name="connsiteY5" fmla="*/ 170 h 831175"/>
              <a:gd name="connsiteX6" fmla="*/ 111570 w 770170"/>
              <a:gd name="connsiteY6" fmla="*/ 138827 h 831175"/>
              <a:gd name="connsiteX7" fmla="*/ 5115 w 770170"/>
              <a:gd name="connsiteY7" fmla="*/ 390823 h 831175"/>
              <a:gd name="connsiteX8" fmla="*/ 38938 w 770170"/>
              <a:gd name="connsiteY8" fmla="*/ 474686 h 831175"/>
              <a:gd name="connsiteX9" fmla="*/ 122801 w 770170"/>
              <a:gd name="connsiteY9" fmla="*/ 440864 h 831175"/>
              <a:gd name="connsiteX10" fmla="*/ 192897 w 770170"/>
              <a:gd name="connsiteY10" fmla="*/ 275545 h 831175"/>
              <a:gd name="connsiteX11" fmla="*/ 192897 w 770170"/>
              <a:gd name="connsiteY11" fmla="*/ 395320 h 831175"/>
              <a:gd name="connsiteX12" fmla="*/ 106561 w 770170"/>
              <a:gd name="connsiteY12" fmla="*/ 596741 h 831175"/>
              <a:gd name="connsiteX13" fmla="*/ 192897 w 770170"/>
              <a:gd name="connsiteY13" fmla="*/ 596741 h 831175"/>
              <a:gd name="connsiteX14" fmla="*/ 192897 w 770170"/>
              <a:gd name="connsiteY14" fmla="*/ 831175 h 831175"/>
              <a:gd name="connsiteX15" fmla="*/ 320770 w 770170"/>
              <a:gd name="connsiteY15" fmla="*/ 831175 h 831175"/>
              <a:gd name="connsiteX16" fmla="*/ 320770 w 770170"/>
              <a:gd name="connsiteY16" fmla="*/ 596741 h 831175"/>
              <a:gd name="connsiteX17" fmla="*/ 384707 w 770170"/>
              <a:gd name="connsiteY17" fmla="*/ 596741 h 831175"/>
              <a:gd name="connsiteX18" fmla="*/ 384707 w 770170"/>
              <a:gd name="connsiteY18" fmla="*/ 831175 h 831175"/>
              <a:gd name="connsiteX19" fmla="*/ 512580 w 770170"/>
              <a:gd name="connsiteY19" fmla="*/ 831175 h 831175"/>
              <a:gd name="connsiteX20" fmla="*/ 512580 w 770170"/>
              <a:gd name="connsiteY20" fmla="*/ 596741 h 831175"/>
              <a:gd name="connsiteX21" fmla="*/ 596742 w 770170"/>
              <a:gd name="connsiteY21" fmla="*/ 596741 h 831175"/>
              <a:gd name="connsiteX22" fmla="*/ 512580 w 770170"/>
              <a:gd name="connsiteY22" fmla="*/ 400328 h 831175"/>
              <a:gd name="connsiteX23" fmla="*/ 512580 w 770170"/>
              <a:gd name="connsiteY23" fmla="*/ 217759 h 831175"/>
              <a:gd name="connsiteX24" fmla="*/ 707009 w 770170"/>
              <a:gd name="connsiteY24" fmla="*/ 450439 h 831175"/>
              <a:gd name="connsiteX0" fmla="*/ 587947 w 769228"/>
              <a:gd name="connsiteY0" fmla="*/ 417101 h 831175"/>
              <a:gd name="connsiteX1" fmla="*/ 755471 w 769228"/>
              <a:gd name="connsiteY1" fmla="*/ 456088 h 831175"/>
              <a:gd name="connsiteX2" fmla="*/ 743564 w 769228"/>
              <a:gd name="connsiteY2" fmla="*/ 363220 h 831175"/>
              <a:gd name="connsiteX3" fmla="*/ 462582 w 769228"/>
              <a:gd name="connsiteY3" fmla="*/ 0 h 831175"/>
              <a:gd name="connsiteX4" fmla="*/ 320770 w 769228"/>
              <a:gd name="connsiteY4" fmla="*/ 0 h 831175"/>
              <a:gd name="connsiteX5" fmla="*/ 316039 w 769228"/>
              <a:gd name="connsiteY5" fmla="*/ 170 h 831175"/>
              <a:gd name="connsiteX6" fmla="*/ 111570 w 769228"/>
              <a:gd name="connsiteY6" fmla="*/ 138827 h 831175"/>
              <a:gd name="connsiteX7" fmla="*/ 5115 w 769228"/>
              <a:gd name="connsiteY7" fmla="*/ 390823 h 831175"/>
              <a:gd name="connsiteX8" fmla="*/ 38938 w 769228"/>
              <a:gd name="connsiteY8" fmla="*/ 474686 h 831175"/>
              <a:gd name="connsiteX9" fmla="*/ 122801 w 769228"/>
              <a:gd name="connsiteY9" fmla="*/ 440864 h 831175"/>
              <a:gd name="connsiteX10" fmla="*/ 192897 w 769228"/>
              <a:gd name="connsiteY10" fmla="*/ 275545 h 831175"/>
              <a:gd name="connsiteX11" fmla="*/ 192897 w 769228"/>
              <a:gd name="connsiteY11" fmla="*/ 395320 h 831175"/>
              <a:gd name="connsiteX12" fmla="*/ 106561 w 769228"/>
              <a:gd name="connsiteY12" fmla="*/ 596741 h 831175"/>
              <a:gd name="connsiteX13" fmla="*/ 192897 w 769228"/>
              <a:gd name="connsiteY13" fmla="*/ 596741 h 831175"/>
              <a:gd name="connsiteX14" fmla="*/ 192897 w 769228"/>
              <a:gd name="connsiteY14" fmla="*/ 831175 h 831175"/>
              <a:gd name="connsiteX15" fmla="*/ 320770 w 769228"/>
              <a:gd name="connsiteY15" fmla="*/ 831175 h 831175"/>
              <a:gd name="connsiteX16" fmla="*/ 320770 w 769228"/>
              <a:gd name="connsiteY16" fmla="*/ 596741 h 831175"/>
              <a:gd name="connsiteX17" fmla="*/ 384707 w 769228"/>
              <a:gd name="connsiteY17" fmla="*/ 596741 h 831175"/>
              <a:gd name="connsiteX18" fmla="*/ 384707 w 769228"/>
              <a:gd name="connsiteY18" fmla="*/ 831175 h 831175"/>
              <a:gd name="connsiteX19" fmla="*/ 512580 w 769228"/>
              <a:gd name="connsiteY19" fmla="*/ 831175 h 831175"/>
              <a:gd name="connsiteX20" fmla="*/ 512580 w 769228"/>
              <a:gd name="connsiteY20" fmla="*/ 596741 h 831175"/>
              <a:gd name="connsiteX21" fmla="*/ 596742 w 769228"/>
              <a:gd name="connsiteY21" fmla="*/ 596741 h 831175"/>
              <a:gd name="connsiteX22" fmla="*/ 512580 w 769228"/>
              <a:gd name="connsiteY22" fmla="*/ 400328 h 831175"/>
              <a:gd name="connsiteX23" fmla="*/ 512580 w 769228"/>
              <a:gd name="connsiteY23" fmla="*/ 217759 h 831175"/>
              <a:gd name="connsiteX24" fmla="*/ 587947 w 769228"/>
              <a:gd name="connsiteY24" fmla="*/ 417101 h 831175"/>
              <a:gd name="connsiteX0" fmla="*/ 587947 w 769228"/>
              <a:gd name="connsiteY0" fmla="*/ 417101 h 831175"/>
              <a:gd name="connsiteX1" fmla="*/ 755471 w 769228"/>
              <a:gd name="connsiteY1" fmla="*/ 456088 h 831175"/>
              <a:gd name="connsiteX2" fmla="*/ 743564 w 769228"/>
              <a:gd name="connsiteY2" fmla="*/ 363220 h 831175"/>
              <a:gd name="connsiteX3" fmla="*/ 462582 w 769228"/>
              <a:gd name="connsiteY3" fmla="*/ 0 h 831175"/>
              <a:gd name="connsiteX4" fmla="*/ 320770 w 769228"/>
              <a:gd name="connsiteY4" fmla="*/ 0 h 831175"/>
              <a:gd name="connsiteX5" fmla="*/ 316039 w 769228"/>
              <a:gd name="connsiteY5" fmla="*/ 170 h 831175"/>
              <a:gd name="connsiteX6" fmla="*/ 111570 w 769228"/>
              <a:gd name="connsiteY6" fmla="*/ 138827 h 831175"/>
              <a:gd name="connsiteX7" fmla="*/ 5115 w 769228"/>
              <a:gd name="connsiteY7" fmla="*/ 390823 h 831175"/>
              <a:gd name="connsiteX8" fmla="*/ 38938 w 769228"/>
              <a:gd name="connsiteY8" fmla="*/ 474686 h 831175"/>
              <a:gd name="connsiteX9" fmla="*/ 122801 w 769228"/>
              <a:gd name="connsiteY9" fmla="*/ 440864 h 831175"/>
              <a:gd name="connsiteX10" fmla="*/ 192897 w 769228"/>
              <a:gd name="connsiteY10" fmla="*/ 275545 h 831175"/>
              <a:gd name="connsiteX11" fmla="*/ 192897 w 769228"/>
              <a:gd name="connsiteY11" fmla="*/ 395320 h 831175"/>
              <a:gd name="connsiteX12" fmla="*/ 106561 w 769228"/>
              <a:gd name="connsiteY12" fmla="*/ 596741 h 831175"/>
              <a:gd name="connsiteX13" fmla="*/ 192897 w 769228"/>
              <a:gd name="connsiteY13" fmla="*/ 596741 h 831175"/>
              <a:gd name="connsiteX14" fmla="*/ 192897 w 769228"/>
              <a:gd name="connsiteY14" fmla="*/ 831175 h 831175"/>
              <a:gd name="connsiteX15" fmla="*/ 320770 w 769228"/>
              <a:gd name="connsiteY15" fmla="*/ 831175 h 831175"/>
              <a:gd name="connsiteX16" fmla="*/ 320770 w 769228"/>
              <a:gd name="connsiteY16" fmla="*/ 596741 h 831175"/>
              <a:gd name="connsiteX17" fmla="*/ 384707 w 769228"/>
              <a:gd name="connsiteY17" fmla="*/ 596741 h 831175"/>
              <a:gd name="connsiteX18" fmla="*/ 384707 w 769228"/>
              <a:gd name="connsiteY18" fmla="*/ 831175 h 831175"/>
              <a:gd name="connsiteX19" fmla="*/ 512580 w 769228"/>
              <a:gd name="connsiteY19" fmla="*/ 831175 h 831175"/>
              <a:gd name="connsiteX20" fmla="*/ 512580 w 769228"/>
              <a:gd name="connsiteY20" fmla="*/ 596741 h 831175"/>
              <a:gd name="connsiteX21" fmla="*/ 596742 w 769228"/>
              <a:gd name="connsiteY21" fmla="*/ 596741 h 831175"/>
              <a:gd name="connsiteX22" fmla="*/ 512580 w 769228"/>
              <a:gd name="connsiteY22" fmla="*/ 400328 h 831175"/>
              <a:gd name="connsiteX23" fmla="*/ 512580 w 769228"/>
              <a:gd name="connsiteY23" fmla="*/ 217759 h 831175"/>
              <a:gd name="connsiteX24" fmla="*/ 587947 w 769228"/>
              <a:gd name="connsiteY24" fmla="*/ 417101 h 831175"/>
              <a:gd name="connsiteX0" fmla="*/ 587947 w 758595"/>
              <a:gd name="connsiteY0" fmla="*/ 417101 h 831175"/>
              <a:gd name="connsiteX1" fmla="*/ 705465 w 758595"/>
              <a:gd name="connsiteY1" fmla="*/ 472757 h 831175"/>
              <a:gd name="connsiteX2" fmla="*/ 743564 w 758595"/>
              <a:gd name="connsiteY2" fmla="*/ 363220 h 831175"/>
              <a:gd name="connsiteX3" fmla="*/ 462582 w 758595"/>
              <a:gd name="connsiteY3" fmla="*/ 0 h 831175"/>
              <a:gd name="connsiteX4" fmla="*/ 320770 w 758595"/>
              <a:gd name="connsiteY4" fmla="*/ 0 h 831175"/>
              <a:gd name="connsiteX5" fmla="*/ 316039 w 758595"/>
              <a:gd name="connsiteY5" fmla="*/ 170 h 831175"/>
              <a:gd name="connsiteX6" fmla="*/ 111570 w 758595"/>
              <a:gd name="connsiteY6" fmla="*/ 138827 h 831175"/>
              <a:gd name="connsiteX7" fmla="*/ 5115 w 758595"/>
              <a:gd name="connsiteY7" fmla="*/ 390823 h 831175"/>
              <a:gd name="connsiteX8" fmla="*/ 38938 w 758595"/>
              <a:gd name="connsiteY8" fmla="*/ 474686 h 831175"/>
              <a:gd name="connsiteX9" fmla="*/ 122801 w 758595"/>
              <a:gd name="connsiteY9" fmla="*/ 440864 h 831175"/>
              <a:gd name="connsiteX10" fmla="*/ 192897 w 758595"/>
              <a:gd name="connsiteY10" fmla="*/ 275545 h 831175"/>
              <a:gd name="connsiteX11" fmla="*/ 192897 w 758595"/>
              <a:gd name="connsiteY11" fmla="*/ 395320 h 831175"/>
              <a:gd name="connsiteX12" fmla="*/ 106561 w 758595"/>
              <a:gd name="connsiteY12" fmla="*/ 596741 h 831175"/>
              <a:gd name="connsiteX13" fmla="*/ 192897 w 758595"/>
              <a:gd name="connsiteY13" fmla="*/ 596741 h 831175"/>
              <a:gd name="connsiteX14" fmla="*/ 192897 w 758595"/>
              <a:gd name="connsiteY14" fmla="*/ 831175 h 831175"/>
              <a:gd name="connsiteX15" fmla="*/ 320770 w 758595"/>
              <a:gd name="connsiteY15" fmla="*/ 831175 h 831175"/>
              <a:gd name="connsiteX16" fmla="*/ 320770 w 758595"/>
              <a:gd name="connsiteY16" fmla="*/ 596741 h 831175"/>
              <a:gd name="connsiteX17" fmla="*/ 384707 w 758595"/>
              <a:gd name="connsiteY17" fmla="*/ 596741 h 831175"/>
              <a:gd name="connsiteX18" fmla="*/ 384707 w 758595"/>
              <a:gd name="connsiteY18" fmla="*/ 831175 h 831175"/>
              <a:gd name="connsiteX19" fmla="*/ 512580 w 758595"/>
              <a:gd name="connsiteY19" fmla="*/ 831175 h 831175"/>
              <a:gd name="connsiteX20" fmla="*/ 512580 w 758595"/>
              <a:gd name="connsiteY20" fmla="*/ 596741 h 831175"/>
              <a:gd name="connsiteX21" fmla="*/ 596742 w 758595"/>
              <a:gd name="connsiteY21" fmla="*/ 596741 h 831175"/>
              <a:gd name="connsiteX22" fmla="*/ 512580 w 758595"/>
              <a:gd name="connsiteY22" fmla="*/ 400328 h 831175"/>
              <a:gd name="connsiteX23" fmla="*/ 512580 w 758595"/>
              <a:gd name="connsiteY23" fmla="*/ 217759 h 831175"/>
              <a:gd name="connsiteX24" fmla="*/ 587947 w 758595"/>
              <a:gd name="connsiteY24" fmla="*/ 417101 h 831175"/>
              <a:gd name="connsiteX0" fmla="*/ 587947 w 758595"/>
              <a:gd name="connsiteY0" fmla="*/ 417101 h 831175"/>
              <a:gd name="connsiteX1" fmla="*/ 705465 w 758595"/>
              <a:gd name="connsiteY1" fmla="*/ 472757 h 831175"/>
              <a:gd name="connsiteX2" fmla="*/ 743564 w 758595"/>
              <a:gd name="connsiteY2" fmla="*/ 363220 h 831175"/>
              <a:gd name="connsiteX3" fmla="*/ 462582 w 758595"/>
              <a:gd name="connsiteY3" fmla="*/ 0 h 831175"/>
              <a:gd name="connsiteX4" fmla="*/ 320770 w 758595"/>
              <a:gd name="connsiteY4" fmla="*/ 0 h 831175"/>
              <a:gd name="connsiteX5" fmla="*/ 316039 w 758595"/>
              <a:gd name="connsiteY5" fmla="*/ 170 h 831175"/>
              <a:gd name="connsiteX6" fmla="*/ 111570 w 758595"/>
              <a:gd name="connsiteY6" fmla="*/ 138827 h 831175"/>
              <a:gd name="connsiteX7" fmla="*/ 5115 w 758595"/>
              <a:gd name="connsiteY7" fmla="*/ 390823 h 831175"/>
              <a:gd name="connsiteX8" fmla="*/ 38938 w 758595"/>
              <a:gd name="connsiteY8" fmla="*/ 474686 h 831175"/>
              <a:gd name="connsiteX9" fmla="*/ 122801 w 758595"/>
              <a:gd name="connsiteY9" fmla="*/ 440864 h 831175"/>
              <a:gd name="connsiteX10" fmla="*/ 192897 w 758595"/>
              <a:gd name="connsiteY10" fmla="*/ 275545 h 831175"/>
              <a:gd name="connsiteX11" fmla="*/ 192897 w 758595"/>
              <a:gd name="connsiteY11" fmla="*/ 395320 h 831175"/>
              <a:gd name="connsiteX12" fmla="*/ 106561 w 758595"/>
              <a:gd name="connsiteY12" fmla="*/ 596741 h 831175"/>
              <a:gd name="connsiteX13" fmla="*/ 192897 w 758595"/>
              <a:gd name="connsiteY13" fmla="*/ 596741 h 831175"/>
              <a:gd name="connsiteX14" fmla="*/ 192897 w 758595"/>
              <a:gd name="connsiteY14" fmla="*/ 831175 h 831175"/>
              <a:gd name="connsiteX15" fmla="*/ 320770 w 758595"/>
              <a:gd name="connsiteY15" fmla="*/ 831175 h 831175"/>
              <a:gd name="connsiteX16" fmla="*/ 320770 w 758595"/>
              <a:gd name="connsiteY16" fmla="*/ 596741 h 831175"/>
              <a:gd name="connsiteX17" fmla="*/ 384707 w 758595"/>
              <a:gd name="connsiteY17" fmla="*/ 596741 h 831175"/>
              <a:gd name="connsiteX18" fmla="*/ 384707 w 758595"/>
              <a:gd name="connsiteY18" fmla="*/ 831175 h 831175"/>
              <a:gd name="connsiteX19" fmla="*/ 512580 w 758595"/>
              <a:gd name="connsiteY19" fmla="*/ 831175 h 831175"/>
              <a:gd name="connsiteX20" fmla="*/ 512580 w 758595"/>
              <a:gd name="connsiteY20" fmla="*/ 596741 h 831175"/>
              <a:gd name="connsiteX21" fmla="*/ 596742 w 758595"/>
              <a:gd name="connsiteY21" fmla="*/ 596741 h 831175"/>
              <a:gd name="connsiteX22" fmla="*/ 512580 w 758595"/>
              <a:gd name="connsiteY22" fmla="*/ 400328 h 831175"/>
              <a:gd name="connsiteX23" fmla="*/ 512580 w 758595"/>
              <a:gd name="connsiteY23" fmla="*/ 217759 h 831175"/>
              <a:gd name="connsiteX24" fmla="*/ 587947 w 758595"/>
              <a:gd name="connsiteY24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462582 w 732853"/>
              <a:gd name="connsiteY3" fmla="*/ 0 h 831175"/>
              <a:gd name="connsiteX4" fmla="*/ 320770 w 732853"/>
              <a:gd name="connsiteY4" fmla="*/ 0 h 831175"/>
              <a:gd name="connsiteX5" fmla="*/ 316039 w 732853"/>
              <a:gd name="connsiteY5" fmla="*/ 170 h 831175"/>
              <a:gd name="connsiteX6" fmla="*/ 111570 w 732853"/>
              <a:gd name="connsiteY6" fmla="*/ 138827 h 831175"/>
              <a:gd name="connsiteX7" fmla="*/ 5115 w 732853"/>
              <a:gd name="connsiteY7" fmla="*/ 390823 h 831175"/>
              <a:gd name="connsiteX8" fmla="*/ 38938 w 732853"/>
              <a:gd name="connsiteY8" fmla="*/ 474686 h 831175"/>
              <a:gd name="connsiteX9" fmla="*/ 122801 w 732853"/>
              <a:gd name="connsiteY9" fmla="*/ 440864 h 831175"/>
              <a:gd name="connsiteX10" fmla="*/ 192897 w 732853"/>
              <a:gd name="connsiteY10" fmla="*/ 275545 h 831175"/>
              <a:gd name="connsiteX11" fmla="*/ 192897 w 732853"/>
              <a:gd name="connsiteY11" fmla="*/ 395320 h 831175"/>
              <a:gd name="connsiteX12" fmla="*/ 106561 w 732853"/>
              <a:gd name="connsiteY12" fmla="*/ 596741 h 831175"/>
              <a:gd name="connsiteX13" fmla="*/ 192897 w 732853"/>
              <a:gd name="connsiteY13" fmla="*/ 596741 h 831175"/>
              <a:gd name="connsiteX14" fmla="*/ 192897 w 732853"/>
              <a:gd name="connsiteY14" fmla="*/ 831175 h 831175"/>
              <a:gd name="connsiteX15" fmla="*/ 320770 w 732853"/>
              <a:gd name="connsiteY15" fmla="*/ 831175 h 831175"/>
              <a:gd name="connsiteX16" fmla="*/ 320770 w 732853"/>
              <a:gd name="connsiteY16" fmla="*/ 596741 h 831175"/>
              <a:gd name="connsiteX17" fmla="*/ 384707 w 732853"/>
              <a:gd name="connsiteY17" fmla="*/ 596741 h 831175"/>
              <a:gd name="connsiteX18" fmla="*/ 384707 w 732853"/>
              <a:gd name="connsiteY18" fmla="*/ 831175 h 831175"/>
              <a:gd name="connsiteX19" fmla="*/ 512580 w 732853"/>
              <a:gd name="connsiteY19" fmla="*/ 831175 h 831175"/>
              <a:gd name="connsiteX20" fmla="*/ 512580 w 732853"/>
              <a:gd name="connsiteY20" fmla="*/ 596741 h 831175"/>
              <a:gd name="connsiteX21" fmla="*/ 596742 w 732853"/>
              <a:gd name="connsiteY21" fmla="*/ 596741 h 831175"/>
              <a:gd name="connsiteX22" fmla="*/ 512580 w 732853"/>
              <a:gd name="connsiteY22" fmla="*/ 400328 h 831175"/>
              <a:gd name="connsiteX23" fmla="*/ 512580 w 732853"/>
              <a:gd name="connsiteY23" fmla="*/ 217759 h 831175"/>
              <a:gd name="connsiteX24" fmla="*/ 587947 w 732853"/>
              <a:gd name="connsiteY24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45922 w 732853"/>
              <a:gd name="connsiteY3" fmla="*/ 103663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90328 w 732853"/>
              <a:gd name="connsiteY0" fmla="*/ 395670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90328 w 732853"/>
              <a:gd name="connsiteY25" fmla="*/ 395670 h 831175"/>
              <a:gd name="connsiteX0" fmla="*/ 590328 w 730065"/>
              <a:gd name="connsiteY0" fmla="*/ 395670 h 831175"/>
              <a:gd name="connsiteX1" fmla="*/ 691177 w 730065"/>
              <a:gd name="connsiteY1" fmla="*/ 472757 h 831175"/>
              <a:gd name="connsiteX2" fmla="*/ 712608 w 730065"/>
              <a:gd name="connsiteY2" fmla="*/ 372745 h 831175"/>
              <a:gd name="connsiteX3" fmla="*/ 591165 w 730065"/>
              <a:gd name="connsiteY3" fmla="*/ 125094 h 831175"/>
              <a:gd name="connsiteX4" fmla="*/ 462582 w 730065"/>
              <a:gd name="connsiteY4" fmla="*/ 0 h 831175"/>
              <a:gd name="connsiteX5" fmla="*/ 320770 w 730065"/>
              <a:gd name="connsiteY5" fmla="*/ 0 h 831175"/>
              <a:gd name="connsiteX6" fmla="*/ 316039 w 730065"/>
              <a:gd name="connsiteY6" fmla="*/ 170 h 831175"/>
              <a:gd name="connsiteX7" fmla="*/ 111570 w 730065"/>
              <a:gd name="connsiteY7" fmla="*/ 138827 h 831175"/>
              <a:gd name="connsiteX8" fmla="*/ 5115 w 730065"/>
              <a:gd name="connsiteY8" fmla="*/ 390823 h 831175"/>
              <a:gd name="connsiteX9" fmla="*/ 38938 w 730065"/>
              <a:gd name="connsiteY9" fmla="*/ 474686 h 831175"/>
              <a:gd name="connsiteX10" fmla="*/ 122801 w 730065"/>
              <a:gd name="connsiteY10" fmla="*/ 440864 h 831175"/>
              <a:gd name="connsiteX11" fmla="*/ 192897 w 730065"/>
              <a:gd name="connsiteY11" fmla="*/ 275545 h 831175"/>
              <a:gd name="connsiteX12" fmla="*/ 192897 w 730065"/>
              <a:gd name="connsiteY12" fmla="*/ 395320 h 831175"/>
              <a:gd name="connsiteX13" fmla="*/ 106561 w 730065"/>
              <a:gd name="connsiteY13" fmla="*/ 596741 h 831175"/>
              <a:gd name="connsiteX14" fmla="*/ 192897 w 730065"/>
              <a:gd name="connsiteY14" fmla="*/ 596741 h 831175"/>
              <a:gd name="connsiteX15" fmla="*/ 192897 w 730065"/>
              <a:gd name="connsiteY15" fmla="*/ 831175 h 831175"/>
              <a:gd name="connsiteX16" fmla="*/ 320770 w 730065"/>
              <a:gd name="connsiteY16" fmla="*/ 831175 h 831175"/>
              <a:gd name="connsiteX17" fmla="*/ 320770 w 730065"/>
              <a:gd name="connsiteY17" fmla="*/ 596741 h 831175"/>
              <a:gd name="connsiteX18" fmla="*/ 384707 w 730065"/>
              <a:gd name="connsiteY18" fmla="*/ 596741 h 831175"/>
              <a:gd name="connsiteX19" fmla="*/ 384707 w 730065"/>
              <a:gd name="connsiteY19" fmla="*/ 831175 h 831175"/>
              <a:gd name="connsiteX20" fmla="*/ 512580 w 730065"/>
              <a:gd name="connsiteY20" fmla="*/ 831175 h 831175"/>
              <a:gd name="connsiteX21" fmla="*/ 512580 w 730065"/>
              <a:gd name="connsiteY21" fmla="*/ 596741 h 831175"/>
              <a:gd name="connsiteX22" fmla="*/ 596742 w 730065"/>
              <a:gd name="connsiteY22" fmla="*/ 596741 h 831175"/>
              <a:gd name="connsiteX23" fmla="*/ 512580 w 730065"/>
              <a:gd name="connsiteY23" fmla="*/ 400328 h 831175"/>
              <a:gd name="connsiteX24" fmla="*/ 512580 w 730065"/>
              <a:gd name="connsiteY24" fmla="*/ 217759 h 831175"/>
              <a:gd name="connsiteX25" fmla="*/ 590328 w 730065"/>
              <a:gd name="connsiteY25" fmla="*/ 395670 h 831175"/>
              <a:gd name="connsiteX0" fmla="*/ 590328 w 730065"/>
              <a:gd name="connsiteY0" fmla="*/ 395670 h 831175"/>
              <a:gd name="connsiteX1" fmla="*/ 691177 w 730065"/>
              <a:gd name="connsiteY1" fmla="*/ 472757 h 831175"/>
              <a:gd name="connsiteX2" fmla="*/ 712608 w 730065"/>
              <a:gd name="connsiteY2" fmla="*/ 372745 h 831175"/>
              <a:gd name="connsiteX3" fmla="*/ 591165 w 730065"/>
              <a:gd name="connsiteY3" fmla="*/ 125094 h 831175"/>
              <a:gd name="connsiteX4" fmla="*/ 462582 w 730065"/>
              <a:gd name="connsiteY4" fmla="*/ 0 h 831175"/>
              <a:gd name="connsiteX5" fmla="*/ 320770 w 730065"/>
              <a:gd name="connsiteY5" fmla="*/ 0 h 831175"/>
              <a:gd name="connsiteX6" fmla="*/ 316039 w 730065"/>
              <a:gd name="connsiteY6" fmla="*/ 170 h 831175"/>
              <a:gd name="connsiteX7" fmla="*/ 111570 w 730065"/>
              <a:gd name="connsiteY7" fmla="*/ 138827 h 831175"/>
              <a:gd name="connsiteX8" fmla="*/ 5115 w 730065"/>
              <a:gd name="connsiteY8" fmla="*/ 390823 h 831175"/>
              <a:gd name="connsiteX9" fmla="*/ 38938 w 730065"/>
              <a:gd name="connsiteY9" fmla="*/ 474686 h 831175"/>
              <a:gd name="connsiteX10" fmla="*/ 122801 w 730065"/>
              <a:gd name="connsiteY10" fmla="*/ 440864 h 831175"/>
              <a:gd name="connsiteX11" fmla="*/ 192897 w 730065"/>
              <a:gd name="connsiteY11" fmla="*/ 275545 h 831175"/>
              <a:gd name="connsiteX12" fmla="*/ 192897 w 730065"/>
              <a:gd name="connsiteY12" fmla="*/ 395320 h 831175"/>
              <a:gd name="connsiteX13" fmla="*/ 106561 w 730065"/>
              <a:gd name="connsiteY13" fmla="*/ 596741 h 831175"/>
              <a:gd name="connsiteX14" fmla="*/ 192897 w 730065"/>
              <a:gd name="connsiteY14" fmla="*/ 596741 h 831175"/>
              <a:gd name="connsiteX15" fmla="*/ 192897 w 730065"/>
              <a:gd name="connsiteY15" fmla="*/ 831175 h 831175"/>
              <a:gd name="connsiteX16" fmla="*/ 320770 w 730065"/>
              <a:gd name="connsiteY16" fmla="*/ 831175 h 831175"/>
              <a:gd name="connsiteX17" fmla="*/ 320770 w 730065"/>
              <a:gd name="connsiteY17" fmla="*/ 596741 h 831175"/>
              <a:gd name="connsiteX18" fmla="*/ 384707 w 730065"/>
              <a:gd name="connsiteY18" fmla="*/ 596741 h 831175"/>
              <a:gd name="connsiteX19" fmla="*/ 384707 w 730065"/>
              <a:gd name="connsiteY19" fmla="*/ 831175 h 831175"/>
              <a:gd name="connsiteX20" fmla="*/ 512580 w 730065"/>
              <a:gd name="connsiteY20" fmla="*/ 831175 h 831175"/>
              <a:gd name="connsiteX21" fmla="*/ 512580 w 730065"/>
              <a:gd name="connsiteY21" fmla="*/ 596741 h 831175"/>
              <a:gd name="connsiteX22" fmla="*/ 596742 w 730065"/>
              <a:gd name="connsiteY22" fmla="*/ 596741 h 831175"/>
              <a:gd name="connsiteX23" fmla="*/ 512580 w 730065"/>
              <a:gd name="connsiteY23" fmla="*/ 400328 h 831175"/>
              <a:gd name="connsiteX24" fmla="*/ 512580 w 730065"/>
              <a:gd name="connsiteY24" fmla="*/ 217759 h 831175"/>
              <a:gd name="connsiteX25" fmla="*/ 590328 w 730065"/>
              <a:gd name="connsiteY25" fmla="*/ 395670 h 831175"/>
              <a:gd name="connsiteX0" fmla="*/ 590328 w 735395"/>
              <a:gd name="connsiteY0" fmla="*/ 395670 h 831175"/>
              <a:gd name="connsiteX1" fmla="*/ 691177 w 735395"/>
              <a:gd name="connsiteY1" fmla="*/ 472757 h 831175"/>
              <a:gd name="connsiteX2" fmla="*/ 712608 w 735395"/>
              <a:gd name="connsiteY2" fmla="*/ 372745 h 831175"/>
              <a:gd name="connsiteX3" fmla="*/ 591165 w 735395"/>
              <a:gd name="connsiteY3" fmla="*/ 125094 h 831175"/>
              <a:gd name="connsiteX4" fmla="*/ 462582 w 735395"/>
              <a:gd name="connsiteY4" fmla="*/ 0 h 831175"/>
              <a:gd name="connsiteX5" fmla="*/ 320770 w 735395"/>
              <a:gd name="connsiteY5" fmla="*/ 0 h 831175"/>
              <a:gd name="connsiteX6" fmla="*/ 316039 w 735395"/>
              <a:gd name="connsiteY6" fmla="*/ 170 h 831175"/>
              <a:gd name="connsiteX7" fmla="*/ 111570 w 735395"/>
              <a:gd name="connsiteY7" fmla="*/ 138827 h 831175"/>
              <a:gd name="connsiteX8" fmla="*/ 5115 w 735395"/>
              <a:gd name="connsiteY8" fmla="*/ 390823 h 831175"/>
              <a:gd name="connsiteX9" fmla="*/ 38938 w 735395"/>
              <a:gd name="connsiteY9" fmla="*/ 474686 h 831175"/>
              <a:gd name="connsiteX10" fmla="*/ 122801 w 735395"/>
              <a:gd name="connsiteY10" fmla="*/ 440864 h 831175"/>
              <a:gd name="connsiteX11" fmla="*/ 192897 w 735395"/>
              <a:gd name="connsiteY11" fmla="*/ 275545 h 831175"/>
              <a:gd name="connsiteX12" fmla="*/ 192897 w 735395"/>
              <a:gd name="connsiteY12" fmla="*/ 395320 h 831175"/>
              <a:gd name="connsiteX13" fmla="*/ 106561 w 735395"/>
              <a:gd name="connsiteY13" fmla="*/ 596741 h 831175"/>
              <a:gd name="connsiteX14" fmla="*/ 192897 w 735395"/>
              <a:gd name="connsiteY14" fmla="*/ 596741 h 831175"/>
              <a:gd name="connsiteX15" fmla="*/ 192897 w 735395"/>
              <a:gd name="connsiteY15" fmla="*/ 831175 h 831175"/>
              <a:gd name="connsiteX16" fmla="*/ 320770 w 735395"/>
              <a:gd name="connsiteY16" fmla="*/ 831175 h 831175"/>
              <a:gd name="connsiteX17" fmla="*/ 320770 w 735395"/>
              <a:gd name="connsiteY17" fmla="*/ 596741 h 831175"/>
              <a:gd name="connsiteX18" fmla="*/ 384707 w 735395"/>
              <a:gd name="connsiteY18" fmla="*/ 596741 h 831175"/>
              <a:gd name="connsiteX19" fmla="*/ 384707 w 735395"/>
              <a:gd name="connsiteY19" fmla="*/ 831175 h 831175"/>
              <a:gd name="connsiteX20" fmla="*/ 512580 w 735395"/>
              <a:gd name="connsiteY20" fmla="*/ 831175 h 831175"/>
              <a:gd name="connsiteX21" fmla="*/ 512580 w 735395"/>
              <a:gd name="connsiteY21" fmla="*/ 596741 h 831175"/>
              <a:gd name="connsiteX22" fmla="*/ 596742 w 735395"/>
              <a:gd name="connsiteY22" fmla="*/ 596741 h 831175"/>
              <a:gd name="connsiteX23" fmla="*/ 512580 w 735395"/>
              <a:gd name="connsiteY23" fmla="*/ 400328 h 831175"/>
              <a:gd name="connsiteX24" fmla="*/ 512580 w 735395"/>
              <a:gd name="connsiteY24" fmla="*/ 217759 h 831175"/>
              <a:gd name="connsiteX25" fmla="*/ 590328 w 735395"/>
              <a:gd name="connsiteY25" fmla="*/ 395670 h 831175"/>
              <a:gd name="connsiteX0" fmla="*/ 590328 w 730361"/>
              <a:gd name="connsiteY0" fmla="*/ 395670 h 831175"/>
              <a:gd name="connsiteX1" fmla="*/ 667365 w 730361"/>
              <a:gd name="connsiteY1" fmla="*/ 472757 h 831175"/>
              <a:gd name="connsiteX2" fmla="*/ 712608 w 730361"/>
              <a:gd name="connsiteY2" fmla="*/ 372745 h 831175"/>
              <a:gd name="connsiteX3" fmla="*/ 591165 w 730361"/>
              <a:gd name="connsiteY3" fmla="*/ 125094 h 831175"/>
              <a:gd name="connsiteX4" fmla="*/ 462582 w 730361"/>
              <a:gd name="connsiteY4" fmla="*/ 0 h 831175"/>
              <a:gd name="connsiteX5" fmla="*/ 320770 w 730361"/>
              <a:gd name="connsiteY5" fmla="*/ 0 h 831175"/>
              <a:gd name="connsiteX6" fmla="*/ 316039 w 730361"/>
              <a:gd name="connsiteY6" fmla="*/ 170 h 831175"/>
              <a:gd name="connsiteX7" fmla="*/ 111570 w 730361"/>
              <a:gd name="connsiteY7" fmla="*/ 138827 h 831175"/>
              <a:gd name="connsiteX8" fmla="*/ 5115 w 730361"/>
              <a:gd name="connsiteY8" fmla="*/ 390823 h 831175"/>
              <a:gd name="connsiteX9" fmla="*/ 38938 w 730361"/>
              <a:gd name="connsiteY9" fmla="*/ 474686 h 831175"/>
              <a:gd name="connsiteX10" fmla="*/ 122801 w 730361"/>
              <a:gd name="connsiteY10" fmla="*/ 440864 h 831175"/>
              <a:gd name="connsiteX11" fmla="*/ 192897 w 730361"/>
              <a:gd name="connsiteY11" fmla="*/ 275545 h 831175"/>
              <a:gd name="connsiteX12" fmla="*/ 192897 w 730361"/>
              <a:gd name="connsiteY12" fmla="*/ 395320 h 831175"/>
              <a:gd name="connsiteX13" fmla="*/ 106561 w 730361"/>
              <a:gd name="connsiteY13" fmla="*/ 596741 h 831175"/>
              <a:gd name="connsiteX14" fmla="*/ 192897 w 730361"/>
              <a:gd name="connsiteY14" fmla="*/ 596741 h 831175"/>
              <a:gd name="connsiteX15" fmla="*/ 192897 w 730361"/>
              <a:gd name="connsiteY15" fmla="*/ 831175 h 831175"/>
              <a:gd name="connsiteX16" fmla="*/ 320770 w 730361"/>
              <a:gd name="connsiteY16" fmla="*/ 831175 h 831175"/>
              <a:gd name="connsiteX17" fmla="*/ 320770 w 730361"/>
              <a:gd name="connsiteY17" fmla="*/ 596741 h 831175"/>
              <a:gd name="connsiteX18" fmla="*/ 384707 w 730361"/>
              <a:gd name="connsiteY18" fmla="*/ 596741 h 831175"/>
              <a:gd name="connsiteX19" fmla="*/ 384707 w 730361"/>
              <a:gd name="connsiteY19" fmla="*/ 831175 h 831175"/>
              <a:gd name="connsiteX20" fmla="*/ 512580 w 730361"/>
              <a:gd name="connsiteY20" fmla="*/ 831175 h 831175"/>
              <a:gd name="connsiteX21" fmla="*/ 512580 w 730361"/>
              <a:gd name="connsiteY21" fmla="*/ 596741 h 831175"/>
              <a:gd name="connsiteX22" fmla="*/ 596742 w 730361"/>
              <a:gd name="connsiteY22" fmla="*/ 596741 h 831175"/>
              <a:gd name="connsiteX23" fmla="*/ 512580 w 730361"/>
              <a:gd name="connsiteY23" fmla="*/ 400328 h 831175"/>
              <a:gd name="connsiteX24" fmla="*/ 512580 w 730361"/>
              <a:gd name="connsiteY24" fmla="*/ 217759 h 831175"/>
              <a:gd name="connsiteX25" fmla="*/ 590328 w 730361"/>
              <a:gd name="connsiteY25" fmla="*/ 395670 h 831175"/>
              <a:gd name="connsiteX0" fmla="*/ 590328 w 732300"/>
              <a:gd name="connsiteY0" fmla="*/ 395670 h 831175"/>
              <a:gd name="connsiteX1" fmla="*/ 667365 w 732300"/>
              <a:gd name="connsiteY1" fmla="*/ 472757 h 831175"/>
              <a:gd name="connsiteX2" fmla="*/ 712608 w 732300"/>
              <a:gd name="connsiteY2" fmla="*/ 372745 h 831175"/>
              <a:gd name="connsiteX3" fmla="*/ 591165 w 732300"/>
              <a:gd name="connsiteY3" fmla="*/ 125094 h 831175"/>
              <a:gd name="connsiteX4" fmla="*/ 462582 w 732300"/>
              <a:gd name="connsiteY4" fmla="*/ 0 h 831175"/>
              <a:gd name="connsiteX5" fmla="*/ 320770 w 732300"/>
              <a:gd name="connsiteY5" fmla="*/ 0 h 831175"/>
              <a:gd name="connsiteX6" fmla="*/ 316039 w 732300"/>
              <a:gd name="connsiteY6" fmla="*/ 170 h 831175"/>
              <a:gd name="connsiteX7" fmla="*/ 111570 w 732300"/>
              <a:gd name="connsiteY7" fmla="*/ 138827 h 831175"/>
              <a:gd name="connsiteX8" fmla="*/ 5115 w 732300"/>
              <a:gd name="connsiteY8" fmla="*/ 390823 h 831175"/>
              <a:gd name="connsiteX9" fmla="*/ 38938 w 732300"/>
              <a:gd name="connsiteY9" fmla="*/ 474686 h 831175"/>
              <a:gd name="connsiteX10" fmla="*/ 122801 w 732300"/>
              <a:gd name="connsiteY10" fmla="*/ 440864 h 831175"/>
              <a:gd name="connsiteX11" fmla="*/ 192897 w 732300"/>
              <a:gd name="connsiteY11" fmla="*/ 275545 h 831175"/>
              <a:gd name="connsiteX12" fmla="*/ 192897 w 732300"/>
              <a:gd name="connsiteY12" fmla="*/ 395320 h 831175"/>
              <a:gd name="connsiteX13" fmla="*/ 106561 w 732300"/>
              <a:gd name="connsiteY13" fmla="*/ 596741 h 831175"/>
              <a:gd name="connsiteX14" fmla="*/ 192897 w 732300"/>
              <a:gd name="connsiteY14" fmla="*/ 596741 h 831175"/>
              <a:gd name="connsiteX15" fmla="*/ 192897 w 732300"/>
              <a:gd name="connsiteY15" fmla="*/ 831175 h 831175"/>
              <a:gd name="connsiteX16" fmla="*/ 320770 w 732300"/>
              <a:gd name="connsiteY16" fmla="*/ 831175 h 831175"/>
              <a:gd name="connsiteX17" fmla="*/ 320770 w 732300"/>
              <a:gd name="connsiteY17" fmla="*/ 596741 h 831175"/>
              <a:gd name="connsiteX18" fmla="*/ 384707 w 732300"/>
              <a:gd name="connsiteY18" fmla="*/ 596741 h 831175"/>
              <a:gd name="connsiteX19" fmla="*/ 384707 w 732300"/>
              <a:gd name="connsiteY19" fmla="*/ 831175 h 831175"/>
              <a:gd name="connsiteX20" fmla="*/ 512580 w 732300"/>
              <a:gd name="connsiteY20" fmla="*/ 831175 h 831175"/>
              <a:gd name="connsiteX21" fmla="*/ 512580 w 732300"/>
              <a:gd name="connsiteY21" fmla="*/ 596741 h 831175"/>
              <a:gd name="connsiteX22" fmla="*/ 596742 w 732300"/>
              <a:gd name="connsiteY22" fmla="*/ 596741 h 831175"/>
              <a:gd name="connsiteX23" fmla="*/ 512580 w 732300"/>
              <a:gd name="connsiteY23" fmla="*/ 400328 h 831175"/>
              <a:gd name="connsiteX24" fmla="*/ 512580 w 732300"/>
              <a:gd name="connsiteY24" fmla="*/ 217759 h 831175"/>
              <a:gd name="connsiteX25" fmla="*/ 590328 w 732300"/>
              <a:gd name="connsiteY25" fmla="*/ 395670 h 831175"/>
              <a:gd name="connsiteX0" fmla="*/ 590328 w 736206"/>
              <a:gd name="connsiteY0" fmla="*/ 395670 h 831175"/>
              <a:gd name="connsiteX1" fmla="*/ 684034 w 736206"/>
              <a:gd name="connsiteY1" fmla="*/ 465613 h 831175"/>
              <a:gd name="connsiteX2" fmla="*/ 712608 w 736206"/>
              <a:gd name="connsiteY2" fmla="*/ 372745 h 831175"/>
              <a:gd name="connsiteX3" fmla="*/ 591165 w 736206"/>
              <a:gd name="connsiteY3" fmla="*/ 125094 h 831175"/>
              <a:gd name="connsiteX4" fmla="*/ 462582 w 736206"/>
              <a:gd name="connsiteY4" fmla="*/ 0 h 831175"/>
              <a:gd name="connsiteX5" fmla="*/ 320770 w 736206"/>
              <a:gd name="connsiteY5" fmla="*/ 0 h 831175"/>
              <a:gd name="connsiteX6" fmla="*/ 316039 w 736206"/>
              <a:gd name="connsiteY6" fmla="*/ 170 h 831175"/>
              <a:gd name="connsiteX7" fmla="*/ 111570 w 736206"/>
              <a:gd name="connsiteY7" fmla="*/ 138827 h 831175"/>
              <a:gd name="connsiteX8" fmla="*/ 5115 w 736206"/>
              <a:gd name="connsiteY8" fmla="*/ 390823 h 831175"/>
              <a:gd name="connsiteX9" fmla="*/ 38938 w 736206"/>
              <a:gd name="connsiteY9" fmla="*/ 474686 h 831175"/>
              <a:gd name="connsiteX10" fmla="*/ 122801 w 736206"/>
              <a:gd name="connsiteY10" fmla="*/ 440864 h 831175"/>
              <a:gd name="connsiteX11" fmla="*/ 192897 w 736206"/>
              <a:gd name="connsiteY11" fmla="*/ 275545 h 831175"/>
              <a:gd name="connsiteX12" fmla="*/ 192897 w 736206"/>
              <a:gd name="connsiteY12" fmla="*/ 395320 h 831175"/>
              <a:gd name="connsiteX13" fmla="*/ 106561 w 736206"/>
              <a:gd name="connsiteY13" fmla="*/ 596741 h 831175"/>
              <a:gd name="connsiteX14" fmla="*/ 192897 w 736206"/>
              <a:gd name="connsiteY14" fmla="*/ 596741 h 831175"/>
              <a:gd name="connsiteX15" fmla="*/ 192897 w 736206"/>
              <a:gd name="connsiteY15" fmla="*/ 831175 h 831175"/>
              <a:gd name="connsiteX16" fmla="*/ 320770 w 736206"/>
              <a:gd name="connsiteY16" fmla="*/ 831175 h 831175"/>
              <a:gd name="connsiteX17" fmla="*/ 320770 w 736206"/>
              <a:gd name="connsiteY17" fmla="*/ 596741 h 831175"/>
              <a:gd name="connsiteX18" fmla="*/ 384707 w 736206"/>
              <a:gd name="connsiteY18" fmla="*/ 596741 h 831175"/>
              <a:gd name="connsiteX19" fmla="*/ 384707 w 736206"/>
              <a:gd name="connsiteY19" fmla="*/ 831175 h 831175"/>
              <a:gd name="connsiteX20" fmla="*/ 512580 w 736206"/>
              <a:gd name="connsiteY20" fmla="*/ 831175 h 831175"/>
              <a:gd name="connsiteX21" fmla="*/ 512580 w 736206"/>
              <a:gd name="connsiteY21" fmla="*/ 596741 h 831175"/>
              <a:gd name="connsiteX22" fmla="*/ 596742 w 736206"/>
              <a:gd name="connsiteY22" fmla="*/ 596741 h 831175"/>
              <a:gd name="connsiteX23" fmla="*/ 512580 w 736206"/>
              <a:gd name="connsiteY23" fmla="*/ 400328 h 831175"/>
              <a:gd name="connsiteX24" fmla="*/ 512580 w 736206"/>
              <a:gd name="connsiteY24" fmla="*/ 217759 h 831175"/>
              <a:gd name="connsiteX25" fmla="*/ 590328 w 736206"/>
              <a:gd name="connsiteY25" fmla="*/ 395670 h 831175"/>
              <a:gd name="connsiteX0" fmla="*/ 590328 w 733635"/>
              <a:gd name="connsiteY0" fmla="*/ 395670 h 831175"/>
              <a:gd name="connsiteX1" fmla="*/ 684034 w 733635"/>
              <a:gd name="connsiteY1" fmla="*/ 465613 h 831175"/>
              <a:gd name="connsiteX2" fmla="*/ 712608 w 733635"/>
              <a:gd name="connsiteY2" fmla="*/ 372745 h 831175"/>
              <a:gd name="connsiteX3" fmla="*/ 591165 w 733635"/>
              <a:gd name="connsiteY3" fmla="*/ 125094 h 831175"/>
              <a:gd name="connsiteX4" fmla="*/ 462582 w 733635"/>
              <a:gd name="connsiteY4" fmla="*/ 0 h 831175"/>
              <a:gd name="connsiteX5" fmla="*/ 320770 w 733635"/>
              <a:gd name="connsiteY5" fmla="*/ 0 h 831175"/>
              <a:gd name="connsiteX6" fmla="*/ 316039 w 733635"/>
              <a:gd name="connsiteY6" fmla="*/ 170 h 831175"/>
              <a:gd name="connsiteX7" fmla="*/ 111570 w 733635"/>
              <a:gd name="connsiteY7" fmla="*/ 138827 h 831175"/>
              <a:gd name="connsiteX8" fmla="*/ 5115 w 733635"/>
              <a:gd name="connsiteY8" fmla="*/ 390823 h 831175"/>
              <a:gd name="connsiteX9" fmla="*/ 38938 w 733635"/>
              <a:gd name="connsiteY9" fmla="*/ 474686 h 831175"/>
              <a:gd name="connsiteX10" fmla="*/ 122801 w 733635"/>
              <a:gd name="connsiteY10" fmla="*/ 440864 h 831175"/>
              <a:gd name="connsiteX11" fmla="*/ 192897 w 733635"/>
              <a:gd name="connsiteY11" fmla="*/ 275545 h 831175"/>
              <a:gd name="connsiteX12" fmla="*/ 192897 w 733635"/>
              <a:gd name="connsiteY12" fmla="*/ 395320 h 831175"/>
              <a:gd name="connsiteX13" fmla="*/ 106561 w 733635"/>
              <a:gd name="connsiteY13" fmla="*/ 596741 h 831175"/>
              <a:gd name="connsiteX14" fmla="*/ 192897 w 733635"/>
              <a:gd name="connsiteY14" fmla="*/ 596741 h 831175"/>
              <a:gd name="connsiteX15" fmla="*/ 192897 w 733635"/>
              <a:gd name="connsiteY15" fmla="*/ 831175 h 831175"/>
              <a:gd name="connsiteX16" fmla="*/ 320770 w 733635"/>
              <a:gd name="connsiteY16" fmla="*/ 831175 h 831175"/>
              <a:gd name="connsiteX17" fmla="*/ 320770 w 733635"/>
              <a:gd name="connsiteY17" fmla="*/ 596741 h 831175"/>
              <a:gd name="connsiteX18" fmla="*/ 384707 w 733635"/>
              <a:gd name="connsiteY18" fmla="*/ 596741 h 831175"/>
              <a:gd name="connsiteX19" fmla="*/ 384707 w 733635"/>
              <a:gd name="connsiteY19" fmla="*/ 831175 h 831175"/>
              <a:gd name="connsiteX20" fmla="*/ 512580 w 733635"/>
              <a:gd name="connsiteY20" fmla="*/ 831175 h 831175"/>
              <a:gd name="connsiteX21" fmla="*/ 512580 w 733635"/>
              <a:gd name="connsiteY21" fmla="*/ 596741 h 831175"/>
              <a:gd name="connsiteX22" fmla="*/ 596742 w 733635"/>
              <a:gd name="connsiteY22" fmla="*/ 596741 h 831175"/>
              <a:gd name="connsiteX23" fmla="*/ 512580 w 733635"/>
              <a:gd name="connsiteY23" fmla="*/ 400328 h 831175"/>
              <a:gd name="connsiteX24" fmla="*/ 512580 w 733635"/>
              <a:gd name="connsiteY24" fmla="*/ 217759 h 831175"/>
              <a:gd name="connsiteX25" fmla="*/ 590328 w 733635"/>
              <a:gd name="connsiteY25" fmla="*/ 395670 h 831175"/>
              <a:gd name="connsiteX0" fmla="*/ 590328 w 714842"/>
              <a:gd name="connsiteY0" fmla="*/ 395670 h 831175"/>
              <a:gd name="connsiteX1" fmla="*/ 684034 w 714842"/>
              <a:gd name="connsiteY1" fmla="*/ 465613 h 831175"/>
              <a:gd name="connsiteX2" fmla="*/ 691176 w 714842"/>
              <a:gd name="connsiteY2" fmla="*/ 356076 h 831175"/>
              <a:gd name="connsiteX3" fmla="*/ 591165 w 714842"/>
              <a:gd name="connsiteY3" fmla="*/ 125094 h 831175"/>
              <a:gd name="connsiteX4" fmla="*/ 462582 w 714842"/>
              <a:gd name="connsiteY4" fmla="*/ 0 h 831175"/>
              <a:gd name="connsiteX5" fmla="*/ 320770 w 714842"/>
              <a:gd name="connsiteY5" fmla="*/ 0 h 831175"/>
              <a:gd name="connsiteX6" fmla="*/ 316039 w 714842"/>
              <a:gd name="connsiteY6" fmla="*/ 170 h 831175"/>
              <a:gd name="connsiteX7" fmla="*/ 111570 w 714842"/>
              <a:gd name="connsiteY7" fmla="*/ 138827 h 831175"/>
              <a:gd name="connsiteX8" fmla="*/ 5115 w 714842"/>
              <a:gd name="connsiteY8" fmla="*/ 390823 h 831175"/>
              <a:gd name="connsiteX9" fmla="*/ 38938 w 714842"/>
              <a:gd name="connsiteY9" fmla="*/ 474686 h 831175"/>
              <a:gd name="connsiteX10" fmla="*/ 122801 w 714842"/>
              <a:gd name="connsiteY10" fmla="*/ 440864 h 831175"/>
              <a:gd name="connsiteX11" fmla="*/ 192897 w 714842"/>
              <a:gd name="connsiteY11" fmla="*/ 275545 h 831175"/>
              <a:gd name="connsiteX12" fmla="*/ 192897 w 714842"/>
              <a:gd name="connsiteY12" fmla="*/ 395320 h 831175"/>
              <a:gd name="connsiteX13" fmla="*/ 106561 w 714842"/>
              <a:gd name="connsiteY13" fmla="*/ 596741 h 831175"/>
              <a:gd name="connsiteX14" fmla="*/ 192897 w 714842"/>
              <a:gd name="connsiteY14" fmla="*/ 596741 h 831175"/>
              <a:gd name="connsiteX15" fmla="*/ 192897 w 714842"/>
              <a:gd name="connsiteY15" fmla="*/ 831175 h 831175"/>
              <a:gd name="connsiteX16" fmla="*/ 320770 w 714842"/>
              <a:gd name="connsiteY16" fmla="*/ 831175 h 831175"/>
              <a:gd name="connsiteX17" fmla="*/ 320770 w 714842"/>
              <a:gd name="connsiteY17" fmla="*/ 596741 h 831175"/>
              <a:gd name="connsiteX18" fmla="*/ 384707 w 714842"/>
              <a:gd name="connsiteY18" fmla="*/ 596741 h 831175"/>
              <a:gd name="connsiteX19" fmla="*/ 384707 w 714842"/>
              <a:gd name="connsiteY19" fmla="*/ 831175 h 831175"/>
              <a:gd name="connsiteX20" fmla="*/ 512580 w 714842"/>
              <a:gd name="connsiteY20" fmla="*/ 831175 h 831175"/>
              <a:gd name="connsiteX21" fmla="*/ 512580 w 714842"/>
              <a:gd name="connsiteY21" fmla="*/ 596741 h 831175"/>
              <a:gd name="connsiteX22" fmla="*/ 596742 w 714842"/>
              <a:gd name="connsiteY22" fmla="*/ 596741 h 831175"/>
              <a:gd name="connsiteX23" fmla="*/ 512580 w 714842"/>
              <a:gd name="connsiteY23" fmla="*/ 400328 h 831175"/>
              <a:gd name="connsiteX24" fmla="*/ 512580 w 714842"/>
              <a:gd name="connsiteY24" fmla="*/ 217759 h 831175"/>
              <a:gd name="connsiteX25" fmla="*/ 590328 w 714842"/>
              <a:gd name="connsiteY25" fmla="*/ 395670 h 831175"/>
              <a:gd name="connsiteX0" fmla="*/ 590328 w 710750"/>
              <a:gd name="connsiteY0" fmla="*/ 395670 h 831175"/>
              <a:gd name="connsiteX1" fmla="*/ 667366 w 710750"/>
              <a:gd name="connsiteY1" fmla="*/ 463232 h 831175"/>
              <a:gd name="connsiteX2" fmla="*/ 691176 w 710750"/>
              <a:gd name="connsiteY2" fmla="*/ 356076 h 831175"/>
              <a:gd name="connsiteX3" fmla="*/ 591165 w 710750"/>
              <a:gd name="connsiteY3" fmla="*/ 125094 h 831175"/>
              <a:gd name="connsiteX4" fmla="*/ 462582 w 710750"/>
              <a:gd name="connsiteY4" fmla="*/ 0 h 831175"/>
              <a:gd name="connsiteX5" fmla="*/ 320770 w 710750"/>
              <a:gd name="connsiteY5" fmla="*/ 0 h 831175"/>
              <a:gd name="connsiteX6" fmla="*/ 316039 w 710750"/>
              <a:gd name="connsiteY6" fmla="*/ 170 h 831175"/>
              <a:gd name="connsiteX7" fmla="*/ 111570 w 710750"/>
              <a:gd name="connsiteY7" fmla="*/ 138827 h 831175"/>
              <a:gd name="connsiteX8" fmla="*/ 5115 w 710750"/>
              <a:gd name="connsiteY8" fmla="*/ 390823 h 831175"/>
              <a:gd name="connsiteX9" fmla="*/ 38938 w 710750"/>
              <a:gd name="connsiteY9" fmla="*/ 474686 h 831175"/>
              <a:gd name="connsiteX10" fmla="*/ 122801 w 710750"/>
              <a:gd name="connsiteY10" fmla="*/ 440864 h 831175"/>
              <a:gd name="connsiteX11" fmla="*/ 192897 w 710750"/>
              <a:gd name="connsiteY11" fmla="*/ 275545 h 831175"/>
              <a:gd name="connsiteX12" fmla="*/ 192897 w 710750"/>
              <a:gd name="connsiteY12" fmla="*/ 395320 h 831175"/>
              <a:gd name="connsiteX13" fmla="*/ 106561 w 710750"/>
              <a:gd name="connsiteY13" fmla="*/ 596741 h 831175"/>
              <a:gd name="connsiteX14" fmla="*/ 192897 w 710750"/>
              <a:gd name="connsiteY14" fmla="*/ 596741 h 831175"/>
              <a:gd name="connsiteX15" fmla="*/ 192897 w 710750"/>
              <a:gd name="connsiteY15" fmla="*/ 831175 h 831175"/>
              <a:gd name="connsiteX16" fmla="*/ 320770 w 710750"/>
              <a:gd name="connsiteY16" fmla="*/ 831175 h 831175"/>
              <a:gd name="connsiteX17" fmla="*/ 320770 w 710750"/>
              <a:gd name="connsiteY17" fmla="*/ 596741 h 831175"/>
              <a:gd name="connsiteX18" fmla="*/ 384707 w 710750"/>
              <a:gd name="connsiteY18" fmla="*/ 596741 h 831175"/>
              <a:gd name="connsiteX19" fmla="*/ 384707 w 710750"/>
              <a:gd name="connsiteY19" fmla="*/ 831175 h 831175"/>
              <a:gd name="connsiteX20" fmla="*/ 512580 w 710750"/>
              <a:gd name="connsiteY20" fmla="*/ 831175 h 831175"/>
              <a:gd name="connsiteX21" fmla="*/ 512580 w 710750"/>
              <a:gd name="connsiteY21" fmla="*/ 596741 h 831175"/>
              <a:gd name="connsiteX22" fmla="*/ 596742 w 710750"/>
              <a:gd name="connsiteY22" fmla="*/ 596741 h 831175"/>
              <a:gd name="connsiteX23" fmla="*/ 512580 w 710750"/>
              <a:gd name="connsiteY23" fmla="*/ 400328 h 831175"/>
              <a:gd name="connsiteX24" fmla="*/ 512580 w 710750"/>
              <a:gd name="connsiteY24" fmla="*/ 217759 h 831175"/>
              <a:gd name="connsiteX25" fmla="*/ 590328 w 710750"/>
              <a:gd name="connsiteY25" fmla="*/ 395670 h 831175"/>
              <a:gd name="connsiteX0" fmla="*/ 582791 w 710979"/>
              <a:gd name="connsiteY0" fmla="*/ 420791 h 831175"/>
              <a:gd name="connsiteX1" fmla="*/ 667366 w 710979"/>
              <a:gd name="connsiteY1" fmla="*/ 463232 h 831175"/>
              <a:gd name="connsiteX2" fmla="*/ 691176 w 710979"/>
              <a:gd name="connsiteY2" fmla="*/ 356076 h 831175"/>
              <a:gd name="connsiteX3" fmla="*/ 591165 w 710979"/>
              <a:gd name="connsiteY3" fmla="*/ 125094 h 831175"/>
              <a:gd name="connsiteX4" fmla="*/ 462582 w 710979"/>
              <a:gd name="connsiteY4" fmla="*/ 0 h 831175"/>
              <a:gd name="connsiteX5" fmla="*/ 320770 w 710979"/>
              <a:gd name="connsiteY5" fmla="*/ 0 h 831175"/>
              <a:gd name="connsiteX6" fmla="*/ 316039 w 710979"/>
              <a:gd name="connsiteY6" fmla="*/ 170 h 831175"/>
              <a:gd name="connsiteX7" fmla="*/ 111570 w 710979"/>
              <a:gd name="connsiteY7" fmla="*/ 138827 h 831175"/>
              <a:gd name="connsiteX8" fmla="*/ 5115 w 710979"/>
              <a:gd name="connsiteY8" fmla="*/ 390823 h 831175"/>
              <a:gd name="connsiteX9" fmla="*/ 38938 w 710979"/>
              <a:gd name="connsiteY9" fmla="*/ 474686 h 831175"/>
              <a:gd name="connsiteX10" fmla="*/ 122801 w 710979"/>
              <a:gd name="connsiteY10" fmla="*/ 440864 h 831175"/>
              <a:gd name="connsiteX11" fmla="*/ 192897 w 710979"/>
              <a:gd name="connsiteY11" fmla="*/ 275545 h 831175"/>
              <a:gd name="connsiteX12" fmla="*/ 192897 w 710979"/>
              <a:gd name="connsiteY12" fmla="*/ 395320 h 831175"/>
              <a:gd name="connsiteX13" fmla="*/ 106561 w 710979"/>
              <a:gd name="connsiteY13" fmla="*/ 596741 h 831175"/>
              <a:gd name="connsiteX14" fmla="*/ 192897 w 710979"/>
              <a:gd name="connsiteY14" fmla="*/ 596741 h 831175"/>
              <a:gd name="connsiteX15" fmla="*/ 192897 w 710979"/>
              <a:gd name="connsiteY15" fmla="*/ 831175 h 831175"/>
              <a:gd name="connsiteX16" fmla="*/ 320770 w 710979"/>
              <a:gd name="connsiteY16" fmla="*/ 831175 h 831175"/>
              <a:gd name="connsiteX17" fmla="*/ 320770 w 710979"/>
              <a:gd name="connsiteY17" fmla="*/ 596741 h 831175"/>
              <a:gd name="connsiteX18" fmla="*/ 384707 w 710979"/>
              <a:gd name="connsiteY18" fmla="*/ 596741 h 831175"/>
              <a:gd name="connsiteX19" fmla="*/ 384707 w 710979"/>
              <a:gd name="connsiteY19" fmla="*/ 831175 h 831175"/>
              <a:gd name="connsiteX20" fmla="*/ 512580 w 710979"/>
              <a:gd name="connsiteY20" fmla="*/ 831175 h 831175"/>
              <a:gd name="connsiteX21" fmla="*/ 512580 w 710979"/>
              <a:gd name="connsiteY21" fmla="*/ 596741 h 831175"/>
              <a:gd name="connsiteX22" fmla="*/ 596742 w 710979"/>
              <a:gd name="connsiteY22" fmla="*/ 596741 h 831175"/>
              <a:gd name="connsiteX23" fmla="*/ 512580 w 710979"/>
              <a:gd name="connsiteY23" fmla="*/ 400328 h 831175"/>
              <a:gd name="connsiteX24" fmla="*/ 512580 w 710979"/>
              <a:gd name="connsiteY24" fmla="*/ 217759 h 831175"/>
              <a:gd name="connsiteX25" fmla="*/ 582791 w 710979"/>
              <a:gd name="connsiteY25" fmla="*/ 420791 h 831175"/>
              <a:gd name="connsiteX0" fmla="*/ 582791 w 709976"/>
              <a:gd name="connsiteY0" fmla="*/ 420791 h 831175"/>
              <a:gd name="connsiteX1" fmla="*/ 662342 w 709976"/>
              <a:gd name="connsiteY1" fmla="*/ 445648 h 831175"/>
              <a:gd name="connsiteX2" fmla="*/ 691176 w 709976"/>
              <a:gd name="connsiteY2" fmla="*/ 356076 h 831175"/>
              <a:gd name="connsiteX3" fmla="*/ 591165 w 709976"/>
              <a:gd name="connsiteY3" fmla="*/ 125094 h 831175"/>
              <a:gd name="connsiteX4" fmla="*/ 462582 w 709976"/>
              <a:gd name="connsiteY4" fmla="*/ 0 h 831175"/>
              <a:gd name="connsiteX5" fmla="*/ 320770 w 709976"/>
              <a:gd name="connsiteY5" fmla="*/ 0 h 831175"/>
              <a:gd name="connsiteX6" fmla="*/ 316039 w 709976"/>
              <a:gd name="connsiteY6" fmla="*/ 170 h 831175"/>
              <a:gd name="connsiteX7" fmla="*/ 111570 w 709976"/>
              <a:gd name="connsiteY7" fmla="*/ 138827 h 831175"/>
              <a:gd name="connsiteX8" fmla="*/ 5115 w 709976"/>
              <a:gd name="connsiteY8" fmla="*/ 390823 h 831175"/>
              <a:gd name="connsiteX9" fmla="*/ 38938 w 709976"/>
              <a:gd name="connsiteY9" fmla="*/ 474686 h 831175"/>
              <a:gd name="connsiteX10" fmla="*/ 122801 w 709976"/>
              <a:gd name="connsiteY10" fmla="*/ 440864 h 831175"/>
              <a:gd name="connsiteX11" fmla="*/ 192897 w 709976"/>
              <a:gd name="connsiteY11" fmla="*/ 275545 h 831175"/>
              <a:gd name="connsiteX12" fmla="*/ 192897 w 709976"/>
              <a:gd name="connsiteY12" fmla="*/ 395320 h 831175"/>
              <a:gd name="connsiteX13" fmla="*/ 106561 w 709976"/>
              <a:gd name="connsiteY13" fmla="*/ 596741 h 831175"/>
              <a:gd name="connsiteX14" fmla="*/ 192897 w 709976"/>
              <a:gd name="connsiteY14" fmla="*/ 596741 h 831175"/>
              <a:gd name="connsiteX15" fmla="*/ 192897 w 709976"/>
              <a:gd name="connsiteY15" fmla="*/ 831175 h 831175"/>
              <a:gd name="connsiteX16" fmla="*/ 320770 w 709976"/>
              <a:gd name="connsiteY16" fmla="*/ 831175 h 831175"/>
              <a:gd name="connsiteX17" fmla="*/ 320770 w 709976"/>
              <a:gd name="connsiteY17" fmla="*/ 596741 h 831175"/>
              <a:gd name="connsiteX18" fmla="*/ 384707 w 709976"/>
              <a:gd name="connsiteY18" fmla="*/ 596741 h 831175"/>
              <a:gd name="connsiteX19" fmla="*/ 384707 w 709976"/>
              <a:gd name="connsiteY19" fmla="*/ 831175 h 831175"/>
              <a:gd name="connsiteX20" fmla="*/ 512580 w 709976"/>
              <a:gd name="connsiteY20" fmla="*/ 831175 h 831175"/>
              <a:gd name="connsiteX21" fmla="*/ 512580 w 709976"/>
              <a:gd name="connsiteY21" fmla="*/ 596741 h 831175"/>
              <a:gd name="connsiteX22" fmla="*/ 596742 w 709976"/>
              <a:gd name="connsiteY22" fmla="*/ 596741 h 831175"/>
              <a:gd name="connsiteX23" fmla="*/ 512580 w 709976"/>
              <a:gd name="connsiteY23" fmla="*/ 400328 h 831175"/>
              <a:gd name="connsiteX24" fmla="*/ 512580 w 709976"/>
              <a:gd name="connsiteY24" fmla="*/ 217759 h 831175"/>
              <a:gd name="connsiteX25" fmla="*/ 582791 w 709976"/>
              <a:gd name="connsiteY25" fmla="*/ 420791 h 831175"/>
              <a:gd name="connsiteX0" fmla="*/ 582791 w 701706"/>
              <a:gd name="connsiteY0" fmla="*/ 420791 h 831175"/>
              <a:gd name="connsiteX1" fmla="*/ 662342 w 701706"/>
              <a:gd name="connsiteY1" fmla="*/ 445648 h 831175"/>
              <a:gd name="connsiteX2" fmla="*/ 681128 w 701706"/>
              <a:gd name="connsiteY2" fmla="*/ 376172 h 831175"/>
              <a:gd name="connsiteX3" fmla="*/ 591165 w 701706"/>
              <a:gd name="connsiteY3" fmla="*/ 125094 h 831175"/>
              <a:gd name="connsiteX4" fmla="*/ 462582 w 701706"/>
              <a:gd name="connsiteY4" fmla="*/ 0 h 831175"/>
              <a:gd name="connsiteX5" fmla="*/ 320770 w 701706"/>
              <a:gd name="connsiteY5" fmla="*/ 0 h 831175"/>
              <a:gd name="connsiteX6" fmla="*/ 316039 w 701706"/>
              <a:gd name="connsiteY6" fmla="*/ 170 h 831175"/>
              <a:gd name="connsiteX7" fmla="*/ 111570 w 701706"/>
              <a:gd name="connsiteY7" fmla="*/ 138827 h 831175"/>
              <a:gd name="connsiteX8" fmla="*/ 5115 w 701706"/>
              <a:gd name="connsiteY8" fmla="*/ 390823 h 831175"/>
              <a:gd name="connsiteX9" fmla="*/ 38938 w 701706"/>
              <a:gd name="connsiteY9" fmla="*/ 474686 h 831175"/>
              <a:gd name="connsiteX10" fmla="*/ 122801 w 701706"/>
              <a:gd name="connsiteY10" fmla="*/ 440864 h 831175"/>
              <a:gd name="connsiteX11" fmla="*/ 192897 w 701706"/>
              <a:gd name="connsiteY11" fmla="*/ 275545 h 831175"/>
              <a:gd name="connsiteX12" fmla="*/ 192897 w 701706"/>
              <a:gd name="connsiteY12" fmla="*/ 395320 h 831175"/>
              <a:gd name="connsiteX13" fmla="*/ 106561 w 701706"/>
              <a:gd name="connsiteY13" fmla="*/ 596741 h 831175"/>
              <a:gd name="connsiteX14" fmla="*/ 192897 w 701706"/>
              <a:gd name="connsiteY14" fmla="*/ 596741 h 831175"/>
              <a:gd name="connsiteX15" fmla="*/ 192897 w 701706"/>
              <a:gd name="connsiteY15" fmla="*/ 831175 h 831175"/>
              <a:gd name="connsiteX16" fmla="*/ 320770 w 701706"/>
              <a:gd name="connsiteY16" fmla="*/ 831175 h 831175"/>
              <a:gd name="connsiteX17" fmla="*/ 320770 w 701706"/>
              <a:gd name="connsiteY17" fmla="*/ 596741 h 831175"/>
              <a:gd name="connsiteX18" fmla="*/ 384707 w 701706"/>
              <a:gd name="connsiteY18" fmla="*/ 596741 h 831175"/>
              <a:gd name="connsiteX19" fmla="*/ 384707 w 701706"/>
              <a:gd name="connsiteY19" fmla="*/ 831175 h 831175"/>
              <a:gd name="connsiteX20" fmla="*/ 512580 w 701706"/>
              <a:gd name="connsiteY20" fmla="*/ 831175 h 831175"/>
              <a:gd name="connsiteX21" fmla="*/ 512580 w 701706"/>
              <a:gd name="connsiteY21" fmla="*/ 596741 h 831175"/>
              <a:gd name="connsiteX22" fmla="*/ 596742 w 701706"/>
              <a:gd name="connsiteY22" fmla="*/ 596741 h 831175"/>
              <a:gd name="connsiteX23" fmla="*/ 512580 w 701706"/>
              <a:gd name="connsiteY23" fmla="*/ 400328 h 831175"/>
              <a:gd name="connsiteX24" fmla="*/ 512580 w 701706"/>
              <a:gd name="connsiteY24" fmla="*/ 217759 h 831175"/>
              <a:gd name="connsiteX25" fmla="*/ 582791 w 701706"/>
              <a:gd name="connsiteY25" fmla="*/ 420791 h 831175"/>
              <a:gd name="connsiteX0" fmla="*/ 582791 w 701706"/>
              <a:gd name="connsiteY0" fmla="*/ 420791 h 831175"/>
              <a:gd name="connsiteX1" fmla="*/ 662342 w 701706"/>
              <a:gd name="connsiteY1" fmla="*/ 445648 h 831175"/>
              <a:gd name="connsiteX2" fmla="*/ 681128 w 701706"/>
              <a:gd name="connsiteY2" fmla="*/ 376172 h 831175"/>
              <a:gd name="connsiteX3" fmla="*/ 591165 w 701706"/>
              <a:gd name="connsiteY3" fmla="*/ 125094 h 831175"/>
              <a:gd name="connsiteX4" fmla="*/ 462582 w 701706"/>
              <a:gd name="connsiteY4" fmla="*/ 0 h 831175"/>
              <a:gd name="connsiteX5" fmla="*/ 320770 w 701706"/>
              <a:gd name="connsiteY5" fmla="*/ 0 h 831175"/>
              <a:gd name="connsiteX6" fmla="*/ 316039 w 701706"/>
              <a:gd name="connsiteY6" fmla="*/ 170 h 831175"/>
              <a:gd name="connsiteX7" fmla="*/ 111570 w 701706"/>
              <a:gd name="connsiteY7" fmla="*/ 138827 h 831175"/>
              <a:gd name="connsiteX8" fmla="*/ 5115 w 701706"/>
              <a:gd name="connsiteY8" fmla="*/ 390823 h 831175"/>
              <a:gd name="connsiteX9" fmla="*/ 38938 w 701706"/>
              <a:gd name="connsiteY9" fmla="*/ 474686 h 831175"/>
              <a:gd name="connsiteX10" fmla="*/ 122801 w 701706"/>
              <a:gd name="connsiteY10" fmla="*/ 440864 h 831175"/>
              <a:gd name="connsiteX11" fmla="*/ 192897 w 701706"/>
              <a:gd name="connsiteY11" fmla="*/ 275545 h 831175"/>
              <a:gd name="connsiteX12" fmla="*/ 192897 w 701706"/>
              <a:gd name="connsiteY12" fmla="*/ 395320 h 831175"/>
              <a:gd name="connsiteX13" fmla="*/ 106561 w 701706"/>
              <a:gd name="connsiteY13" fmla="*/ 596741 h 831175"/>
              <a:gd name="connsiteX14" fmla="*/ 192897 w 701706"/>
              <a:gd name="connsiteY14" fmla="*/ 596741 h 831175"/>
              <a:gd name="connsiteX15" fmla="*/ 192897 w 701706"/>
              <a:gd name="connsiteY15" fmla="*/ 831175 h 831175"/>
              <a:gd name="connsiteX16" fmla="*/ 320770 w 701706"/>
              <a:gd name="connsiteY16" fmla="*/ 831175 h 831175"/>
              <a:gd name="connsiteX17" fmla="*/ 320770 w 701706"/>
              <a:gd name="connsiteY17" fmla="*/ 596741 h 831175"/>
              <a:gd name="connsiteX18" fmla="*/ 384707 w 701706"/>
              <a:gd name="connsiteY18" fmla="*/ 596741 h 831175"/>
              <a:gd name="connsiteX19" fmla="*/ 384707 w 701706"/>
              <a:gd name="connsiteY19" fmla="*/ 831175 h 831175"/>
              <a:gd name="connsiteX20" fmla="*/ 512580 w 701706"/>
              <a:gd name="connsiteY20" fmla="*/ 831175 h 831175"/>
              <a:gd name="connsiteX21" fmla="*/ 512580 w 701706"/>
              <a:gd name="connsiteY21" fmla="*/ 596741 h 831175"/>
              <a:gd name="connsiteX22" fmla="*/ 596742 w 701706"/>
              <a:gd name="connsiteY22" fmla="*/ 596741 h 831175"/>
              <a:gd name="connsiteX23" fmla="*/ 512580 w 701706"/>
              <a:gd name="connsiteY23" fmla="*/ 400328 h 831175"/>
              <a:gd name="connsiteX24" fmla="*/ 512580 w 701706"/>
              <a:gd name="connsiteY24" fmla="*/ 217759 h 831175"/>
              <a:gd name="connsiteX25" fmla="*/ 582791 w 701706"/>
              <a:gd name="connsiteY25" fmla="*/ 420791 h 831175"/>
              <a:gd name="connsiteX0" fmla="*/ 582791 w 687350"/>
              <a:gd name="connsiteY0" fmla="*/ 420791 h 831175"/>
              <a:gd name="connsiteX1" fmla="*/ 662342 w 687350"/>
              <a:gd name="connsiteY1" fmla="*/ 445648 h 831175"/>
              <a:gd name="connsiteX2" fmla="*/ 681128 w 687350"/>
              <a:gd name="connsiteY2" fmla="*/ 376172 h 831175"/>
              <a:gd name="connsiteX3" fmla="*/ 591165 w 687350"/>
              <a:gd name="connsiteY3" fmla="*/ 125094 h 831175"/>
              <a:gd name="connsiteX4" fmla="*/ 462582 w 687350"/>
              <a:gd name="connsiteY4" fmla="*/ 0 h 831175"/>
              <a:gd name="connsiteX5" fmla="*/ 320770 w 687350"/>
              <a:gd name="connsiteY5" fmla="*/ 0 h 831175"/>
              <a:gd name="connsiteX6" fmla="*/ 316039 w 687350"/>
              <a:gd name="connsiteY6" fmla="*/ 170 h 831175"/>
              <a:gd name="connsiteX7" fmla="*/ 111570 w 687350"/>
              <a:gd name="connsiteY7" fmla="*/ 138827 h 831175"/>
              <a:gd name="connsiteX8" fmla="*/ 5115 w 687350"/>
              <a:gd name="connsiteY8" fmla="*/ 390823 h 831175"/>
              <a:gd name="connsiteX9" fmla="*/ 38938 w 687350"/>
              <a:gd name="connsiteY9" fmla="*/ 474686 h 831175"/>
              <a:gd name="connsiteX10" fmla="*/ 122801 w 687350"/>
              <a:gd name="connsiteY10" fmla="*/ 440864 h 831175"/>
              <a:gd name="connsiteX11" fmla="*/ 192897 w 687350"/>
              <a:gd name="connsiteY11" fmla="*/ 275545 h 831175"/>
              <a:gd name="connsiteX12" fmla="*/ 192897 w 687350"/>
              <a:gd name="connsiteY12" fmla="*/ 395320 h 831175"/>
              <a:gd name="connsiteX13" fmla="*/ 106561 w 687350"/>
              <a:gd name="connsiteY13" fmla="*/ 596741 h 831175"/>
              <a:gd name="connsiteX14" fmla="*/ 192897 w 687350"/>
              <a:gd name="connsiteY14" fmla="*/ 596741 h 831175"/>
              <a:gd name="connsiteX15" fmla="*/ 192897 w 687350"/>
              <a:gd name="connsiteY15" fmla="*/ 831175 h 831175"/>
              <a:gd name="connsiteX16" fmla="*/ 320770 w 687350"/>
              <a:gd name="connsiteY16" fmla="*/ 831175 h 831175"/>
              <a:gd name="connsiteX17" fmla="*/ 320770 w 687350"/>
              <a:gd name="connsiteY17" fmla="*/ 596741 h 831175"/>
              <a:gd name="connsiteX18" fmla="*/ 384707 w 687350"/>
              <a:gd name="connsiteY18" fmla="*/ 596741 h 831175"/>
              <a:gd name="connsiteX19" fmla="*/ 384707 w 687350"/>
              <a:gd name="connsiteY19" fmla="*/ 831175 h 831175"/>
              <a:gd name="connsiteX20" fmla="*/ 512580 w 687350"/>
              <a:gd name="connsiteY20" fmla="*/ 831175 h 831175"/>
              <a:gd name="connsiteX21" fmla="*/ 512580 w 687350"/>
              <a:gd name="connsiteY21" fmla="*/ 596741 h 831175"/>
              <a:gd name="connsiteX22" fmla="*/ 596742 w 687350"/>
              <a:gd name="connsiteY22" fmla="*/ 596741 h 831175"/>
              <a:gd name="connsiteX23" fmla="*/ 512580 w 687350"/>
              <a:gd name="connsiteY23" fmla="*/ 400328 h 831175"/>
              <a:gd name="connsiteX24" fmla="*/ 512580 w 687350"/>
              <a:gd name="connsiteY24" fmla="*/ 217759 h 831175"/>
              <a:gd name="connsiteX25" fmla="*/ 582791 w 687350"/>
              <a:gd name="connsiteY25" fmla="*/ 420791 h 831175"/>
              <a:gd name="connsiteX0" fmla="*/ 582791 w 687350"/>
              <a:gd name="connsiteY0" fmla="*/ 420791 h 831175"/>
              <a:gd name="connsiteX1" fmla="*/ 662342 w 687350"/>
              <a:gd name="connsiteY1" fmla="*/ 445648 h 831175"/>
              <a:gd name="connsiteX2" fmla="*/ 681128 w 687350"/>
              <a:gd name="connsiteY2" fmla="*/ 376172 h 831175"/>
              <a:gd name="connsiteX3" fmla="*/ 591165 w 687350"/>
              <a:gd name="connsiteY3" fmla="*/ 125094 h 831175"/>
              <a:gd name="connsiteX4" fmla="*/ 506690 w 687350"/>
              <a:gd name="connsiteY4" fmla="*/ 20718 h 831175"/>
              <a:gd name="connsiteX5" fmla="*/ 320770 w 687350"/>
              <a:gd name="connsiteY5" fmla="*/ 0 h 831175"/>
              <a:gd name="connsiteX6" fmla="*/ 316039 w 687350"/>
              <a:gd name="connsiteY6" fmla="*/ 170 h 831175"/>
              <a:gd name="connsiteX7" fmla="*/ 111570 w 687350"/>
              <a:gd name="connsiteY7" fmla="*/ 138827 h 831175"/>
              <a:gd name="connsiteX8" fmla="*/ 5115 w 687350"/>
              <a:gd name="connsiteY8" fmla="*/ 390823 h 831175"/>
              <a:gd name="connsiteX9" fmla="*/ 38938 w 687350"/>
              <a:gd name="connsiteY9" fmla="*/ 474686 h 831175"/>
              <a:gd name="connsiteX10" fmla="*/ 122801 w 687350"/>
              <a:gd name="connsiteY10" fmla="*/ 440864 h 831175"/>
              <a:gd name="connsiteX11" fmla="*/ 192897 w 687350"/>
              <a:gd name="connsiteY11" fmla="*/ 275545 h 831175"/>
              <a:gd name="connsiteX12" fmla="*/ 192897 w 687350"/>
              <a:gd name="connsiteY12" fmla="*/ 395320 h 831175"/>
              <a:gd name="connsiteX13" fmla="*/ 106561 w 687350"/>
              <a:gd name="connsiteY13" fmla="*/ 596741 h 831175"/>
              <a:gd name="connsiteX14" fmla="*/ 192897 w 687350"/>
              <a:gd name="connsiteY14" fmla="*/ 596741 h 831175"/>
              <a:gd name="connsiteX15" fmla="*/ 192897 w 687350"/>
              <a:gd name="connsiteY15" fmla="*/ 831175 h 831175"/>
              <a:gd name="connsiteX16" fmla="*/ 320770 w 687350"/>
              <a:gd name="connsiteY16" fmla="*/ 831175 h 831175"/>
              <a:gd name="connsiteX17" fmla="*/ 320770 w 687350"/>
              <a:gd name="connsiteY17" fmla="*/ 596741 h 831175"/>
              <a:gd name="connsiteX18" fmla="*/ 384707 w 687350"/>
              <a:gd name="connsiteY18" fmla="*/ 596741 h 831175"/>
              <a:gd name="connsiteX19" fmla="*/ 384707 w 687350"/>
              <a:gd name="connsiteY19" fmla="*/ 831175 h 831175"/>
              <a:gd name="connsiteX20" fmla="*/ 512580 w 687350"/>
              <a:gd name="connsiteY20" fmla="*/ 831175 h 831175"/>
              <a:gd name="connsiteX21" fmla="*/ 512580 w 687350"/>
              <a:gd name="connsiteY21" fmla="*/ 596741 h 831175"/>
              <a:gd name="connsiteX22" fmla="*/ 596742 w 687350"/>
              <a:gd name="connsiteY22" fmla="*/ 596741 h 831175"/>
              <a:gd name="connsiteX23" fmla="*/ 512580 w 687350"/>
              <a:gd name="connsiteY23" fmla="*/ 400328 h 831175"/>
              <a:gd name="connsiteX24" fmla="*/ 512580 w 687350"/>
              <a:gd name="connsiteY24" fmla="*/ 217759 h 831175"/>
              <a:gd name="connsiteX25" fmla="*/ 582791 w 687350"/>
              <a:gd name="connsiteY25" fmla="*/ 420791 h 831175"/>
              <a:gd name="connsiteX0" fmla="*/ 582791 w 687350"/>
              <a:gd name="connsiteY0" fmla="*/ 425269 h 835653"/>
              <a:gd name="connsiteX1" fmla="*/ 662342 w 687350"/>
              <a:gd name="connsiteY1" fmla="*/ 450126 h 835653"/>
              <a:gd name="connsiteX2" fmla="*/ 681128 w 687350"/>
              <a:gd name="connsiteY2" fmla="*/ 380650 h 835653"/>
              <a:gd name="connsiteX3" fmla="*/ 591165 w 687350"/>
              <a:gd name="connsiteY3" fmla="*/ 129572 h 835653"/>
              <a:gd name="connsiteX4" fmla="*/ 506690 w 687350"/>
              <a:gd name="connsiteY4" fmla="*/ 25196 h 835653"/>
              <a:gd name="connsiteX5" fmla="*/ 320770 w 687350"/>
              <a:gd name="connsiteY5" fmla="*/ 4478 h 835653"/>
              <a:gd name="connsiteX6" fmla="*/ 316039 w 687350"/>
              <a:gd name="connsiteY6" fmla="*/ 4648 h 835653"/>
              <a:gd name="connsiteX7" fmla="*/ 111570 w 687350"/>
              <a:gd name="connsiteY7" fmla="*/ 143305 h 835653"/>
              <a:gd name="connsiteX8" fmla="*/ 5115 w 687350"/>
              <a:gd name="connsiteY8" fmla="*/ 395301 h 835653"/>
              <a:gd name="connsiteX9" fmla="*/ 38938 w 687350"/>
              <a:gd name="connsiteY9" fmla="*/ 479164 h 835653"/>
              <a:gd name="connsiteX10" fmla="*/ 122801 w 687350"/>
              <a:gd name="connsiteY10" fmla="*/ 445342 h 835653"/>
              <a:gd name="connsiteX11" fmla="*/ 192897 w 687350"/>
              <a:gd name="connsiteY11" fmla="*/ 280023 h 835653"/>
              <a:gd name="connsiteX12" fmla="*/ 192897 w 687350"/>
              <a:gd name="connsiteY12" fmla="*/ 399798 h 835653"/>
              <a:gd name="connsiteX13" fmla="*/ 106561 w 687350"/>
              <a:gd name="connsiteY13" fmla="*/ 601219 h 835653"/>
              <a:gd name="connsiteX14" fmla="*/ 192897 w 687350"/>
              <a:gd name="connsiteY14" fmla="*/ 601219 h 835653"/>
              <a:gd name="connsiteX15" fmla="*/ 192897 w 687350"/>
              <a:gd name="connsiteY15" fmla="*/ 835653 h 835653"/>
              <a:gd name="connsiteX16" fmla="*/ 320770 w 687350"/>
              <a:gd name="connsiteY16" fmla="*/ 835653 h 835653"/>
              <a:gd name="connsiteX17" fmla="*/ 320770 w 687350"/>
              <a:gd name="connsiteY17" fmla="*/ 601219 h 835653"/>
              <a:gd name="connsiteX18" fmla="*/ 384707 w 687350"/>
              <a:gd name="connsiteY18" fmla="*/ 601219 h 835653"/>
              <a:gd name="connsiteX19" fmla="*/ 384707 w 687350"/>
              <a:gd name="connsiteY19" fmla="*/ 835653 h 835653"/>
              <a:gd name="connsiteX20" fmla="*/ 512580 w 687350"/>
              <a:gd name="connsiteY20" fmla="*/ 835653 h 835653"/>
              <a:gd name="connsiteX21" fmla="*/ 512580 w 687350"/>
              <a:gd name="connsiteY21" fmla="*/ 601219 h 835653"/>
              <a:gd name="connsiteX22" fmla="*/ 596742 w 687350"/>
              <a:gd name="connsiteY22" fmla="*/ 601219 h 835653"/>
              <a:gd name="connsiteX23" fmla="*/ 512580 w 687350"/>
              <a:gd name="connsiteY23" fmla="*/ 404806 h 835653"/>
              <a:gd name="connsiteX24" fmla="*/ 512580 w 687350"/>
              <a:gd name="connsiteY24" fmla="*/ 222237 h 835653"/>
              <a:gd name="connsiteX25" fmla="*/ 582791 w 687350"/>
              <a:gd name="connsiteY25" fmla="*/ 425269 h 835653"/>
              <a:gd name="connsiteX0" fmla="*/ 582791 w 687350"/>
              <a:gd name="connsiteY0" fmla="*/ 425269 h 835653"/>
              <a:gd name="connsiteX1" fmla="*/ 662342 w 687350"/>
              <a:gd name="connsiteY1" fmla="*/ 450126 h 835653"/>
              <a:gd name="connsiteX2" fmla="*/ 681128 w 687350"/>
              <a:gd name="connsiteY2" fmla="*/ 380650 h 835653"/>
              <a:gd name="connsiteX3" fmla="*/ 591165 w 687350"/>
              <a:gd name="connsiteY3" fmla="*/ 129572 h 835653"/>
              <a:gd name="connsiteX4" fmla="*/ 506690 w 687350"/>
              <a:gd name="connsiteY4" fmla="*/ 25196 h 835653"/>
              <a:gd name="connsiteX5" fmla="*/ 320770 w 687350"/>
              <a:gd name="connsiteY5" fmla="*/ 4478 h 835653"/>
              <a:gd name="connsiteX6" fmla="*/ 111570 w 687350"/>
              <a:gd name="connsiteY6" fmla="*/ 143305 h 835653"/>
              <a:gd name="connsiteX7" fmla="*/ 5115 w 687350"/>
              <a:gd name="connsiteY7" fmla="*/ 395301 h 835653"/>
              <a:gd name="connsiteX8" fmla="*/ 38938 w 687350"/>
              <a:gd name="connsiteY8" fmla="*/ 479164 h 835653"/>
              <a:gd name="connsiteX9" fmla="*/ 122801 w 687350"/>
              <a:gd name="connsiteY9" fmla="*/ 445342 h 835653"/>
              <a:gd name="connsiteX10" fmla="*/ 192897 w 687350"/>
              <a:gd name="connsiteY10" fmla="*/ 280023 h 835653"/>
              <a:gd name="connsiteX11" fmla="*/ 192897 w 687350"/>
              <a:gd name="connsiteY11" fmla="*/ 399798 h 835653"/>
              <a:gd name="connsiteX12" fmla="*/ 106561 w 687350"/>
              <a:gd name="connsiteY12" fmla="*/ 601219 h 835653"/>
              <a:gd name="connsiteX13" fmla="*/ 192897 w 687350"/>
              <a:gd name="connsiteY13" fmla="*/ 601219 h 835653"/>
              <a:gd name="connsiteX14" fmla="*/ 192897 w 687350"/>
              <a:gd name="connsiteY14" fmla="*/ 835653 h 835653"/>
              <a:gd name="connsiteX15" fmla="*/ 320770 w 687350"/>
              <a:gd name="connsiteY15" fmla="*/ 835653 h 835653"/>
              <a:gd name="connsiteX16" fmla="*/ 320770 w 687350"/>
              <a:gd name="connsiteY16" fmla="*/ 601219 h 835653"/>
              <a:gd name="connsiteX17" fmla="*/ 384707 w 687350"/>
              <a:gd name="connsiteY17" fmla="*/ 601219 h 835653"/>
              <a:gd name="connsiteX18" fmla="*/ 384707 w 687350"/>
              <a:gd name="connsiteY18" fmla="*/ 835653 h 835653"/>
              <a:gd name="connsiteX19" fmla="*/ 512580 w 687350"/>
              <a:gd name="connsiteY19" fmla="*/ 835653 h 835653"/>
              <a:gd name="connsiteX20" fmla="*/ 512580 w 687350"/>
              <a:gd name="connsiteY20" fmla="*/ 601219 h 835653"/>
              <a:gd name="connsiteX21" fmla="*/ 596742 w 687350"/>
              <a:gd name="connsiteY21" fmla="*/ 601219 h 835653"/>
              <a:gd name="connsiteX22" fmla="*/ 512580 w 687350"/>
              <a:gd name="connsiteY22" fmla="*/ 404806 h 835653"/>
              <a:gd name="connsiteX23" fmla="*/ 512580 w 687350"/>
              <a:gd name="connsiteY23" fmla="*/ 222237 h 835653"/>
              <a:gd name="connsiteX24" fmla="*/ 582791 w 687350"/>
              <a:gd name="connsiteY24" fmla="*/ 425269 h 835653"/>
              <a:gd name="connsiteX0" fmla="*/ 582791 w 687350"/>
              <a:gd name="connsiteY0" fmla="*/ 427591 h 837975"/>
              <a:gd name="connsiteX1" fmla="*/ 662342 w 687350"/>
              <a:gd name="connsiteY1" fmla="*/ 452448 h 837975"/>
              <a:gd name="connsiteX2" fmla="*/ 681128 w 687350"/>
              <a:gd name="connsiteY2" fmla="*/ 382972 h 837975"/>
              <a:gd name="connsiteX3" fmla="*/ 591165 w 687350"/>
              <a:gd name="connsiteY3" fmla="*/ 131894 h 837975"/>
              <a:gd name="connsiteX4" fmla="*/ 506690 w 687350"/>
              <a:gd name="connsiteY4" fmla="*/ 27518 h 837975"/>
              <a:gd name="connsiteX5" fmla="*/ 301473 w 687350"/>
              <a:gd name="connsiteY5" fmla="*/ 1620 h 837975"/>
              <a:gd name="connsiteX6" fmla="*/ 111570 w 687350"/>
              <a:gd name="connsiteY6" fmla="*/ 145627 h 837975"/>
              <a:gd name="connsiteX7" fmla="*/ 5115 w 687350"/>
              <a:gd name="connsiteY7" fmla="*/ 397623 h 837975"/>
              <a:gd name="connsiteX8" fmla="*/ 38938 w 687350"/>
              <a:gd name="connsiteY8" fmla="*/ 481486 h 837975"/>
              <a:gd name="connsiteX9" fmla="*/ 122801 w 687350"/>
              <a:gd name="connsiteY9" fmla="*/ 447664 h 837975"/>
              <a:gd name="connsiteX10" fmla="*/ 192897 w 687350"/>
              <a:gd name="connsiteY10" fmla="*/ 282345 h 837975"/>
              <a:gd name="connsiteX11" fmla="*/ 192897 w 687350"/>
              <a:gd name="connsiteY11" fmla="*/ 402120 h 837975"/>
              <a:gd name="connsiteX12" fmla="*/ 106561 w 687350"/>
              <a:gd name="connsiteY12" fmla="*/ 603541 h 837975"/>
              <a:gd name="connsiteX13" fmla="*/ 192897 w 687350"/>
              <a:gd name="connsiteY13" fmla="*/ 603541 h 837975"/>
              <a:gd name="connsiteX14" fmla="*/ 192897 w 687350"/>
              <a:gd name="connsiteY14" fmla="*/ 837975 h 837975"/>
              <a:gd name="connsiteX15" fmla="*/ 320770 w 687350"/>
              <a:gd name="connsiteY15" fmla="*/ 837975 h 837975"/>
              <a:gd name="connsiteX16" fmla="*/ 320770 w 687350"/>
              <a:gd name="connsiteY16" fmla="*/ 603541 h 837975"/>
              <a:gd name="connsiteX17" fmla="*/ 384707 w 687350"/>
              <a:gd name="connsiteY17" fmla="*/ 603541 h 837975"/>
              <a:gd name="connsiteX18" fmla="*/ 384707 w 687350"/>
              <a:gd name="connsiteY18" fmla="*/ 837975 h 837975"/>
              <a:gd name="connsiteX19" fmla="*/ 512580 w 687350"/>
              <a:gd name="connsiteY19" fmla="*/ 837975 h 837975"/>
              <a:gd name="connsiteX20" fmla="*/ 512580 w 687350"/>
              <a:gd name="connsiteY20" fmla="*/ 603541 h 837975"/>
              <a:gd name="connsiteX21" fmla="*/ 596742 w 687350"/>
              <a:gd name="connsiteY21" fmla="*/ 603541 h 837975"/>
              <a:gd name="connsiteX22" fmla="*/ 512580 w 687350"/>
              <a:gd name="connsiteY22" fmla="*/ 407128 h 837975"/>
              <a:gd name="connsiteX23" fmla="*/ 512580 w 687350"/>
              <a:gd name="connsiteY23" fmla="*/ 224559 h 837975"/>
              <a:gd name="connsiteX24" fmla="*/ 582791 w 687350"/>
              <a:gd name="connsiteY24" fmla="*/ 427591 h 837975"/>
              <a:gd name="connsiteX0" fmla="*/ 582791 w 687350"/>
              <a:gd name="connsiteY0" fmla="*/ 427591 h 837975"/>
              <a:gd name="connsiteX1" fmla="*/ 662342 w 687350"/>
              <a:gd name="connsiteY1" fmla="*/ 452448 h 837975"/>
              <a:gd name="connsiteX2" fmla="*/ 681128 w 687350"/>
              <a:gd name="connsiteY2" fmla="*/ 382972 h 837975"/>
              <a:gd name="connsiteX3" fmla="*/ 506690 w 687350"/>
              <a:gd name="connsiteY3" fmla="*/ 27518 h 837975"/>
              <a:gd name="connsiteX4" fmla="*/ 301473 w 687350"/>
              <a:gd name="connsiteY4" fmla="*/ 1620 h 837975"/>
              <a:gd name="connsiteX5" fmla="*/ 111570 w 687350"/>
              <a:gd name="connsiteY5" fmla="*/ 145627 h 837975"/>
              <a:gd name="connsiteX6" fmla="*/ 5115 w 687350"/>
              <a:gd name="connsiteY6" fmla="*/ 397623 h 837975"/>
              <a:gd name="connsiteX7" fmla="*/ 38938 w 687350"/>
              <a:gd name="connsiteY7" fmla="*/ 481486 h 837975"/>
              <a:gd name="connsiteX8" fmla="*/ 122801 w 687350"/>
              <a:gd name="connsiteY8" fmla="*/ 447664 h 837975"/>
              <a:gd name="connsiteX9" fmla="*/ 192897 w 687350"/>
              <a:gd name="connsiteY9" fmla="*/ 282345 h 837975"/>
              <a:gd name="connsiteX10" fmla="*/ 192897 w 687350"/>
              <a:gd name="connsiteY10" fmla="*/ 402120 h 837975"/>
              <a:gd name="connsiteX11" fmla="*/ 106561 w 687350"/>
              <a:gd name="connsiteY11" fmla="*/ 603541 h 837975"/>
              <a:gd name="connsiteX12" fmla="*/ 192897 w 687350"/>
              <a:gd name="connsiteY12" fmla="*/ 603541 h 837975"/>
              <a:gd name="connsiteX13" fmla="*/ 192897 w 687350"/>
              <a:gd name="connsiteY13" fmla="*/ 837975 h 837975"/>
              <a:gd name="connsiteX14" fmla="*/ 320770 w 687350"/>
              <a:gd name="connsiteY14" fmla="*/ 837975 h 837975"/>
              <a:gd name="connsiteX15" fmla="*/ 320770 w 687350"/>
              <a:gd name="connsiteY15" fmla="*/ 603541 h 837975"/>
              <a:gd name="connsiteX16" fmla="*/ 384707 w 687350"/>
              <a:gd name="connsiteY16" fmla="*/ 603541 h 837975"/>
              <a:gd name="connsiteX17" fmla="*/ 384707 w 687350"/>
              <a:gd name="connsiteY17" fmla="*/ 837975 h 837975"/>
              <a:gd name="connsiteX18" fmla="*/ 512580 w 687350"/>
              <a:gd name="connsiteY18" fmla="*/ 837975 h 837975"/>
              <a:gd name="connsiteX19" fmla="*/ 512580 w 687350"/>
              <a:gd name="connsiteY19" fmla="*/ 603541 h 837975"/>
              <a:gd name="connsiteX20" fmla="*/ 596742 w 687350"/>
              <a:gd name="connsiteY20" fmla="*/ 603541 h 837975"/>
              <a:gd name="connsiteX21" fmla="*/ 512580 w 687350"/>
              <a:gd name="connsiteY21" fmla="*/ 407128 h 837975"/>
              <a:gd name="connsiteX22" fmla="*/ 512580 w 687350"/>
              <a:gd name="connsiteY22" fmla="*/ 224559 h 837975"/>
              <a:gd name="connsiteX23" fmla="*/ 582791 w 687350"/>
              <a:gd name="connsiteY23" fmla="*/ 427591 h 837975"/>
              <a:gd name="connsiteX0" fmla="*/ 582791 w 749580"/>
              <a:gd name="connsiteY0" fmla="*/ 548585 h 958969"/>
              <a:gd name="connsiteX1" fmla="*/ 662342 w 749580"/>
              <a:gd name="connsiteY1" fmla="*/ 573442 h 958969"/>
              <a:gd name="connsiteX2" fmla="*/ 747290 w 749580"/>
              <a:gd name="connsiteY2" fmla="*/ 11904 h 958969"/>
              <a:gd name="connsiteX3" fmla="*/ 506690 w 749580"/>
              <a:gd name="connsiteY3" fmla="*/ 148512 h 958969"/>
              <a:gd name="connsiteX4" fmla="*/ 301473 w 749580"/>
              <a:gd name="connsiteY4" fmla="*/ 122614 h 958969"/>
              <a:gd name="connsiteX5" fmla="*/ 111570 w 749580"/>
              <a:gd name="connsiteY5" fmla="*/ 266621 h 958969"/>
              <a:gd name="connsiteX6" fmla="*/ 5115 w 749580"/>
              <a:gd name="connsiteY6" fmla="*/ 518617 h 958969"/>
              <a:gd name="connsiteX7" fmla="*/ 38938 w 749580"/>
              <a:gd name="connsiteY7" fmla="*/ 602480 h 958969"/>
              <a:gd name="connsiteX8" fmla="*/ 122801 w 749580"/>
              <a:gd name="connsiteY8" fmla="*/ 568658 h 958969"/>
              <a:gd name="connsiteX9" fmla="*/ 192897 w 749580"/>
              <a:gd name="connsiteY9" fmla="*/ 403339 h 958969"/>
              <a:gd name="connsiteX10" fmla="*/ 192897 w 749580"/>
              <a:gd name="connsiteY10" fmla="*/ 523114 h 958969"/>
              <a:gd name="connsiteX11" fmla="*/ 106561 w 749580"/>
              <a:gd name="connsiteY11" fmla="*/ 724535 h 958969"/>
              <a:gd name="connsiteX12" fmla="*/ 192897 w 749580"/>
              <a:gd name="connsiteY12" fmla="*/ 724535 h 958969"/>
              <a:gd name="connsiteX13" fmla="*/ 192897 w 749580"/>
              <a:gd name="connsiteY13" fmla="*/ 958969 h 958969"/>
              <a:gd name="connsiteX14" fmla="*/ 320770 w 749580"/>
              <a:gd name="connsiteY14" fmla="*/ 958969 h 958969"/>
              <a:gd name="connsiteX15" fmla="*/ 320770 w 749580"/>
              <a:gd name="connsiteY15" fmla="*/ 724535 h 958969"/>
              <a:gd name="connsiteX16" fmla="*/ 384707 w 749580"/>
              <a:gd name="connsiteY16" fmla="*/ 724535 h 958969"/>
              <a:gd name="connsiteX17" fmla="*/ 384707 w 749580"/>
              <a:gd name="connsiteY17" fmla="*/ 958969 h 958969"/>
              <a:gd name="connsiteX18" fmla="*/ 512580 w 749580"/>
              <a:gd name="connsiteY18" fmla="*/ 958969 h 958969"/>
              <a:gd name="connsiteX19" fmla="*/ 512580 w 749580"/>
              <a:gd name="connsiteY19" fmla="*/ 724535 h 958969"/>
              <a:gd name="connsiteX20" fmla="*/ 596742 w 749580"/>
              <a:gd name="connsiteY20" fmla="*/ 724535 h 958969"/>
              <a:gd name="connsiteX21" fmla="*/ 512580 w 749580"/>
              <a:gd name="connsiteY21" fmla="*/ 528122 h 958969"/>
              <a:gd name="connsiteX22" fmla="*/ 512580 w 749580"/>
              <a:gd name="connsiteY22" fmla="*/ 345553 h 958969"/>
              <a:gd name="connsiteX23" fmla="*/ 582791 w 749580"/>
              <a:gd name="connsiteY23" fmla="*/ 548585 h 958969"/>
              <a:gd name="connsiteX0" fmla="*/ 582791 w 749580"/>
              <a:gd name="connsiteY0" fmla="*/ 536681 h 947065"/>
              <a:gd name="connsiteX1" fmla="*/ 662342 w 749580"/>
              <a:gd name="connsiteY1" fmla="*/ 561538 h 947065"/>
              <a:gd name="connsiteX2" fmla="*/ 747290 w 749580"/>
              <a:gd name="connsiteY2" fmla="*/ 0 h 947065"/>
              <a:gd name="connsiteX3" fmla="*/ 506690 w 749580"/>
              <a:gd name="connsiteY3" fmla="*/ 136608 h 947065"/>
              <a:gd name="connsiteX4" fmla="*/ 301473 w 749580"/>
              <a:gd name="connsiteY4" fmla="*/ 110710 h 947065"/>
              <a:gd name="connsiteX5" fmla="*/ 111570 w 749580"/>
              <a:gd name="connsiteY5" fmla="*/ 254717 h 947065"/>
              <a:gd name="connsiteX6" fmla="*/ 5115 w 749580"/>
              <a:gd name="connsiteY6" fmla="*/ 506713 h 947065"/>
              <a:gd name="connsiteX7" fmla="*/ 38938 w 749580"/>
              <a:gd name="connsiteY7" fmla="*/ 590576 h 947065"/>
              <a:gd name="connsiteX8" fmla="*/ 122801 w 749580"/>
              <a:gd name="connsiteY8" fmla="*/ 556754 h 947065"/>
              <a:gd name="connsiteX9" fmla="*/ 192897 w 749580"/>
              <a:gd name="connsiteY9" fmla="*/ 391435 h 947065"/>
              <a:gd name="connsiteX10" fmla="*/ 192897 w 749580"/>
              <a:gd name="connsiteY10" fmla="*/ 511210 h 947065"/>
              <a:gd name="connsiteX11" fmla="*/ 106561 w 749580"/>
              <a:gd name="connsiteY11" fmla="*/ 712631 h 947065"/>
              <a:gd name="connsiteX12" fmla="*/ 192897 w 749580"/>
              <a:gd name="connsiteY12" fmla="*/ 712631 h 947065"/>
              <a:gd name="connsiteX13" fmla="*/ 192897 w 749580"/>
              <a:gd name="connsiteY13" fmla="*/ 947065 h 947065"/>
              <a:gd name="connsiteX14" fmla="*/ 320770 w 749580"/>
              <a:gd name="connsiteY14" fmla="*/ 947065 h 947065"/>
              <a:gd name="connsiteX15" fmla="*/ 320770 w 749580"/>
              <a:gd name="connsiteY15" fmla="*/ 712631 h 947065"/>
              <a:gd name="connsiteX16" fmla="*/ 384707 w 749580"/>
              <a:gd name="connsiteY16" fmla="*/ 712631 h 947065"/>
              <a:gd name="connsiteX17" fmla="*/ 384707 w 749580"/>
              <a:gd name="connsiteY17" fmla="*/ 947065 h 947065"/>
              <a:gd name="connsiteX18" fmla="*/ 512580 w 749580"/>
              <a:gd name="connsiteY18" fmla="*/ 947065 h 947065"/>
              <a:gd name="connsiteX19" fmla="*/ 512580 w 749580"/>
              <a:gd name="connsiteY19" fmla="*/ 712631 h 947065"/>
              <a:gd name="connsiteX20" fmla="*/ 596742 w 749580"/>
              <a:gd name="connsiteY20" fmla="*/ 712631 h 947065"/>
              <a:gd name="connsiteX21" fmla="*/ 512580 w 749580"/>
              <a:gd name="connsiteY21" fmla="*/ 516218 h 947065"/>
              <a:gd name="connsiteX22" fmla="*/ 512580 w 749580"/>
              <a:gd name="connsiteY22" fmla="*/ 333649 h 947065"/>
              <a:gd name="connsiteX23" fmla="*/ 582791 w 749580"/>
              <a:gd name="connsiteY23" fmla="*/ 536681 h 947065"/>
              <a:gd name="connsiteX0" fmla="*/ 582791 w 712342"/>
              <a:gd name="connsiteY0" fmla="*/ 549629 h 960013"/>
              <a:gd name="connsiteX1" fmla="*/ 662342 w 712342"/>
              <a:gd name="connsiteY1" fmla="*/ 574486 h 960013"/>
              <a:gd name="connsiteX2" fmla="*/ 708695 w 712342"/>
              <a:gd name="connsiteY2" fmla="*/ 0 h 960013"/>
              <a:gd name="connsiteX3" fmla="*/ 506690 w 712342"/>
              <a:gd name="connsiteY3" fmla="*/ 149556 h 960013"/>
              <a:gd name="connsiteX4" fmla="*/ 301473 w 712342"/>
              <a:gd name="connsiteY4" fmla="*/ 123658 h 960013"/>
              <a:gd name="connsiteX5" fmla="*/ 111570 w 712342"/>
              <a:gd name="connsiteY5" fmla="*/ 267665 h 960013"/>
              <a:gd name="connsiteX6" fmla="*/ 5115 w 712342"/>
              <a:gd name="connsiteY6" fmla="*/ 519661 h 960013"/>
              <a:gd name="connsiteX7" fmla="*/ 38938 w 712342"/>
              <a:gd name="connsiteY7" fmla="*/ 603524 h 960013"/>
              <a:gd name="connsiteX8" fmla="*/ 122801 w 712342"/>
              <a:gd name="connsiteY8" fmla="*/ 569702 h 960013"/>
              <a:gd name="connsiteX9" fmla="*/ 192897 w 712342"/>
              <a:gd name="connsiteY9" fmla="*/ 404383 h 960013"/>
              <a:gd name="connsiteX10" fmla="*/ 192897 w 712342"/>
              <a:gd name="connsiteY10" fmla="*/ 524158 h 960013"/>
              <a:gd name="connsiteX11" fmla="*/ 106561 w 712342"/>
              <a:gd name="connsiteY11" fmla="*/ 725579 h 960013"/>
              <a:gd name="connsiteX12" fmla="*/ 192897 w 712342"/>
              <a:gd name="connsiteY12" fmla="*/ 725579 h 960013"/>
              <a:gd name="connsiteX13" fmla="*/ 192897 w 712342"/>
              <a:gd name="connsiteY13" fmla="*/ 960013 h 960013"/>
              <a:gd name="connsiteX14" fmla="*/ 320770 w 712342"/>
              <a:gd name="connsiteY14" fmla="*/ 960013 h 960013"/>
              <a:gd name="connsiteX15" fmla="*/ 320770 w 712342"/>
              <a:gd name="connsiteY15" fmla="*/ 725579 h 960013"/>
              <a:gd name="connsiteX16" fmla="*/ 384707 w 712342"/>
              <a:gd name="connsiteY16" fmla="*/ 725579 h 960013"/>
              <a:gd name="connsiteX17" fmla="*/ 384707 w 712342"/>
              <a:gd name="connsiteY17" fmla="*/ 960013 h 960013"/>
              <a:gd name="connsiteX18" fmla="*/ 512580 w 712342"/>
              <a:gd name="connsiteY18" fmla="*/ 960013 h 960013"/>
              <a:gd name="connsiteX19" fmla="*/ 512580 w 712342"/>
              <a:gd name="connsiteY19" fmla="*/ 725579 h 960013"/>
              <a:gd name="connsiteX20" fmla="*/ 596742 w 712342"/>
              <a:gd name="connsiteY20" fmla="*/ 725579 h 960013"/>
              <a:gd name="connsiteX21" fmla="*/ 512580 w 712342"/>
              <a:gd name="connsiteY21" fmla="*/ 529166 h 960013"/>
              <a:gd name="connsiteX22" fmla="*/ 512580 w 712342"/>
              <a:gd name="connsiteY22" fmla="*/ 346597 h 960013"/>
              <a:gd name="connsiteX23" fmla="*/ 582791 w 712342"/>
              <a:gd name="connsiteY23" fmla="*/ 549629 h 960013"/>
              <a:gd name="connsiteX0" fmla="*/ 582791 w 787131"/>
              <a:gd name="connsiteY0" fmla="*/ 549629 h 960013"/>
              <a:gd name="connsiteX1" fmla="*/ 783639 w 787131"/>
              <a:gd name="connsiteY1" fmla="*/ 126450 h 960013"/>
              <a:gd name="connsiteX2" fmla="*/ 708695 w 787131"/>
              <a:gd name="connsiteY2" fmla="*/ 0 h 960013"/>
              <a:gd name="connsiteX3" fmla="*/ 506690 w 787131"/>
              <a:gd name="connsiteY3" fmla="*/ 149556 h 960013"/>
              <a:gd name="connsiteX4" fmla="*/ 301473 w 787131"/>
              <a:gd name="connsiteY4" fmla="*/ 123658 h 960013"/>
              <a:gd name="connsiteX5" fmla="*/ 111570 w 787131"/>
              <a:gd name="connsiteY5" fmla="*/ 267665 h 960013"/>
              <a:gd name="connsiteX6" fmla="*/ 5115 w 787131"/>
              <a:gd name="connsiteY6" fmla="*/ 519661 h 960013"/>
              <a:gd name="connsiteX7" fmla="*/ 38938 w 787131"/>
              <a:gd name="connsiteY7" fmla="*/ 603524 h 960013"/>
              <a:gd name="connsiteX8" fmla="*/ 122801 w 787131"/>
              <a:gd name="connsiteY8" fmla="*/ 569702 h 960013"/>
              <a:gd name="connsiteX9" fmla="*/ 192897 w 787131"/>
              <a:gd name="connsiteY9" fmla="*/ 404383 h 960013"/>
              <a:gd name="connsiteX10" fmla="*/ 192897 w 787131"/>
              <a:gd name="connsiteY10" fmla="*/ 524158 h 960013"/>
              <a:gd name="connsiteX11" fmla="*/ 106561 w 787131"/>
              <a:gd name="connsiteY11" fmla="*/ 725579 h 960013"/>
              <a:gd name="connsiteX12" fmla="*/ 192897 w 787131"/>
              <a:gd name="connsiteY12" fmla="*/ 725579 h 960013"/>
              <a:gd name="connsiteX13" fmla="*/ 192897 w 787131"/>
              <a:gd name="connsiteY13" fmla="*/ 960013 h 960013"/>
              <a:gd name="connsiteX14" fmla="*/ 320770 w 787131"/>
              <a:gd name="connsiteY14" fmla="*/ 960013 h 960013"/>
              <a:gd name="connsiteX15" fmla="*/ 320770 w 787131"/>
              <a:gd name="connsiteY15" fmla="*/ 725579 h 960013"/>
              <a:gd name="connsiteX16" fmla="*/ 384707 w 787131"/>
              <a:gd name="connsiteY16" fmla="*/ 725579 h 960013"/>
              <a:gd name="connsiteX17" fmla="*/ 384707 w 787131"/>
              <a:gd name="connsiteY17" fmla="*/ 960013 h 960013"/>
              <a:gd name="connsiteX18" fmla="*/ 512580 w 787131"/>
              <a:gd name="connsiteY18" fmla="*/ 960013 h 960013"/>
              <a:gd name="connsiteX19" fmla="*/ 512580 w 787131"/>
              <a:gd name="connsiteY19" fmla="*/ 725579 h 960013"/>
              <a:gd name="connsiteX20" fmla="*/ 596742 w 787131"/>
              <a:gd name="connsiteY20" fmla="*/ 725579 h 960013"/>
              <a:gd name="connsiteX21" fmla="*/ 512580 w 787131"/>
              <a:gd name="connsiteY21" fmla="*/ 529166 h 960013"/>
              <a:gd name="connsiteX22" fmla="*/ 512580 w 787131"/>
              <a:gd name="connsiteY22" fmla="*/ 346597 h 960013"/>
              <a:gd name="connsiteX23" fmla="*/ 582791 w 787131"/>
              <a:gd name="connsiteY23" fmla="*/ 549629 h 960013"/>
              <a:gd name="connsiteX0" fmla="*/ 682034 w 783862"/>
              <a:gd name="connsiteY0" fmla="*/ 246623 h 960013"/>
              <a:gd name="connsiteX1" fmla="*/ 783639 w 783862"/>
              <a:gd name="connsiteY1" fmla="*/ 126450 h 960013"/>
              <a:gd name="connsiteX2" fmla="*/ 708695 w 783862"/>
              <a:gd name="connsiteY2" fmla="*/ 0 h 960013"/>
              <a:gd name="connsiteX3" fmla="*/ 506690 w 783862"/>
              <a:gd name="connsiteY3" fmla="*/ 149556 h 960013"/>
              <a:gd name="connsiteX4" fmla="*/ 301473 w 783862"/>
              <a:gd name="connsiteY4" fmla="*/ 123658 h 960013"/>
              <a:gd name="connsiteX5" fmla="*/ 111570 w 783862"/>
              <a:gd name="connsiteY5" fmla="*/ 267665 h 960013"/>
              <a:gd name="connsiteX6" fmla="*/ 5115 w 783862"/>
              <a:gd name="connsiteY6" fmla="*/ 519661 h 960013"/>
              <a:gd name="connsiteX7" fmla="*/ 38938 w 783862"/>
              <a:gd name="connsiteY7" fmla="*/ 603524 h 960013"/>
              <a:gd name="connsiteX8" fmla="*/ 122801 w 783862"/>
              <a:gd name="connsiteY8" fmla="*/ 569702 h 960013"/>
              <a:gd name="connsiteX9" fmla="*/ 192897 w 783862"/>
              <a:gd name="connsiteY9" fmla="*/ 404383 h 960013"/>
              <a:gd name="connsiteX10" fmla="*/ 192897 w 783862"/>
              <a:gd name="connsiteY10" fmla="*/ 524158 h 960013"/>
              <a:gd name="connsiteX11" fmla="*/ 106561 w 783862"/>
              <a:gd name="connsiteY11" fmla="*/ 725579 h 960013"/>
              <a:gd name="connsiteX12" fmla="*/ 192897 w 783862"/>
              <a:gd name="connsiteY12" fmla="*/ 725579 h 960013"/>
              <a:gd name="connsiteX13" fmla="*/ 192897 w 783862"/>
              <a:gd name="connsiteY13" fmla="*/ 960013 h 960013"/>
              <a:gd name="connsiteX14" fmla="*/ 320770 w 783862"/>
              <a:gd name="connsiteY14" fmla="*/ 960013 h 960013"/>
              <a:gd name="connsiteX15" fmla="*/ 320770 w 783862"/>
              <a:gd name="connsiteY15" fmla="*/ 725579 h 960013"/>
              <a:gd name="connsiteX16" fmla="*/ 384707 w 783862"/>
              <a:gd name="connsiteY16" fmla="*/ 725579 h 960013"/>
              <a:gd name="connsiteX17" fmla="*/ 384707 w 783862"/>
              <a:gd name="connsiteY17" fmla="*/ 960013 h 960013"/>
              <a:gd name="connsiteX18" fmla="*/ 512580 w 783862"/>
              <a:gd name="connsiteY18" fmla="*/ 960013 h 960013"/>
              <a:gd name="connsiteX19" fmla="*/ 512580 w 783862"/>
              <a:gd name="connsiteY19" fmla="*/ 725579 h 960013"/>
              <a:gd name="connsiteX20" fmla="*/ 596742 w 783862"/>
              <a:gd name="connsiteY20" fmla="*/ 725579 h 960013"/>
              <a:gd name="connsiteX21" fmla="*/ 512580 w 783862"/>
              <a:gd name="connsiteY21" fmla="*/ 529166 h 960013"/>
              <a:gd name="connsiteX22" fmla="*/ 512580 w 783862"/>
              <a:gd name="connsiteY22" fmla="*/ 346597 h 960013"/>
              <a:gd name="connsiteX23" fmla="*/ 682034 w 783862"/>
              <a:gd name="connsiteY23" fmla="*/ 246623 h 960013"/>
              <a:gd name="connsiteX0" fmla="*/ 512580 w 783862"/>
              <a:gd name="connsiteY0" fmla="*/ 346597 h 960013"/>
              <a:gd name="connsiteX1" fmla="*/ 783639 w 783862"/>
              <a:gd name="connsiteY1" fmla="*/ 126450 h 960013"/>
              <a:gd name="connsiteX2" fmla="*/ 708695 w 783862"/>
              <a:gd name="connsiteY2" fmla="*/ 0 h 960013"/>
              <a:gd name="connsiteX3" fmla="*/ 506690 w 783862"/>
              <a:gd name="connsiteY3" fmla="*/ 149556 h 960013"/>
              <a:gd name="connsiteX4" fmla="*/ 301473 w 783862"/>
              <a:gd name="connsiteY4" fmla="*/ 123658 h 960013"/>
              <a:gd name="connsiteX5" fmla="*/ 111570 w 783862"/>
              <a:gd name="connsiteY5" fmla="*/ 267665 h 960013"/>
              <a:gd name="connsiteX6" fmla="*/ 5115 w 783862"/>
              <a:gd name="connsiteY6" fmla="*/ 519661 h 960013"/>
              <a:gd name="connsiteX7" fmla="*/ 38938 w 783862"/>
              <a:gd name="connsiteY7" fmla="*/ 603524 h 960013"/>
              <a:gd name="connsiteX8" fmla="*/ 122801 w 783862"/>
              <a:gd name="connsiteY8" fmla="*/ 569702 h 960013"/>
              <a:gd name="connsiteX9" fmla="*/ 192897 w 783862"/>
              <a:gd name="connsiteY9" fmla="*/ 404383 h 960013"/>
              <a:gd name="connsiteX10" fmla="*/ 192897 w 783862"/>
              <a:gd name="connsiteY10" fmla="*/ 524158 h 960013"/>
              <a:gd name="connsiteX11" fmla="*/ 106561 w 783862"/>
              <a:gd name="connsiteY11" fmla="*/ 725579 h 960013"/>
              <a:gd name="connsiteX12" fmla="*/ 192897 w 783862"/>
              <a:gd name="connsiteY12" fmla="*/ 725579 h 960013"/>
              <a:gd name="connsiteX13" fmla="*/ 192897 w 783862"/>
              <a:gd name="connsiteY13" fmla="*/ 960013 h 960013"/>
              <a:gd name="connsiteX14" fmla="*/ 320770 w 783862"/>
              <a:gd name="connsiteY14" fmla="*/ 960013 h 960013"/>
              <a:gd name="connsiteX15" fmla="*/ 320770 w 783862"/>
              <a:gd name="connsiteY15" fmla="*/ 725579 h 960013"/>
              <a:gd name="connsiteX16" fmla="*/ 384707 w 783862"/>
              <a:gd name="connsiteY16" fmla="*/ 725579 h 960013"/>
              <a:gd name="connsiteX17" fmla="*/ 384707 w 783862"/>
              <a:gd name="connsiteY17" fmla="*/ 960013 h 960013"/>
              <a:gd name="connsiteX18" fmla="*/ 512580 w 783862"/>
              <a:gd name="connsiteY18" fmla="*/ 960013 h 960013"/>
              <a:gd name="connsiteX19" fmla="*/ 512580 w 783862"/>
              <a:gd name="connsiteY19" fmla="*/ 725579 h 960013"/>
              <a:gd name="connsiteX20" fmla="*/ 596742 w 783862"/>
              <a:gd name="connsiteY20" fmla="*/ 725579 h 960013"/>
              <a:gd name="connsiteX21" fmla="*/ 512580 w 783862"/>
              <a:gd name="connsiteY21" fmla="*/ 529166 h 960013"/>
              <a:gd name="connsiteX22" fmla="*/ 512580 w 783862"/>
              <a:gd name="connsiteY22" fmla="*/ 346597 h 96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83862" h="960013">
                <a:moveTo>
                  <a:pt x="512580" y="346597"/>
                </a:moveTo>
                <a:lnTo>
                  <a:pt x="783639" y="126450"/>
                </a:lnTo>
                <a:cubicBezTo>
                  <a:pt x="788082" y="85346"/>
                  <a:pt x="724853" y="23261"/>
                  <a:pt x="708695" y="0"/>
                </a:cubicBezTo>
                <a:lnTo>
                  <a:pt x="506690" y="149556"/>
                </a:lnTo>
                <a:cubicBezTo>
                  <a:pt x="417149" y="103803"/>
                  <a:pt x="363446" y="130564"/>
                  <a:pt x="301473" y="123658"/>
                </a:cubicBezTo>
                <a:cubicBezTo>
                  <a:pt x="235620" y="143343"/>
                  <a:pt x="160963" y="201665"/>
                  <a:pt x="111570" y="267665"/>
                </a:cubicBezTo>
                <a:cubicBezTo>
                  <a:pt x="62177" y="333665"/>
                  <a:pt x="45054" y="425674"/>
                  <a:pt x="5115" y="519661"/>
                </a:cubicBezTo>
                <a:cubicBezTo>
                  <a:pt x="-8703" y="552160"/>
                  <a:pt x="6439" y="589705"/>
                  <a:pt x="38938" y="603524"/>
                </a:cubicBezTo>
                <a:cubicBezTo>
                  <a:pt x="71437" y="617343"/>
                  <a:pt x="108983" y="602201"/>
                  <a:pt x="122801" y="569702"/>
                </a:cubicBezTo>
                <a:lnTo>
                  <a:pt x="192897" y="404383"/>
                </a:lnTo>
                <a:lnTo>
                  <a:pt x="192897" y="524158"/>
                </a:lnTo>
                <a:lnTo>
                  <a:pt x="106561" y="725579"/>
                </a:lnTo>
                <a:lnTo>
                  <a:pt x="192897" y="725579"/>
                </a:lnTo>
                <a:lnTo>
                  <a:pt x="192897" y="960013"/>
                </a:lnTo>
                <a:lnTo>
                  <a:pt x="320770" y="960013"/>
                </a:lnTo>
                <a:lnTo>
                  <a:pt x="320770" y="725579"/>
                </a:lnTo>
                <a:lnTo>
                  <a:pt x="384707" y="725579"/>
                </a:lnTo>
                <a:lnTo>
                  <a:pt x="384707" y="960013"/>
                </a:lnTo>
                <a:lnTo>
                  <a:pt x="512580" y="960013"/>
                </a:lnTo>
                <a:lnTo>
                  <a:pt x="512580" y="725579"/>
                </a:lnTo>
                <a:lnTo>
                  <a:pt x="596742" y="725579"/>
                </a:lnTo>
                <a:lnTo>
                  <a:pt x="512580" y="529166"/>
                </a:lnTo>
                <a:lnTo>
                  <a:pt x="512580" y="346597"/>
                </a:lnTo>
                <a:close/>
              </a:path>
            </a:pathLst>
          </a:custGeom>
          <a:solidFill>
            <a:srgbClr val="FF6600"/>
          </a:solidFill>
          <a:ln w="212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11">
            <a:extLst>
              <a:ext uri="{FF2B5EF4-FFF2-40B4-BE49-F238E27FC236}">
                <a16:creationId xmlns:a16="http://schemas.microsoft.com/office/drawing/2014/main" id="{66B89B10-6CFC-4710-862B-35D278380748}"/>
              </a:ext>
            </a:extLst>
          </p:cNvPr>
          <p:cNvSpPr/>
          <p:nvPr/>
        </p:nvSpPr>
        <p:spPr>
          <a:xfrm rot="20382386">
            <a:off x="7886519" y="4261105"/>
            <a:ext cx="440259" cy="761707"/>
          </a:xfrm>
          <a:custGeom>
            <a:avLst/>
            <a:gdLst>
              <a:gd name="connsiteX0" fmla="*/ 1448130 w 1453235"/>
              <a:gd name="connsiteY0" fmla="*/ 1075556 h 2514287"/>
              <a:gd name="connsiteX1" fmla="*/ 1210914 w 1453235"/>
              <a:gd name="connsiteY1" fmla="*/ 209524 h 2514287"/>
              <a:gd name="connsiteX2" fmla="*/ 1158200 w 1453235"/>
              <a:gd name="connsiteY2" fmla="*/ 132698 h 2514287"/>
              <a:gd name="connsiteX3" fmla="*/ 881449 w 1453235"/>
              <a:gd name="connsiteY3" fmla="*/ 13968 h 2514287"/>
              <a:gd name="connsiteX4" fmla="*/ 729895 w 1453235"/>
              <a:gd name="connsiteY4" fmla="*/ 0 h 2514287"/>
              <a:gd name="connsiteX5" fmla="*/ 578341 w 1453235"/>
              <a:gd name="connsiteY5" fmla="*/ 13968 h 2514287"/>
              <a:gd name="connsiteX6" fmla="*/ 301590 w 1453235"/>
              <a:gd name="connsiteY6" fmla="*/ 132698 h 2514287"/>
              <a:gd name="connsiteX7" fmla="*/ 248876 w 1453235"/>
              <a:gd name="connsiteY7" fmla="*/ 209524 h 2514287"/>
              <a:gd name="connsiteX8" fmla="*/ 5071 w 1453235"/>
              <a:gd name="connsiteY8" fmla="*/ 1075556 h 2514287"/>
              <a:gd name="connsiteX9" fmla="*/ 97322 w 1453235"/>
              <a:gd name="connsiteY9" fmla="*/ 1250160 h 2514287"/>
              <a:gd name="connsiteX10" fmla="*/ 136857 w 1453235"/>
              <a:gd name="connsiteY10" fmla="*/ 1257144 h 2514287"/>
              <a:gd name="connsiteX11" fmla="*/ 262054 w 1453235"/>
              <a:gd name="connsiteY11" fmla="*/ 1159366 h 2514287"/>
              <a:gd name="connsiteX12" fmla="*/ 466323 w 1453235"/>
              <a:gd name="connsiteY12" fmla="*/ 426032 h 2514287"/>
              <a:gd name="connsiteX13" fmla="*/ 466323 w 1453235"/>
              <a:gd name="connsiteY13" fmla="*/ 670477 h 2514287"/>
              <a:gd name="connsiteX14" fmla="*/ 222518 w 1453235"/>
              <a:gd name="connsiteY14" fmla="*/ 1536509 h 2514287"/>
              <a:gd name="connsiteX15" fmla="*/ 400430 w 1453235"/>
              <a:gd name="connsiteY15" fmla="*/ 1536509 h 2514287"/>
              <a:gd name="connsiteX16" fmla="*/ 400430 w 1453235"/>
              <a:gd name="connsiteY16" fmla="*/ 2514287 h 2514287"/>
              <a:gd name="connsiteX17" fmla="*/ 664002 w 1453235"/>
              <a:gd name="connsiteY17" fmla="*/ 2514287 h 2514287"/>
              <a:gd name="connsiteX18" fmla="*/ 664002 w 1453235"/>
              <a:gd name="connsiteY18" fmla="*/ 1536509 h 2514287"/>
              <a:gd name="connsiteX19" fmla="*/ 795788 w 1453235"/>
              <a:gd name="connsiteY19" fmla="*/ 1536509 h 2514287"/>
              <a:gd name="connsiteX20" fmla="*/ 795788 w 1453235"/>
              <a:gd name="connsiteY20" fmla="*/ 2514287 h 2514287"/>
              <a:gd name="connsiteX21" fmla="*/ 1059360 w 1453235"/>
              <a:gd name="connsiteY21" fmla="*/ 2514287 h 2514287"/>
              <a:gd name="connsiteX22" fmla="*/ 1059360 w 1453235"/>
              <a:gd name="connsiteY22" fmla="*/ 1536509 h 2514287"/>
              <a:gd name="connsiteX23" fmla="*/ 1237272 w 1453235"/>
              <a:gd name="connsiteY23" fmla="*/ 1536509 h 2514287"/>
              <a:gd name="connsiteX24" fmla="*/ 993467 w 1453235"/>
              <a:gd name="connsiteY24" fmla="*/ 670477 h 2514287"/>
              <a:gd name="connsiteX25" fmla="*/ 993467 w 1453235"/>
              <a:gd name="connsiteY25" fmla="*/ 426032 h 2514287"/>
              <a:gd name="connsiteX26" fmla="*/ 1197736 w 1453235"/>
              <a:gd name="connsiteY26" fmla="*/ 1159366 h 2514287"/>
              <a:gd name="connsiteX27" fmla="*/ 1322933 w 1453235"/>
              <a:gd name="connsiteY27" fmla="*/ 1257144 h 2514287"/>
              <a:gd name="connsiteX28" fmla="*/ 1362469 w 1453235"/>
              <a:gd name="connsiteY28" fmla="*/ 1250160 h 2514287"/>
              <a:gd name="connsiteX29" fmla="*/ 1448130 w 1453235"/>
              <a:gd name="connsiteY29" fmla="*/ 1075556 h 251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453235" h="2514287">
                <a:moveTo>
                  <a:pt x="1448130" y="1075556"/>
                </a:moveTo>
                <a:lnTo>
                  <a:pt x="1210914" y="209524"/>
                </a:lnTo>
                <a:cubicBezTo>
                  <a:pt x="1204325" y="174603"/>
                  <a:pt x="1184557" y="146667"/>
                  <a:pt x="1158200" y="132698"/>
                </a:cubicBezTo>
                <a:cubicBezTo>
                  <a:pt x="1079128" y="76825"/>
                  <a:pt x="986878" y="41905"/>
                  <a:pt x="881449" y="13968"/>
                </a:cubicBezTo>
                <a:cubicBezTo>
                  <a:pt x="828735" y="6984"/>
                  <a:pt x="782610" y="0"/>
                  <a:pt x="729895" y="0"/>
                </a:cubicBezTo>
                <a:cubicBezTo>
                  <a:pt x="677181" y="0"/>
                  <a:pt x="631055" y="6984"/>
                  <a:pt x="578341" y="13968"/>
                </a:cubicBezTo>
                <a:cubicBezTo>
                  <a:pt x="472912" y="34921"/>
                  <a:pt x="380662" y="76825"/>
                  <a:pt x="301590" y="132698"/>
                </a:cubicBezTo>
                <a:cubicBezTo>
                  <a:pt x="275233" y="153651"/>
                  <a:pt x="255465" y="174603"/>
                  <a:pt x="248876" y="209524"/>
                </a:cubicBezTo>
                <a:lnTo>
                  <a:pt x="5071" y="1075556"/>
                </a:lnTo>
                <a:cubicBezTo>
                  <a:pt x="-14697" y="1152382"/>
                  <a:pt x="24839" y="1229207"/>
                  <a:pt x="97322" y="1250160"/>
                </a:cubicBezTo>
                <a:cubicBezTo>
                  <a:pt x="110500" y="1257144"/>
                  <a:pt x="123679" y="1257144"/>
                  <a:pt x="136857" y="1257144"/>
                </a:cubicBezTo>
                <a:cubicBezTo>
                  <a:pt x="196161" y="1257144"/>
                  <a:pt x="248876" y="1215239"/>
                  <a:pt x="262054" y="1159366"/>
                </a:cubicBezTo>
                <a:lnTo>
                  <a:pt x="466323" y="426032"/>
                </a:lnTo>
                <a:lnTo>
                  <a:pt x="466323" y="670477"/>
                </a:lnTo>
                <a:lnTo>
                  <a:pt x="222518" y="1536509"/>
                </a:lnTo>
                <a:lnTo>
                  <a:pt x="400430" y="1536509"/>
                </a:lnTo>
                <a:lnTo>
                  <a:pt x="400430" y="2514287"/>
                </a:lnTo>
                <a:lnTo>
                  <a:pt x="664002" y="2514287"/>
                </a:lnTo>
                <a:lnTo>
                  <a:pt x="664002" y="1536509"/>
                </a:lnTo>
                <a:lnTo>
                  <a:pt x="795788" y="1536509"/>
                </a:lnTo>
                <a:lnTo>
                  <a:pt x="795788" y="2514287"/>
                </a:lnTo>
                <a:lnTo>
                  <a:pt x="1059360" y="2514287"/>
                </a:lnTo>
                <a:lnTo>
                  <a:pt x="1059360" y="1536509"/>
                </a:lnTo>
                <a:lnTo>
                  <a:pt x="1237272" y="1536509"/>
                </a:lnTo>
                <a:lnTo>
                  <a:pt x="993467" y="670477"/>
                </a:lnTo>
                <a:lnTo>
                  <a:pt x="993467" y="426032"/>
                </a:lnTo>
                <a:lnTo>
                  <a:pt x="1197736" y="1159366"/>
                </a:lnTo>
                <a:cubicBezTo>
                  <a:pt x="1217504" y="1222223"/>
                  <a:pt x="1270218" y="1257144"/>
                  <a:pt x="1322933" y="1257144"/>
                </a:cubicBezTo>
                <a:cubicBezTo>
                  <a:pt x="1336111" y="1257144"/>
                  <a:pt x="1349290" y="1257144"/>
                  <a:pt x="1362469" y="1250160"/>
                </a:cubicBezTo>
                <a:cubicBezTo>
                  <a:pt x="1428362" y="1229207"/>
                  <a:pt x="1467897" y="1152382"/>
                  <a:pt x="1448130" y="1075556"/>
                </a:cubicBezTo>
                <a:close/>
              </a:path>
            </a:pathLst>
          </a:custGeom>
          <a:solidFill>
            <a:srgbClr val="FF6600"/>
          </a:solidFill>
          <a:ln w="329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12">
            <a:extLst>
              <a:ext uri="{FF2B5EF4-FFF2-40B4-BE49-F238E27FC236}">
                <a16:creationId xmlns:a16="http://schemas.microsoft.com/office/drawing/2014/main" id="{C2596358-63BD-4112-8EC2-604417731818}"/>
              </a:ext>
            </a:extLst>
          </p:cNvPr>
          <p:cNvSpPr/>
          <p:nvPr/>
        </p:nvSpPr>
        <p:spPr>
          <a:xfrm rot="20382386">
            <a:off x="7507035" y="4389032"/>
            <a:ext cx="465291" cy="761387"/>
          </a:xfrm>
          <a:custGeom>
            <a:avLst/>
            <a:gdLst>
              <a:gd name="connsiteX0" fmla="*/ 1528882 w 1535862"/>
              <a:gd name="connsiteY0" fmla="*/ 1089066 h 2513229"/>
              <a:gd name="connsiteX1" fmla="*/ 1333408 w 1535862"/>
              <a:gd name="connsiteY1" fmla="*/ 258304 h 2513229"/>
              <a:gd name="connsiteX2" fmla="*/ 1291521 w 1535862"/>
              <a:gd name="connsiteY2" fmla="*/ 181511 h 2513229"/>
              <a:gd name="connsiteX3" fmla="*/ 998311 w 1535862"/>
              <a:gd name="connsiteY3" fmla="*/ 27925 h 2513229"/>
              <a:gd name="connsiteX4" fmla="*/ 767931 w 1535862"/>
              <a:gd name="connsiteY4" fmla="*/ 0 h 2513229"/>
              <a:gd name="connsiteX5" fmla="*/ 537552 w 1535862"/>
              <a:gd name="connsiteY5" fmla="*/ 34906 h 2513229"/>
              <a:gd name="connsiteX6" fmla="*/ 244342 w 1535862"/>
              <a:gd name="connsiteY6" fmla="*/ 188492 h 2513229"/>
              <a:gd name="connsiteX7" fmla="*/ 202455 w 1535862"/>
              <a:gd name="connsiteY7" fmla="*/ 265285 h 2513229"/>
              <a:gd name="connsiteX8" fmla="*/ 6981 w 1535862"/>
              <a:gd name="connsiteY8" fmla="*/ 1096048 h 2513229"/>
              <a:gd name="connsiteX9" fmla="*/ 0 w 1535862"/>
              <a:gd name="connsiteY9" fmla="*/ 1130954 h 2513229"/>
              <a:gd name="connsiteX10" fmla="*/ 139624 w 1535862"/>
              <a:gd name="connsiteY10" fmla="*/ 1270577 h 2513229"/>
              <a:gd name="connsiteX11" fmla="*/ 272267 w 1535862"/>
              <a:gd name="connsiteY11" fmla="*/ 1165859 h 2513229"/>
              <a:gd name="connsiteX12" fmla="*/ 418872 w 1535862"/>
              <a:gd name="connsiteY12" fmla="*/ 558496 h 2513229"/>
              <a:gd name="connsiteX13" fmla="*/ 418872 w 1535862"/>
              <a:gd name="connsiteY13" fmla="*/ 2513230 h 2513229"/>
              <a:gd name="connsiteX14" fmla="*/ 698119 w 1535862"/>
              <a:gd name="connsiteY14" fmla="*/ 2513230 h 2513229"/>
              <a:gd name="connsiteX15" fmla="*/ 698119 w 1535862"/>
              <a:gd name="connsiteY15" fmla="*/ 1256615 h 2513229"/>
              <a:gd name="connsiteX16" fmla="*/ 837743 w 1535862"/>
              <a:gd name="connsiteY16" fmla="*/ 1256615 h 2513229"/>
              <a:gd name="connsiteX17" fmla="*/ 837743 w 1535862"/>
              <a:gd name="connsiteY17" fmla="*/ 2513230 h 2513229"/>
              <a:gd name="connsiteX18" fmla="*/ 1116991 w 1535862"/>
              <a:gd name="connsiteY18" fmla="*/ 2513230 h 2513229"/>
              <a:gd name="connsiteX19" fmla="*/ 1116991 w 1535862"/>
              <a:gd name="connsiteY19" fmla="*/ 551514 h 2513229"/>
              <a:gd name="connsiteX20" fmla="*/ 1263596 w 1535862"/>
              <a:gd name="connsiteY20" fmla="*/ 1158878 h 2513229"/>
              <a:gd name="connsiteX21" fmla="*/ 1396239 w 1535862"/>
              <a:gd name="connsiteY21" fmla="*/ 1263596 h 2513229"/>
              <a:gd name="connsiteX22" fmla="*/ 1535863 w 1535862"/>
              <a:gd name="connsiteY22" fmla="*/ 1123972 h 2513229"/>
              <a:gd name="connsiteX23" fmla="*/ 1528882 w 1535862"/>
              <a:gd name="connsiteY23" fmla="*/ 1089066 h 2513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35862" h="2513229">
                <a:moveTo>
                  <a:pt x="1528882" y="1089066"/>
                </a:moveTo>
                <a:lnTo>
                  <a:pt x="1333408" y="258304"/>
                </a:lnTo>
                <a:cubicBezTo>
                  <a:pt x="1326427" y="230379"/>
                  <a:pt x="1312464" y="202455"/>
                  <a:pt x="1291521" y="181511"/>
                </a:cubicBezTo>
                <a:cubicBezTo>
                  <a:pt x="1207747" y="111699"/>
                  <a:pt x="1110010" y="62831"/>
                  <a:pt x="998311" y="27925"/>
                </a:cubicBezTo>
                <a:cubicBezTo>
                  <a:pt x="921518" y="13962"/>
                  <a:pt x="844725" y="0"/>
                  <a:pt x="767931" y="0"/>
                </a:cubicBezTo>
                <a:cubicBezTo>
                  <a:pt x="691138" y="0"/>
                  <a:pt x="614345" y="13962"/>
                  <a:pt x="537552" y="34906"/>
                </a:cubicBezTo>
                <a:cubicBezTo>
                  <a:pt x="425853" y="62831"/>
                  <a:pt x="328116" y="118680"/>
                  <a:pt x="244342" y="188492"/>
                </a:cubicBezTo>
                <a:cubicBezTo>
                  <a:pt x="223398" y="209436"/>
                  <a:pt x="209436" y="237361"/>
                  <a:pt x="202455" y="265285"/>
                </a:cubicBezTo>
                <a:lnTo>
                  <a:pt x="6981" y="1096048"/>
                </a:lnTo>
                <a:cubicBezTo>
                  <a:pt x="6981" y="1103029"/>
                  <a:pt x="0" y="1116991"/>
                  <a:pt x="0" y="1130954"/>
                </a:cubicBezTo>
                <a:cubicBezTo>
                  <a:pt x="0" y="1207747"/>
                  <a:pt x="62831" y="1270577"/>
                  <a:pt x="139624" y="1270577"/>
                </a:cubicBezTo>
                <a:cubicBezTo>
                  <a:pt x="202455" y="1270577"/>
                  <a:pt x="258304" y="1221709"/>
                  <a:pt x="272267" y="1165859"/>
                </a:cubicBezTo>
                <a:lnTo>
                  <a:pt x="418872" y="558496"/>
                </a:lnTo>
                <a:lnTo>
                  <a:pt x="418872" y="2513230"/>
                </a:lnTo>
                <a:lnTo>
                  <a:pt x="698119" y="2513230"/>
                </a:lnTo>
                <a:lnTo>
                  <a:pt x="698119" y="1256615"/>
                </a:lnTo>
                <a:lnTo>
                  <a:pt x="837743" y="1256615"/>
                </a:lnTo>
                <a:lnTo>
                  <a:pt x="837743" y="2513230"/>
                </a:lnTo>
                <a:lnTo>
                  <a:pt x="1116991" y="2513230"/>
                </a:lnTo>
                <a:lnTo>
                  <a:pt x="1116991" y="551514"/>
                </a:lnTo>
                <a:lnTo>
                  <a:pt x="1263596" y="1158878"/>
                </a:lnTo>
                <a:cubicBezTo>
                  <a:pt x="1277558" y="1214728"/>
                  <a:pt x="1333408" y="1263596"/>
                  <a:pt x="1396239" y="1263596"/>
                </a:cubicBezTo>
                <a:cubicBezTo>
                  <a:pt x="1473032" y="1263596"/>
                  <a:pt x="1535863" y="1200765"/>
                  <a:pt x="1535863" y="1123972"/>
                </a:cubicBezTo>
                <a:cubicBezTo>
                  <a:pt x="1535863" y="1110010"/>
                  <a:pt x="1528882" y="1096048"/>
                  <a:pt x="1528882" y="1089066"/>
                </a:cubicBezTo>
                <a:close/>
              </a:path>
            </a:pathLst>
          </a:custGeom>
          <a:solidFill>
            <a:srgbClr val="FF6600"/>
          </a:solidFill>
          <a:ln w="34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!!Oval 1">
            <a:extLst>
              <a:ext uri="{FF2B5EF4-FFF2-40B4-BE49-F238E27FC236}">
                <a16:creationId xmlns:a16="http://schemas.microsoft.com/office/drawing/2014/main" id="{B3023908-2FEB-475D-9CCC-852EDDBAD001}"/>
              </a:ext>
            </a:extLst>
          </p:cNvPr>
          <p:cNvSpPr/>
          <p:nvPr/>
        </p:nvSpPr>
        <p:spPr>
          <a:xfrm rot="20382386">
            <a:off x="6927081" y="4893981"/>
            <a:ext cx="182718" cy="183031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!!Oval 2">
            <a:extLst>
              <a:ext uri="{FF2B5EF4-FFF2-40B4-BE49-F238E27FC236}">
                <a16:creationId xmlns:a16="http://schemas.microsoft.com/office/drawing/2014/main" id="{6D4D5253-0C06-4087-BE04-8472CDE163F7}"/>
              </a:ext>
            </a:extLst>
          </p:cNvPr>
          <p:cNvSpPr/>
          <p:nvPr/>
        </p:nvSpPr>
        <p:spPr>
          <a:xfrm rot="20382386">
            <a:off x="7230508" y="4697519"/>
            <a:ext cx="196704" cy="192334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!!Oval 3">
            <a:extLst>
              <a:ext uri="{FF2B5EF4-FFF2-40B4-BE49-F238E27FC236}">
                <a16:creationId xmlns:a16="http://schemas.microsoft.com/office/drawing/2014/main" id="{F2203C1E-9FB0-4AB5-837B-BE0C61E3DC6B}"/>
              </a:ext>
            </a:extLst>
          </p:cNvPr>
          <p:cNvSpPr/>
          <p:nvPr/>
        </p:nvSpPr>
        <p:spPr>
          <a:xfrm rot="20382386">
            <a:off x="7478566" y="4200424"/>
            <a:ext cx="196704" cy="197040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!!Oval 4">
            <a:extLst>
              <a:ext uri="{FF2B5EF4-FFF2-40B4-BE49-F238E27FC236}">
                <a16:creationId xmlns:a16="http://schemas.microsoft.com/office/drawing/2014/main" id="{21524B43-44A4-4E10-BE67-3246813BA58D}"/>
              </a:ext>
            </a:extLst>
          </p:cNvPr>
          <p:cNvSpPr/>
          <p:nvPr/>
        </p:nvSpPr>
        <p:spPr>
          <a:xfrm rot="20382386">
            <a:off x="7829829" y="4085469"/>
            <a:ext cx="196704" cy="197040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!!Oval 5">
            <a:extLst>
              <a:ext uri="{FF2B5EF4-FFF2-40B4-BE49-F238E27FC236}">
                <a16:creationId xmlns:a16="http://schemas.microsoft.com/office/drawing/2014/main" id="{FA5A6035-670C-44C7-AE3C-8030CEAC36A6}"/>
              </a:ext>
            </a:extLst>
          </p:cNvPr>
          <p:cNvSpPr/>
          <p:nvPr/>
        </p:nvSpPr>
        <p:spPr>
          <a:xfrm rot="20382386">
            <a:off x="8318288" y="4299768"/>
            <a:ext cx="168121" cy="168409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5A98920-6ECC-4040-A54F-81706E302A06}"/>
              </a:ext>
            </a:extLst>
          </p:cNvPr>
          <p:cNvSpPr/>
          <p:nvPr/>
        </p:nvSpPr>
        <p:spPr>
          <a:xfrm>
            <a:off x="1654949" y="1730993"/>
            <a:ext cx="9034752" cy="4926820"/>
          </a:xfrm>
          <a:custGeom>
            <a:avLst/>
            <a:gdLst>
              <a:gd name="connsiteX0" fmla="*/ 3148249 w 3151845"/>
              <a:gd name="connsiteY0" fmla="*/ 1653288 h 2092089"/>
              <a:gd name="connsiteX1" fmla="*/ 3040347 w 3151845"/>
              <a:gd name="connsiteY1" fmla="*/ 487945 h 2092089"/>
              <a:gd name="connsiteX2" fmla="*/ 2968413 w 3151845"/>
              <a:gd name="connsiteY2" fmla="*/ 423204 h 2092089"/>
              <a:gd name="connsiteX3" fmla="*/ 2914462 w 3151845"/>
              <a:gd name="connsiteY3" fmla="*/ 423204 h 2092089"/>
              <a:gd name="connsiteX4" fmla="*/ 2896478 w 3151845"/>
              <a:gd name="connsiteY4" fmla="*/ 214594 h 2092089"/>
              <a:gd name="connsiteX5" fmla="*/ 2831737 w 3151845"/>
              <a:gd name="connsiteY5" fmla="*/ 210997 h 2092089"/>
              <a:gd name="connsiteX6" fmla="*/ 2673480 w 3151845"/>
              <a:gd name="connsiteY6" fmla="*/ 214594 h 2092089"/>
              <a:gd name="connsiteX7" fmla="*/ 2655496 w 3151845"/>
              <a:gd name="connsiteY7" fmla="*/ 20370 h 2092089"/>
              <a:gd name="connsiteX8" fmla="*/ 2601545 w 3151845"/>
              <a:gd name="connsiteY8" fmla="*/ 9580 h 2092089"/>
              <a:gd name="connsiteX9" fmla="*/ 1572879 w 3151845"/>
              <a:gd name="connsiteY9" fmla="*/ 354866 h 2092089"/>
              <a:gd name="connsiteX10" fmla="*/ 544213 w 3151845"/>
              <a:gd name="connsiteY10" fmla="*/ 9580 h 2092089"/>
              <a:gd name="connsiteX11" fmla="*/ 490262 w 3151845"/>
              <a:gd name="connsiteY11" fmla="*/ 20370 h 2092089"/>
              <a:gd name="connsiteX12" fmla="*/ 472278 w 3151845"/>
              <a:gd name="connsiteY12" fmla="*/ 214594 h 2092089"/>
              <a:gd name="connsiteX13" fmla="*/ 314022 w 3151845"/>
              <a:gd name="connsiteY13" fmla="*/ 210997 h 2092089"/>
              <a:gd name="connsiteX14" fmla="*/ 252877 w 3151845"/>
              <a:gd name="connsiteY14" fmla="*/ 214594 h 2092089"/>
              <a:gd name="connsiteX15" fmla="*/ 234893 w 3151845"/>
              <a:gd name="connsiteY15" fmla="*/ 423204 h 2092089"/>
              <a:gd name="connsiteX16" fmla="*/ 180942 w 3151845"/>
              <a:gd name="connsiteY16" fmla="*/ 423204 h 2092089"/>
              <a:gd name="connsiteX17" fmla="*/ 109008 w 3151845"/>
              <a:gd name="connsiteY17" fmla="*/ 487945 h 2092089"/>
              <a:gd name="connsiteX18" fmla="*/ 1106 w 3151845"/>
              <a:gd name="connsiteY18" fmla="*/ 1653288 h 2092089"/>
              <a:gd name="connsiteX19" fmla="*/ 62250 w 3151845"/>
              <a:gd name="connsiteY19" fmla="*/ 1732416 h 2092089"/>
              <a:gd name="connsiteX20" fmla="*/ 73040 w 3151845"/>
              <a:gd name="connsiteY20" fmla="*/ 1732416 h 2092089"/>
              <a:gd name="connsiteX21" fmla="*/ 1407429 w 3151845"/>
              <a:gd name="connsiteY21" fmla="*/ 2066912 h 2092089"/>
              <a:gd name="connsiteX22" fmla="*/ 1486557 w 3151845"/>
              <a:gd name="connsiteY22" fmla="*/ 2092089 h 2092089"/>
              <a:gd name="connsiteX23" fmla="*/ 1666394 w 3151845"/>
              <a:gd name="connsiteY23" fmla="*/ 2092089 h 2092089"/>
              <a:gd name="connsiteX24" fmla="*/ 1741926 w 3151845"/>
              <a:gd name="connsiteY24" fmla="*/ 2070509 h 2092089"/>
              <a:gd name="connsiteX25" fmla="*/ 3076315 w 3151845"/>
              <a:gd name="connsiteY25" fmla="*/ 1736012 h 2092089"/>
              <a:gd name="connsiteX26" fmla="*/ 3151846 w 3151845"/>
              <a:gd name="connsiteY26" fmla="*/ 1667675 h 2092089"/>
              <a:gd name="connsiteX27" fmla="*/ 3148249 w 3151845"/>
              <a:gd name="connsiteY27" fmla="*/ 1653288 h 2092089"/>
              <a:gd name="connsiteX28" fmla="*/ 1644814 w 3151845"/>
              <a:gd name="connsiteY28" fmla="*/ 484349 h 2092089"/>
              <a:gd name="connsiteX29" fmla="*/ 2522417 w 3151845"/>
              <a:gd name="connsiteY29" fmla="*/ 142659 h 2092089"/>
              <a:gd name="connsiteX30" fmla="*/ 2619529 w 3151845"/>
              <a:gd name="connsiteY30" fmla="*/ 1257647 h 2092089"/>
              <a:gd name="connsiteX31" fmla="*/ 1644814 w 3151845"/>
              <a:gd name="connsiteY31" fmla="*/ 1714432 h 2092089"/>
              <a:gd name="connsiteX32" fmla="*/ 1644814 w 3151845"/>
              <a:gd name="connsiteY32" fmla="*/ 484349 h 2092089"/>
              <a:gd name="connsiteX33" fmla="*/ 623341 w 3151845"/>
              <a:gd name="connsiteY33" fmla="*/ 146256 h 2092089"/>
              <a:gd name="connsiteX34" fmla="*/ 1500944 w 3151845"/>
              <a:gd name="connsiteY34" fmla="*/ 487945 h 2092089"/>
              <a:gd name="connsiteX35" fmla="*/ 1500944 w 3151845"/>
              <a:gd name="connsiteY35" fmla="*/ 1718029 h 2092089"/>
              <a:gd name="connsiteX36" fmla="*/ 526229 w 3151845"/>
              <a:gd name="connsiteY36" fmla="*/ 1261244 h 2092089"/>
              <a:gd name="connsiteX37" fmla="*/ 623341 w 3151845"/>
              <a:gd name="connsiteY37" fmla="*/ 146256 h 2092089"/>
              <a:gd name="connsiteX38" fmla="*/ 278054 w 3151845"/>
              <a:gd name="connsiteY38" fmla="*/ 1477048 h 2092089"/>
              <a:gd name="connsiteX39" fmla="*/ 385956 w 3151845"/>
              <a:gd name="connsiteY39" fmla="*/ 351269 h 2092089"/>
              <a:gd name="connsiteX40" fmla="*/ 461488 w 3151845"/>
              <a:gd name="connsiteY40" fmla="*/ 354866 h 2092089"/>
              <a:gd name="connsiteX41" fmla="*/ 371569 w 3151845"/>
              <a:gd name="connsiteY41" fmla="*/ 1383533 h 2092089"/>
              <a:gd name="connsiteX42" fmla="*/ 439907 w 3151845"/>
              <a:gd name="connsiteY42" fmla="*/ 1390726 h 2092089"/>
              <a:gd name="connsiteX43" fmla="*/ 1479364 w 3151845"/>
              <a:gd name="connsiteY43" fmla="*/ 1890672 h 2092089"/>
              <a:gd name="connsiteX44" fmla="*/ 1479364 w 3151845"/>
              <a:gd name="connsiteY44" fmla="*/ 1890672 h 2092089"/>
              <a:gd name="connsiteX45" fmla="*/ 278054 w 3151845"/>
              <a:gd name="connsiteY45" fmla="*/ 1477048 h 2092089"/>
              <a:gd name="connsiteX46" fmla="*/ 1666394 w 3151845"/>
              <a:gd name="connsiteY46" fmla="*/ 1897866 h 2092089"/>
              <a:gd name="connsiteX47" fmla="*/ 1666394 w 3151845"/>
              <a:gd name="connsiteY47" fmla="*/ 1897866 h 2092089"/>
              <a:gd name="connsiteX48" fmla="*/ 2705851 w 3151845"/>
              <a:gd name="connsiteY48" fmla="*/ 1390726 h 2092089"/>
              <a:gd name="connsiteX49" fmla="*/ 2774189 w 3151845"/>
              <a:gd name="connsiteY49" fmla="*/ 1383533 h 2092089"/>
              <a:gd name="connsiteX50" fmla="*/ 2684270 w 3151845"/>
              <a:gd name="connsiteY50" fmla="*/ 354866 h 2092089"/>
              <a:gd name="connsiteX51" fmla="*/ 2759802 w 3151845"/>
              <a:gd name="connsiteY51" fmla="*/ 351269 h 2092089"/>
              <a:gd name="connsiteX52" fmla="*/ 2867704 w 3151845"/>
              <a:gd name="connsiteY52" fmla="*/ 1477048 h 2092089"/>
              <a:gd name="connsiteX53" fmla="*/ 1666394 w 3151845"/>
              <a:gd name="connsiteY53" fmla="*/ 1897866 h 209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151845" h="2092089">
                <a:moveTo>
                  <a:pt x="3148249" y="1653288"/>
                </a:moveTo>
                <a:lnTo>
                  <a:pt x="3040347" y="487945"/>
                </a:lnTo>
                <a:cubicBezTo>
                  <a:pt x="3036750" y="451978"/>
                  <a:pt x="3004380" y="423204"/>
                  <a:pt x="2968413" y="423204"/>
                </a:cubicBezTo>
                <a:cubicBezTo>
                  <a:pt x="2954026" y="423204"/>
                  <a:pt x="2932445" y="423204"/>
                  <a:pt x="2914462" y="423204"/>
                </a:cubicBezTo>
                <a:lnTo>
                  <a:pt x="2896478" y="214594"/>
                </a:lnTo>
                <a:lnTo>
                  <a:pt x="2831737" y="210997"/>
                </a:lnTo>
                <a:cubicBezTo>
                  <a:pt x="2777785" y="207400"/>
                  <a:pt x="2723834" y="210997"/>
                  <a:pt x="2673480" y="214594"/>
                </a:cubicBezTo>
                <a:lnTo>
                  <a:pt x="2655496" y="20370"/>
                </a:lnTo>
                <a:lnTo>
                  <a:pt x="2601545" y="9580"/>
                </a:lnTo>
                <a:cubicBezTo>
                  <a:pt x="2223888" y="-37178"/>
                  <a:pt x="1846231" y="88708"/>
                  <a:pt x="1572879" y="354866"/>
                </a:cubicBezTo>
                <a:cubicBezTo>
                  <a:pt x="1299527" y="88708"/>
                  <a:pt x="921870" y="-37178"/>
                  <a:pt x="544213" y="9580"/>
                </a:cubicBezTo>
                <a:lnTo>
                  <a:pt x="490262" y="20370"/>
                </a:lnTo>
                <a:lnTo>
                  <a:pt x="472278" y="214594"/>
                </a:lnTo>
                <a:cubicBezTo>
                  <a:pt x="418327" y="210997"/>
                  <a:pt x="367973" y="207400"/>
                  <a:pt x="314022" y="210997"/>
                </a:cubicBezTo>
                <a:lnTo>
                  <a:pt x="252877" y="214594"/>
                </a:lnTo>
                <a:lnTo>
                  <a:pt x="234893" y="423204"/>
                </a:lnTo>
                <a:cubicBezTo>
                  <a:pt x="213313" y="423204"/>
                  <a:pt x="195329" y="423204"/>
                  <a:pt x="180942" y="423204"/>
                </a:cubicBezTo>
                <a:cubicBezTo>
                  <a:pt x="144975" y="423204"/>
                  <a:pt x="112604" y="451978"/>
                  <a:pt x="109008" y="487945"/>
                </a:cubicBezTo>
                <a:lnTo>
                  <a:pt x="1106" y="1653288"/>
                </a:lnTo>
                <a:cubicBezTo>
                  <a:pt x="-6088" y="1692852"/>
                  <a:pt x="22686" y="1728819"/>
                  <a:pt x="62250" y="1732416"/>
                </a:cubicBezTo>
                <a:cubicBezTo>
                  <a:pt x="65847" y="1732416"/>
                  <a:pt x="69444" y="1732416"/>
                  <a:pt x="73040" y="1732416"/>
                </a:cubicBezTo>
                <a:cubicBezTo>
                  <a:pt x="292441" y="1725222"/>
                  <a:pt x="907483" y="1739609"/>
                  <a:pt x="1407429" y="2066912"/>
                </a:cubicBezTo>
                <a:cubicBezTo>
                  <a:pt x="1432606" y="2081299"/>
                  <a:pt x="1457783" y="2092089"/>
                  <a:pt x="1486557" y="2092089"/>
                </a:cubicBezTo>
                <a:lnTo>
                  <a:pt x="1666394" y="2092089"/>
                </a:lnTo>
                <a:cubicBezTo>
                  <a:pt x="1695168" y="2092089"/>
                  <a:pt x="1720345" y="2084896"/>
                  <a:pt x="1741926" y="2070509"/>
                </a:cubicBezTo>
                <a:cubicBezTo>
                  <a:pt x="2267049" y="1743206"/>
                  <a:pt x="2864107" y="1728819"/>
                  <a:pt x="3076315" y="1736012"/>
                </a:cubicBezTo>
                <a:cubicBezTo>
                  <a:pt x="3115879" y="1736012"/>
                  <a:pt x="3148249" y="1707239"/>
                  <a:pt x="3151846" y="1667675"/>
                </a:cubicBezTo>
                <a:cubicBezTo>
                  <a:pt x="3148249" y="1656884"/>
                  <a:pt x="3148249" y="1656884"/>
                  <a:pt x="3148249" y="1653288"/>
                </a:cubicBezTo>
                <a:close/>
                <a:moveTo>
                  <a:pt x="1644814" y="484349"/>
                </a:moveTo>
                <a:cubicBezTo>
                  <a:pt x="1875005" y="246964"/>
                  <a:pt x="2195114" y="124675"/>
                  <a:pt x="2522417" y="142659"/>
                </a:cubicBezTo>
                <a:lnTo>
                  <a:pt x="2619529" y="1257647"/>
                </a:lnTo>
                <a:cubicBezTo>
                  <a:pt x="2450483" y="1290018"/>
                  <a:pt x="2011681" y="1397920"/>
                  <a:pt x="1644814" y="1714432"/>
                </a:cubicBezTo>
                <a:lnTo>
                  <a:pt x="1644814" y="484349"/>
                </a:lnTo>
                <a:close/>
                <a:moveTo>
                  <a:pt x="623341" y="146256"/>
                </a:moveTo>
                <a:cubicBezTo>
                  <a:pt x="950644" y="128272"/>
                  <a:pt x="1270753" y="250561"/>
                  <a:pt x="1500944" y="487945"/>
                </a:cubicBezTo>
                <a:lnTo>
                  <a:pt x="1500944" y="1718029"/>
                </a:lnTo>
                <a:cubicBezTo>
                  <a:pt x="1134077" y="1401516"/>
                  <a:pt x="695276" y="1293614"/>
                  <a:pt x="526229" y="1261244"/>
                </a:cubicBezTo>
                <a:lnTo>
                  <a:pt x="623341" y="146256"/>
                </a:lnTo>
                <a:close/>
                <a:moveTo>
                  <a:pt x="278054" y="1477048"/>
                </a:moveTo>
                <a:lnTo>
                  <a:pt x="385956" y="351269"/>
                </a:lnTo>
                <a:cubicBezTo>
                  <a:pt x="407537" y="351269"/>
                  <a:pt x="432714" y="354866"/>
                  <a:pt x="461488" y="354866"/>
                </a:cubicBezTo>
                <a:lnTo>
                  <a:pt x="371569" y="1383533"/>
                </a:lnTo>
                <a:lnTo>
                  <a:pt x="439907" y="1390726"/>
                </a:lnTo>
                <a:cubicBezTo>
                  <a:pt x="447101" y="1390726"/>
                  <a:pt x="1054949" y="1469854"/>
                  <a:pt x="1479364" y="1890672"/>
                </a:cubicBezTo>
                <a:lnTo>
                  <a:pt x="1479364" y="1890672"/>
                </a:lnTo>
                <a:cubicBezTo>
                  <a:pt x="1008192" y="1530999"/>
                  <a:pt x="483068" y="1484241"/>
                  <a:pt x="278054" y="1477048"/>
                </a:cubicBezTo>
                <a:close/>
                <a:moveTo>
                  <a:pt x="1666394" y="1897866"/>
                </a:moveTo>
                <a:lnTo>
                  <a:pt x="1666394" y="1897866"/>
                </a:lnTo>
                <a:cubicBezTo>
                  <a:pt x="2098002" y="1473451"/>
                  <a:pt x="2702254" y="1390726"/>
                  <a:pt x="2705851" y="1390726"/>
                </a:cubicBezTo>
                <a:lnTo>
                  <a:pt x="2774189" y="1383533"/>
                </a:lnTo>
                <a:lnTo>
                  <a:pt x="2684270" y="354866"/>
                </a:lnTo>
                <a:cubicBezTo>
                  <a:pt x="2713044" y="351269"/>
                  <a:pt x="2738221" y="351269"/>
                  <a:pt x="2759802" y="351269"/>
                </a:cubicBezTo>
                <a:lnTo>
                  <a:pt x="2867704" y="1477048"/>
                </a:lnTo>
                <a:cubicBezTo>
                  <a:pt x="2662690" y="1484241"/>
                  <a:pt x="2137567" y="1534595"/>
                  <a:pt x="1666394" y="1897866"/>
                </a:cubicBezTo>
                <a:close/>
              </a:path>
            </a:pathLst>
          </a:custGeom>
          <a:solidFill>
            <a:srgbClr val="FF6600"/>
          </a:solidFill>
          <a:ln w="359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EFD609A-0F83-40BC-9700-7F019FFF6402}"/>
              </a:ext>
            </a:extLst>
          </p:cNvPr>
          <p:cNvSpPr/>
          <p:nvPr/>
        </p:nvSpPr>
        <p:spPr>
          <a:xfrm>
            <a:off x="5686576" y="3276426"/>
            <a:ext cx="898358" cy="5385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14ABB51B-9FAD-453E-8BD8-4E7AAFCE391C}"/>
              </a:ext>
            </a:extLst>
          </p:cNvPr>
          <p:cNvSpPr txBox="1">
            <a:spLocks/>
          </p:cNvSpPr>
          <p:nvPr/>
        </p:nvSpPr>
        <p:spPr>
          <a:xfrm>
            <a:off x="3763620" y="2357347"/>
            <a:ext cx="5081663" cy="2354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Deuteronomy 6:5-9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F0CC4FE-1E5A-4C93-B985-8624CD3D268D}"/>
              </a:ext>
            </a:extLst>
          </p:cNvPr>
          <p:cNvSpPr/>
          <p:nvPr/>
        </p:nvSpPr>
        <p:spPr>
          <a:xfrm>
            <a:off x="-3571857" y="-3228300"/>
            <a:ext cx="3743199" cy="3743199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83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2759">
        <p159:morph option="byObject"/>
      </p:transition>
    </mc:Choice>
    <mc:Fallback xmlns="">
      <p:transition advTm="2759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5A98920-6ECC-4040-A54F-81706E302A06}"/>
              </a:ext>
            </a:extLst>
          </p:cNvPr>
          <p:cNvSpPr/>
          <p:nvPr/>
        </p:nvSpPr>
        <p:spPr>
          <a:xfrm>
            <a:off x="645088" y="1112009"/>
            <a:ext cx="1898971" cy="1345739"/>
          </a:xfrm>
          <a:custGeom>
            <a:avLst/>
            <a:gdLst>
              <a:gd name="connsiteX0" fmla="*/ 3148249 w 3151845"/>
              <a:gd name="connsiteY0" fmla="*/ 1653288 h 2092089"/>
              <a:gd name="connsiteX1" fmla="*/ 3040347 w 3151845"/>
              <a:gd name="connsiteY1" fmla="*/ 487945 h 2092089"/>
              <a:gd name="connsiteX2" fmla="*/ 2968413 w 3151845"/>
              <a:gd name="connsiteY2" fmla="*/ 423204 h 2092089"/>
              <a:gd name="connsiteX3" fmla="*/ 2914462 w 3151845"/>
              <a:gd name="connsiteY3" fmla="*/ 423204 h 2092089"/>
              <a:gd name="connsiteX4" fmla="*/ 2896478 w 3151845"/>
              <a:gd name="connsiteY4" fmla="*/ 214594 h 2092089"/>
              <a:gd name="connsiteX5" fmla="*/ 2831737 w 3151845"/>
              <a:gd name="connsiteY5" fmla="*/ 210997 h 2092089"/>
              <a:gd name="connsiteX6" fmla="*/ 2673480 w 3151845"/>
              <a:gd name="connsiteY6" fmla="*/ 214594 h 2092089"/>
              <a:gd name="connsiteX7" fmla="*/ 2655496 w 3151845"/>
              <a:gd name="connsiteY7" fmla="*/ 20370 h 2092089"/>
              <a:gd name="connsiteX8" fmla="*/ 2601545 w 3151845"/>
              <a:gd name="connsiteY8" fmla="*/ 9580 h 2092089"/>
              <a:gd name="connsiteX9" fmla="*/ 1572879 w 3151845"/>
              <a:gd name="connsiteY9" fmla="*/ 354866 h 2092089"/>
              <a:gd name="connsiteX10" fmla="*/ 544213 w 3151845"/>
              <a:gd name="connsiteY10" fmla="*/ 9580 h 2092089"/>
              <a:gd name="connsiteX11" fmla="*/ 490262 w 3151845"/>
              <a:gd name="connsiteY11" fmla="*/ 20370 h 2092089"/>
              <a:gd name="connsiteX12" fmla="*/ 472278 w 3151845"/>
              <a:gd name="connsiteY12" fmla="*/ 214594 h 2092089"/>
              <a:gd name="connsiteX13" fmla="*/ 314022 w 3151845"/>
              <a:gd name="connsiteY13" fmla="*/ 210997 h 2092089"/>
              <a:gd name="connsiteX14" fmla="*/ 252877 w 3151845"/>
              <a:gd name="connsiteY14" fmla="*/ 214594 h 2092089"/>
              <a:gd name="connsiteX15" fmla="*/ 234893 w 3151845"/>
              <a:gd name="connsiteY15" fmla="*/ 423204 h 2092089"/>
              <a:gd name="connsiteX16" fmla="*/ 180942 w 3151845"/>
              <a:gd name="connsiteY16" fmla="*/ 423204 h 2092089"/>
              <a:gd name="connsiteX17" fmla="*/ 109008 w 3151845"/>
              <a:gd name="connsiteY17" fmla="*/ 487945 h 2092089"/>
              <a:gd name="connsiteX18" fmla="*/ 1106 w 3151845"/>
              <a:gd name="connsiteY18" fmla="*/ 1653288 h 2092089"/>
              <a:gd name="connsiteX19" fmla="*/ 62250 w 3151845"/>
              <a:gd name="connsiteY19" fmla="*/ 1732416 h 2092089"/>
              <a:gd name="connsiteX20" fmla="*/ 73040 w 3151845"/>
              <a:gd name="connsiteY20" fmla="*/ 1732416 h 2092089"/>
              <a:gd name="connsiteX21" fmla="*/ 1407429 w 3151845"/>
              <a:gd name="connsiteY21" fmla="*/ 2066912 h 2092089"/>
              <a:gd name="connsiteX22" fmla="*/ 1486557 w 3151845"/>
              <a:gd name="connsiteY22" fmla="*/ 2092089 h 2092089"/>
              <a:gd name="connsiteX23" fmla="*/ 1666394 w 3151845"/>
              <a:gd name="connsiteY23" fmla="*/ 2092089 h 2092089"/>
              <a:gd name="connsiteX24" fmla="*/ 1741926 w 3151845"/>
              <a:gd name="connsiteY24" fmla="*/ 2070509 h 2092089"/>
              <a:gd name="connsiteX25" fmla="*/ 3076315 w 3151845"/>
              <a:gd name="connsiteY25" fmla="*/ 1736012 h 2092089"/>
              <a:gd name="connsiteX26" fmla="*/ 3151846 w 3151845"/>
              <a:gd name="connsiteY26" fmla="*/ 1667675 h 2092089"/>
              <a:gd name="connsiteX27" fmla="*/ 3148249 w 3151845"/>
              <a:gd name="connsiteY27" fmla="*/ 1653288 h 2092089"/>
              <a:gd name="connsiteX28" fmla="*/ 1644814 w 3151845"/>
              <a:gd name="connsiteY28" fmla="*/ 484349 h 2092089"/>
              <a:gd name="connsiteX29" fmla="*/ 2522417 w 3151845"/>
              <a:gd name="connsiteY29" fmla="*/ 142659 h 2092089"/>
              <a:gd name="connsiteX30" fmla="*/ 2619529 w 3151845"/>
              <a:gd name="connsiteY30" fmla="*/ 1257647 h 2092089"/>
              <a:gd name="connsiteX31" fmla="*/ 1644814 w 3151845"/>
              <a:gd name="connsiteY31" fmla="*/ 1714432 h 2092089"/>
              <a:gd name="connsiteX32" fmla="*/ 1644814 w 3151845"/>
              <a:gd name="connsiteY32" fmla="*/ 484349 h 2092089"/>
              <a:gd name="connsiteX33" fmla="*/ 623341 w 3151845"/>
              <a:gd name="connsiteY33" fmla="*/ 146256 h 2092089"/>
              <a:gd name="connsiteX34" fmla="*/ 1500944 w 3151845"/>
              <a:gd name="connsiteY34" fmla="*/ 487945 h 2092089"/>
              <a:gd name="connsiteX35" fmla="*/ 1500944 w 3151845"/>
              <a:gd name="connsiteY35" fmla="*/ 1718029 h 2092089"/>
              <a:gd name="connsiteX36" fmla="*/ 526229 w 3151845"/>
              <a:gd name="connsiteY36" fmla="*/ 1261244 h 2092089"/>
              <a:gd name="connsiteX37" fmla="*/ 623341 w 3151845"/>
              <a:gd name="connsiteY37" fmla="*/ 146256 h 2092089"/>
              <a:gd name="connsiteX38" fmla="*/ 278054 w 3151845"/>
              <a:gd name="connsiteY38" fmla="*/ 1477048 h 2092089"/>
              <a:gd name="connsiteX39" fmla="*/ 385956 w 3151845"/>
              <a:gd name="connsiteY39" fmla="*/ 351269 h 2092089"/>
              <a:gd name="connsiteX40" fmla="*/ 461488 w 3151845"/>
              <a:gd name="connsiteY40" fmla="*/ 354866 h 2092089"/>
              <a:gd name="connsiteX41" fmla="*/ 371569 w 3151845"/>
              <a:gd name="connsiteY41" fmla="*/ 1383533 h 2092089"/>
              <a:gd name="connsiteX42" fmla="*/ 439907 w 3151845"/>
              <a:gd name="connsiteY42" fmla="*/ 1390726 h 2092089"/>
              <a:gd name="connsiteX43" fmla="*/ 1479364 w 3151845"/>
              <a:gd name="connsiteY43" fmla="*/ 1890672 h 2092089"/>
              <a:gd name="connsiteX44" fmla="*/ 1479364 w 3151845"/>
              <a:gd name="connsiteY44" fmla="*/ 1890672 h 2092089"/>
              <a:gd name="connsiteX45" fmla="*/ 278054 w 3151845"/>
              <a:gd name="connsiteY45" fmla="*/ 1477048 h 2092089"/>
              <a:gd name="connsiteX46" fmla="*/ 1666394 w 3151845"/>
              <a:gd name="connsiteY46" fmla="*/ 1897866 h 2092089"/>
              <a:gd name="connsiteX47" fmla="*/ 1666394 w 3151845"/>
              <a:gd name="connsiteY47" fmla="*/ 1897866 h 2092089"/>
              <a:gd name="connsiteX48" fmla="*/ 2705851 w 3151845"/>
              <a:gd name="connsiteY48" fmla="*/ 1390726 h 2092089"/>
              <a:gd name="connsiteX49" fmla="*/ 2774189 w 3151845"/>
              <a:gd name="connsiteY49" fmla="*/ 1383533 h 2092089"/>
              <a:gd name="connsiteX50" fmla="*/ 2684270 w 3151845"/>
              <a:gd name="connsiteY50" fmla="*/ 354866 h 2092089"/>
              <a:gd name="connsiteX51" fmla="*/ 2759802 w 3151845"/>
              <a:gd name="connsiteY51" fmla="*/ 351269 h 2092089"/>
              <a:gd name="connsiteX52" fmla="*/ 2867704 w 3151845"/>
              <a:gd name="connsiteY52" fmla="*/ 1477048 h 2092089"/>
              <a:gd name="connsiteX53" fmla="*/ 1666394 w 3151845"/>
              <a:gd name="connsiteY53" fmla="*/ 1897866 h 209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151845" h="2092089">
                <a:moveTo>
                  <a:pt x="3148249" y="1653288"/>
                </a:moveTo>
                <a:lnTo>
                  <a:pt x="3040347" y="487945"/>
                </a:lnTo>
                <a:cubicBezTo>
                  <a:pt x="3036750" y="451978"/>
                  <a:pt x="3004380" y="423204"/>
                  <a:pt x="2968413" y="423204"/>
                </a:cubicBezTo>
                <a:cubicBezTo>
                  <a:pt x="2954026" y="423204"/>
                  <a:pt x="2932445" y="423204"/>
                  <a:pt x="2914462" y="423204"/>
                </a:cubicBezTo>
                <a:lnTo>
                  <a:pt x="2896478" y="214594"/>
                </a:lnTo>
                <a:lnTo>
                  <a:pt x="2831737" y="210997"/>
                </a:lnTo>
                <a:cubicBezTo>
                  <a:pt x="2777785" y="207400"/>
                  <a:pt x="2723834" y="210997"/>
                  <a:pt x="2673480" y="214594"/>
                </a:cubicBezTo>
                <a:lnTo>
                  <a:pt x="2655496" y="20370"/>
                </a:lnTo>
                <a:lnTo>
                  <a:pt x="2601545" y="9580"/>
                </a:lnTo>
                <a:cubicBezTo>
                  <a:pt x="2223888" y="-37178"/>
                  <a:pt x="1846231" y="88708"/>
                  <a:pt x="1572879" y="354866"/>
                </a:cubicBezTo>
                <a:cubicBezTo>
                  <a:pt x="1299527" y="88708"/>
                  <a:pt x="921870" y="-37178"/>
                  <a:pt x="544213" y="9580"/>
                </a:cubicBezTo>
                <a:lnTo>
                  <a:pt x="490262" y="20370"/>
                </a:lnTo>
                <a:lnTo>
                  <a:pt x="472278" y="214594"/>
                </a:lnTo>
                <a:cubicBezTo>
                  <a:pt x="418327" y="210997"/>
                  <a:pt x="367973" y="207400"/>
                  <a:pt x="314022" y="210997"/>
                </a:cubicBezTo>
                <a:lnTo>
                  <a:pt x="252877" y="214594"/>
                </a:lnTo>
                <a:lnTo>
                  <a:pt x="234893" y="423204"/>
                </a:lnTo>
                <a:cubicBezTo>
                  <a:pt x="213313" y="423204"/>
                  <a:pt x="195329" y="423204"/>
                  <a:pt x="180942" y="423204"/>
                </a:cubicBezTo>
                <a:cubicBezTo>
                  <a:pt x="144975" y="423204"/>
                  <a:pt x="112604" y="451978"/>
                  <a:pt x="109008" y="487945"/>
                </a:cubicBezTo>
                <a:lnTo>
                  <a:pt x="1106" y="1653288"/>
                </a:lnTo>
                <a:cubicBezTo>
                  <a:pt x="-6088" y="1692852"/>
                  <a:pt x="22686" y="1728819"/>
                  <a:pt x="62250" y="1732416"/>
                </a:cubicBezTo>
                <a:cubicBezTo>
                  <a:pt x="65847" y="1732416"/>
                  <a:pt x="69444" y="1732416"/>
                  <a:pt x="73040" y="1732416"/>
                </a:cubicBezTo>
                <a:cubicBezTo>
                  <a:pt x="292441" y="1725222"/>
                  <a:pt x="907483" y="1739609"/>
                  <a:pt x="1407429" y="2066912"/>
                </a:cubicBezTo>
                <a:cubicBezTo>
                  <a:pt x="1432606" y="2081299"/>
                  <a:pt x="1457783" y="2092089"/>
                  <a:pt x="1486557" y="2092089"/>
                </a:cubicBezTo>
                <a:lnTo>
                  <a:pt x="1666394" y="2092089"/>
                </a:lnTo>
                <a:cubicBezTo>
                  <a:pt x="1695168" y="2092089"/>
                  <a:pt x="1720345" y="2084896"/>
                  <a:pt x="1741926" y="2070509"/>
                </a:cubicBezTo>
                <a:cubicBezTo>
                  <a:pt x="2267049" y="1743206"/>
                  <a:pt x="2864107" y="1728819"/>
                  <a:pt x="3076315" y="1736012"/>
                </a:cubicBezTo>
                <a:cubicBezTo>
                  <a:pt x="3115879" y="1736012"/>
                  <a:pt x="3148249" y="1707239"/>
                  <a:pt x="3151846" y="1667675"/>
                </a:cubicBezTo>
                <a:cubicBezTo>
                  <a:pt x="3148249" y="1656884"/>
                  <a:pt x="3148249" y="1656884"/>
                  <a:pt x="3148249" y="1653288"/>
                </a:cubicBezTo>
                <a:close/>
                <a:moveTo>
                  <a:pt x="1644814" y="484349"/>
                </a:moveTo>
                <a:cubicBezTo>
                  <a:pt x="1875005" y="246964"/>
                  <a:pt x="2195114" y="124675"/>
                  <a:pt x="2522417" y="142659"/>
                </a:cubicBezTo>
                <a:lnTo>
                  <a:pt x="2619529" y="1257647"/>
                </a:lnTo>
                <a:cubicBezTo>
                  <a:pt x="2450483" y="1290018"/>
                  <a:pt x="2011681" y="1397920"/>
                  <a:pt x="1644814" y="1714432"/>
                </a:cubicBezTo>
                <a:lnTo>
                  <a:pt x="1644814" y="484349"/>
                </a:lnTo>
                <a:close/>
                <a:moveTo>
                  <a:pt x="623341" y="146256"/>
                </a:moveTo>
                <a:cubicBezTo>
                  <a:pt x="950644" y="128272"/>
                  <a:pt x="1270753" y="250561"/>
                  <a:pt x="1500944" y="487945"/>
                </a:cubicBezTo>
                <a:lnTo>
                  <a:pt x="1500944" y="1718029"/>
                </a:lnTo>
                <a:cubicBezTo>
                  <a:pt x="1134077" y="1401516"/>
                  <a:pt x="695276" y="1293614"/>
                  <a:pt x="526229" y="1261244"/>
                </a:cubicBezTo>
                <a:lnTo>
                  <a:pt x="623341" y="146256"/>
                </a:lnTo>
                <a:close/>
                <a:moveTo>
                  <a:pt x="278054" y="1477048"/>
                </a:moveTo>
                <a:lnTo>
                  <a:pt x="385956" y="351269"/>
                </a:lnTo>
                <a:cubicBezTo>
                  <a:pt x="407537" y="351269"/>
                  <a:pt x="432714" y="354866"/>
                  <a:pt x="461488" y="354866"/>
                </a:cubicBezTo>
                <a:lnTo>
                  <a:pt x="371569" y="1383533"/>
                </a:lnTo>
                <a:lnTo>
                  <a:pt x="439907" y="1390726"/>
                </a:lnTo>
                <a:cubicBezTo>
                  <a:pt x="447101" y="1390726"/>
                  <a:pt x="1054949" y="1469854"/>
                  <a:pt x="1479364" y="1890672"/>
                </a:cubicBezTo>
                <a:lnTo>
                  <a:pt x="1479364" y="1890672"/>
                </a:lnTo>
                <a:cubicBezTo>
                  <a:pt x="1008192" y="1530999"/>
                  <a:pt x="483068" y="1484241"/>
                  <a:pt x="278054" y="1477048"/>
                </a:cubicBezTo>
                <a:close/>
                <a:moveTo>
                  <a:pt x="1666394" y="1897866"/>
                </a:moveTo>
                <a:lnTo>
                  <a:pt x="1666394" y="1897866"/>
                </a:lnTo>
                <a:cubicBezTo>
                  <a:pt x="2098002" y="1473451"/>
                  <a:pt x="2702254" y="1390726"/>
                  <a:pt x="2705851" y="1390726"/>
                </a:cubicBezTo>
                <a:lnTo>
                  <a:pt x="2774189" y="1383533"/>
                </a:lnTo>
                <a:lnTo>
                  <a:pt x="2684270" y="354866"/>
                </a:lnTo>
                <a:cubicBezTo>
                  <a:pt x="2713044" y="351269"/>
                  <a:pt x="2738221" y="351269"/>
                  <a:pt x="2759802" y="351269"/>
                </a:cubicBezTo>
                <a:lnTo>
                  <a:pt x="2867704" y="1477048"/>
                </a:lnTo>
                <a:cubicBezTo>
                  <a:pt x="2662690" y="1484241"/>
                  <a:pt x="2137567" y="1534595"/>
                  <a:pt x="1666394" y="1897866"/>
                </a:cubicBezTo>
                <a:close/>
              </a:path>
            </a:pathLst>
          </a:custGeom>
          <a:solidFill>
            <a:srgbClr val="FF6600"/>
          </a:solidFill>
          <a:ln w="359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14ABB51B-9FAD-453E-8BD8-4E7AAFCE391C}"/>
              </a:ext>
            </a:extLst>
          </p:cNvPr>
          <p:cNvSpPr txBox="1">
            <a:spLocks/>
          </p:cNvSpPr>
          <p:nvPr/>
        </p:nvSpPr>
        <p:spPr>
          <a:xfrm>
            <a:off x="2844300" y="721521"/>
            <a:ext cx="5081663" cy="2354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Deuteronomy 6:5-9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51AFF1-395A-49B2-B37A-880C1690E12F}"/>
              </a:ext>
            </a:extLst>
          </p:cNvPr>
          <p:cNvSpPr txBox="1"/>
          <p:nvPr/>
        </p:nvSpPr>
        <p:spPr>
          <a:xfrm>
            <a:off x="1097156" y="2740695"/>
            <a:ext cx="9940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2E3336"/>
                </a:solidFill>
                <a:effectLst/>
              </a:rPr>
              <a:t>Love the </a:t>
            </a:r>
            <a:r>
              <a:rPr lang="en-US" sz="4000" b="0" i="0" cap="small" dirty="0">
                <a:solidFill>
                  <a:srgbClr val="2E3336"/>
                </a:solidFill>
                <a:effectLst/>
              </a:rPr>
              <a:t>Lord</a:t>
            </a:r>
            <a:r>
              <a:rPr lang="en-US" sz="4000" b="0" i="0" dirty="0">
                <a:solidFill>
                  <a:srgbClr val="2E3336"/>
                </a:solidFill>
                <a:effectLst/>
              </a:rPr>
              <a:t> your God with all your heart and with all your soul and with all your strength. </a:t>
            </a:r>
            <a:endParaRPr lang="en-US" sz="4000" b="1" dirty="0">
              <a:solidFill>
                <a:srgbClr val="2E3336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B465C2-D488-4042-8A09-B49A3F56FB25}"/>
              </a:ext>
            </a:extLst>
          </p:cNvPr>
          <p:cNvSpPr txBox="1"/>
          <p:nvPr/>
        </p:nvSpPr>
        <p:spPr>
          <a:xfrm>
            <a:off x="1128128" y="4016905"/>
            <a:ext cx="80648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 commandments that I give you today are to be on your hearts. 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lang="en-US" sz="4000" b="1" dirty="0">
              <a:solidFill>
                <a:srgbClr val="FF6600"/>
              </a:solidFill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B115B307-FB31-4ABF-A800-9585DE06B926}"/>
              </a:ext>
            </a:extLst>
          </p:cNvPr>
          <p:cNvSpPr txBox="1">
            <a:spLocks/>
          </p:cNvSpPr>
          <p:nvPr/>
        </p:nvSpPr>
        <p:spPr>
          <a:xfrm>
            <a:off x="2516657" y="-2442441"/>
            <a:ext cx="7101355" cy="2354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6600"/>
                </a:solidFill>
                <a:latin typeface="+mn-lt"/>
              </a:rPr>
              <a:t>What does the Bible say?</a:t>
            </a:r>
          </a:p>
        </p:txBody>
      </p:sp>
      <p:sp>
        <p:nvSpPr>
          <p:cNvPr id="31" name="!!balloon">
            <a:extLst>
              <a:ext uri="{FF2B5EF4-FFF2-40B4-BE49-F238E27FC236}">
                <a16:creationId xmlns:a16="http://schemas.microsoft.com/office/drawing/2014/main" id="{8203D5BF-DD42-447F-A67F-68E7F110C911}"/>
              </a:ext>
            </a:extLst>
          </p:cNvPr>
          <p:cNvSpPr/>
          <p:nvPr/>
        </p:nvSpPr>
        <p:spPr>
          <a:xfrm rot="21565382" flipH="1">
            <a:off x="7554312" y="835107"/>
            <a:ext cx="820133" cy="1815604"/>
          </a:xfrm>
          <a:custGeom>
            <a:avLst/>
            <a:gdLst>
              <a:gd name="connsiteX0" fmla="*/ 1195241 w 1195240"/>
              <a:gd name="connsiteY0" fmla="*/ 230087 h 2646005"/>
              <a:gd name="connsiteX1" fmla="*/ 993914 w 1195240"/>
              <a:gd name="connsiteY1" fmla="*/ 0 h 2646005"/>
              <a:gd name="connsiteX2" fmla="*/ 792588 w 1195240"/>
              <a:gd name="connsiteY2" fmla="*/ 230087 h 2646005"/>
              <a:gd name="connsiteX3" fmla="*/ 965154 w 1195240"/>
              <a:gd name="connsiteY3" fmla="*/ 512232 h 2646005"/>
              <a:gd name="connsiteX4" fmla="*/ 965154 w 1195240"/>
              <a:gd name="connsiteY4" fmla="*/ 517697 h 2646005"/>
              <a:gd name="connsiteX5" fmla="*/ 993914 w 1195240"/>
              <a:gd name="connsiteY5" fmla="*/ 726789 h 2646005"/>
              <a:gd name="connsiteX6" fmla="*/ 1022675 w 1195240"/>
              <a:gd name="connsiteY6" fmla="*/ 920350 h 2646005"/>
              <a:gd name="connsiteX7" fmla="*/ 993914 w 1195240"/>
              <a:gd name="connsiteY7" fmla="*/ 1113911 h 2646005"/>
              <a:gd name="connsiteX8" fmla="*/ 976945 w 1195240"/>
              <a:gd name="connsiteY8" fmla="*/ 1180924 h 2646005"/>
              <a:gd name="connsiteX9" fmla="*/ 930640 w 1195240"/>
              <a:gd name="connsiteY9" fmla="*/ 1205658 h 2646005"/>
              <a:gd name="connsiteX10" fmla="*/ 624337 w 1195240"/>
              <a:gd name="connsiteY10" fmla="*/ 1524329 h 2646005"/>
              <a:gd name="connsiteX11" fmla="*/ 426749 w 1195240"/>
              <a:gd name="connsiteY11" fmla="*/ 1524329 h 2646005"/>
              <a:gd name="connsiteX12" fmla="*/ 150644 w 1195240"/>
              <a:gd name="connsiteY12" fmla="*/ 1711275 h 2646005"/>
              <a:gd name="connsiteX13" fmla="*/ 6839 w 1195240"/>
              <a:gd name="connsiteY13" fmla="*/ 2051517 h 2646005"/>
              <a:gd name="connsiteX14" fmla="*/ 52569 w 1195240"/>
              <a:gd name="connsiteY14" fmla="*/ 2164548 h 2646005"/>
              <a:gd name="connsiteX15" fmla="*/ 86220 w 1195240"/>
              <a:gd name="connsiteY15" fmla="*/ 2171450 h 2646005"/>
              <a:gd name="connsiteX16" fmla="*/ 165600 w 1195240"/>
              <a:gd name="connsiteY16" fmla="*/ 2119105 h 2646005"/>
              <a:gd name="connsiteX17" fmla="*/ 260511 w 1195240"/>
              <a:gd name="connsiteY17" fmla="*/ 1896208 h 2646005"/>
              <a:gd name="connsiteX18" fmla="*/ 260511 w 1195240"/>
              <a:gd name="connsiteY18" fmla="*/ 2646005 h 2646005"/>
              <a:gd name="connsiteX19" fmla="*/ 433076 w 1195240"/>
              <a:gd name="connsiteY19" fmla="*/ 2646005 h 2646005"/>
              <a:gd name="connsiteX20" fmla="*/ 433076 w 1195240"/>
              <a:gd name="connsiteY20" fmla="*/ 2128309 h 2646005"/>
              <a:gd name="connsiteX21" fmla="*/ 519359 w 1195240"/>
              <a:gd name="connsiteY21" fmla="*/ 2128309 h 2646005"/>
              <a:gd name="connsiteX22" fmla="*/ 519359 w 1195240"/>
              <a:gd name="connsiteY22" fmla="*/ 2646005 h 2646005"/>
              <a:gd name="connsiteX23" fmla="*/ 691925 w 1195240"/>
              <a:gd name="connsiteY23" fmla="*/ 2646005 h 2646005"/>
              <a:gd name="connsiteX24" fmla="*/ 691925 w 1195240"/>
              <a:gd name="connsiteY24" fmla="*/ 1702935 h 2646005"/>
              <a:gd name="connsiteX25" fmla="*/ 1056038 w 1195240"/>
              <a:gd name="connsiteY25" fmla="*/ 1325304 h 2646005"/>
              <a:gd name="connsiteX26" fmla="*/ 1053737 w 1195240"/>
              <a:gd name="connsiteY26" fmla="*/ 1203357 h 2646005"/>
              <a:gd name="connsiteX27" fmla="*/ 1034755 w 1195240"/>
              <a:gd name="connsiteY27" fmla="*/ 1189840 h 2646005"/>
              <a:gd name="connsiteX28" fmla="*/ 1050286 w 1195240"/>
              <a:gd name="connsiteY28" fmla="*/ 1129442 h 2646005"/>
              <a:gd name="connsiteX29" fmla="*/ 1079047 w 1195240"/>
              <a:gd name="connsiteY29" fmla="*/ 920350 h 2646005"/>
              <a:gd name="connsiteX30" fmla="*/ 1050286 w 1195240"/>
              <a:gd name="connsiteY30" fmla="*/ 711258 h 2646005"/>
              <a:gd name="connsiteX31" fmla="*/ 1021525 w 1195240"/>
              <a:gd name="connsiteY31" fmla="*/ 517697 h 2646005"/>
              <a:gd name="connsiteX32" fmla="*/ 1021525 w 1195240"/>
              <a:gd name="connsiteY32" fmla="*/ 512232 h 2646005"/>
              <a:gd name="connsiteX33" fmla="*/ 1195241 w 1195240"/>
              <a:gd name="connsiteY33" fmla="*/ 230087 h 264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95240" h="2646005">
                <a:moveTo>
                  <a:pt x="1195241" y="230087"/>
                </a:moveTo>
                <a:cubicBezTo>
                  <a:pt x="1195241" y="102964"/>
                  <a:pt x="1105219" y="0"/>
                  <a:pt x="993914" y="0"/>
                </a:cubicBezTo>
                <a:cubicBezTo>
                  <a:pt x="882610" y="0"/>
                  <a:pt x="792588" y="102964"/>
                  <a:pt x="792588" y="230087"/>
                </a:cubicBezTo>
                <a:cubicBezTo>
                  <a:pt x="792588" y="345131"/>
                  <a:pt x="884911" y="484334"/>
                  <a:pt x="965154" y="512232"/>
                </a:cubicBezTo>
                <a:cubicBezTo>
                  <a:pt x="965018" y="514050"/>
                  <a:pt x="965018" y="515879"/>
                  <a:pt x="965154" y="517697"/>
                </a:cubicBezTo>
                <a:cubicBezTo>
                  <a:pt x="963382" y="588489"/>
                  <a:pt x="973094" y="659103"/>
                  <a:pt x="993914" y="726789"/>
                </a:cubicBezTo>
                <a:cubicBezTo>
                  <a:pt x="1013909" y="789329"/>
                  <a:pt x="1023622" y="854697"/>
                  <a:pt x="1022675" y="920350"/>
                </a:cubicBezTo>
                <a:cubicBezTo>
                  <a:pt x="1023622" y="986002"/>
                  <a:pt x="1013909" y="1051370"/>
                  <a:pt x="993914" y="1113911"/>
                </a:cubicBezTo>
                <a:cubicBezTo>
                  <a:pt x="987875" y="1134619"/>
                  <a:pt x="981835" y="1155902"/>
                  <a:pt x="976945" y="1180924"/>
                </a:cubicBezTo>
                <a:cubicBezTo>
                  <a:pt x="959272" y="1184027"/>
                  <a:pt x="943048" y="1192693"/>
                  <a:pt x="930640" y="1205658"/>
                </a:cubicBezTo>
                <a:lnTo>
                  <a:pt x="624337" y="1524329"/>
                </a:lnTo>
                <a:lnTo>
                  <a:pt x="426749" y="1524329"/>
                </a:lnTo>
                <a:cubicBezTo>
                  <a:pt x="291860" y="1534395"/>
                  <a:pt x="177967" y="1641386"/>
                  <a:pt x="150644" y="1711275"/>
                </a:cubicBezTo>
                <a:cubicBezTo>
                  <a:pt x="143741" y="1729395"/>
                  <a:pt x="60910" y="1924681"/>
                  <a:pt x="6839" y="2051517"/>
                </a:cubicBezTo>
                <a:cubicBezTo>
                  <a:pt x="-11706" y="2095357"/>
                  <a:pt x="8758" y="2145936"/>
                  <a:pt x="52569" y="2164548"/>
                </a:cubicBezTo>
                <a:cubicBezTo>
                  <a:pt x="63173" y="2169198"/>
                  <a:pt x="74640" y="2171551"/>
                  <a:pt x="86220" y="2171450"/>
                </a:cubicBezTo>
                <a:cubicBezTo>
                  <a:pt x="120773" y="2171470"/>
                  <a:pt x="152007" y="2150875"/>
                  <a:pt x="165600" y="2119105"/>
                </a:cubicBezTo>
                <a:lnTo>
                  <a:pt x="260511" y="1896208"/>
                </a:lnTo>
                <a:lnTo>
                  <a:pt x="260511" y="2646005"/>
                </a:lnTo>
                <a:lnTo>
                  <a:pt x="433076" y="2646005"/>
                </a:lnTo>
                <a:lnTo>
                  <a:pt x="433076" y="2128309"/>
                </a:lnTo>
                <a:lnTo>
                  <a:pt x="519359" y="2128309"/>
                </a:lnTo>
                <a:lnTo>
                  <a:pt x="519359" y="2646005"/>
                </a:lnTo>
                <a:lnTo>
                  <a:pt x="691925" y="2646005"/>
                </a:lnTo>
                <a:lnTo>
                  <a:pt x="691925" y="1702935"/>
                </a:lnTo>
                <a:lnTo>
                  <a:pt x="1056038" y="1325304"/>
                </a:lnTo>
                <a:cubicBezTo>
                  <a:pt x="1089056" y="1290986"/>
                  <a:pt x="1088026" y="1236406"/>
                  <a:pt x="1053737" y="1203357"/>
                </a:cubicBezTo>
                <a:cubicBezTo>
                  <a:pt x="1048051" y="1198014"/>
                  <a:pt x="1041663" y="1193466"/>
                  <a:pt x="1034755" y="1189840"/>
                </a:cubicBezTo>
                <a:cubicBezTo>
                  <a:pt x="1039357" y="1168269"/>
                  <a:pt x="1044821" y="1148999"/>
                  <a:pt x="1050286" y="1129442"/>
                </a:cubicBezTo>
                <a:cubicBezTo>
                  <a:pt x="1071106" y="1061756"/>
                  <a:pt x="1080818" y="991142"/>
                  <a:pt x="1079047" y="920350"/>
                </a:cubicBezTo>
                <a:cubicBezTo>
                  <a:pt x="1080818" y="849558"/>
                  <a:pt x="1071106" y="778944"/>
                  <a:pt x="1050286" y="711258"/>
                </a:cubicBezTo>
                <a:cubicBezTo>
                  <a:pt x="1030291" y="648717"/>
                  <a:pt x="1020579" y="583349"/>
                  <a:pt x="1021525" y="517697"/>
                </a:cubicBezTo>
                <a:cubicBezTo>
                  <a:pt x="1021660" y="515879"/>
                  <a:pt x="1021660" y="514050"/>
                  <a:pt x="1021525" y="512232"/>
                </a:cubicBezTo>
                <a:cubicBezTo>
                  <a:pt x="1102918" y="484334"/>
                  <a:pt x="1195241" y="345131"/>
                  <a:pt x="1195241" y="230087"/>
                </a:cubicBezTo>
                <a:close/>
              </a:path>
            </a:pathLst>
          </a:custGeom>
          <a:solidFill>
            <a:srgbClr val="FF6600"/>
          </a:solidFill>
          <a:ln w="286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Freeform: Shape 4">
            <a:extLst>
              <a:ext uri="{FF2B5EF4-FFF2-40B4-BE49-F238E27FC236}">
                <a16:creationId xmlns:a16="http://schemas.microsoft.com/office/drawing/2014/main" id="{F27AE321-5EE6-4A84-BBB4-A38248BD5AC5}"/>
              </a:ext>
            </a:extLst>
          </p:cNvPr>
          <p:cNvSpPr/>
          <p:nvPr/>
        </p:nvSpPr>
        <p:spPr>
          <a:xfrm rot="21565382">
            <a:off x="8501669" y="1558551"/>
            <a:ext cx="858076" cy="1082447"/>
          </a:xfrm>
          <a:custGeom>
            <a:avLst/>
            <a:gdLst>
              <a:gd name="connsiteX0" fmla="*/ 1406577 w 1406576"/>
              <a:gd name="connsiteY0" fmla="*/ 270770 h 3113856"/>
              <a:gd name="connsiteX1" fmla="*/ 1169653 w 1406576"/>
              <a:gd name="connsiteY1" fmla="*/ 0 h 3113856"/>
              <a:gd name="connsiteX2" fmla="*/ 932729 w 1406576"/>
              <a:gd name="connsiteY2" fmla="*/ 270770 h 3113856"/>
              <a:gd name="connsiteX3" fmla="*/ 1135807 w 1406576"/>
              <a:gd name="connsiteY3" fmla="*/ 602802 h 3113856"/>
              <a:gd name="connsiteX4" fmla="*/ 1135807 w 1406576"/>
              <a:gd name="connsiteY4" fmla="*/ 609233 h 3113856"/>
              <a:gd name="connsiteX5" fmla="*/ 1169653 w 1406576"/>
              <a:gd name="connsiteY5" fmla="*/ 855295 h 3113856"/>
              <a:gd name="connsiteX6" fmla="*/ 1203499 w 1406576"/>
              <a:gd name="connsiteY6" fmla="*/ 1083081 h 3113856"/>
              <a:gd name="connsiteX7" fmla="*/ 1169653 w 1406576"/>
              <a:gd name="connsiteY7" fmla="*/ 1310866 h 3113856"/>
              <a:gd name="connsiteX8" fmla="*/ 1149683 w 1406576"/>
              <a:gd name="connsiteY8" fmla="*/ 1389728 h 3113856"/>
              <a:gd name="connsiteX9" fmla="*/ 1095191 w 1406576"/>
              <a:gd name="connsiteY9" fmla="*/ 1418836 h 3113856"/>
              <a:gd name="connsiteX10" fmla="*/ 734728 w 1406576"/>
              <a:gd name="connsiteY10" fmla="*/ 1793852 h 3113856"/>
              <a:gd name="connsiteX11" fmla="*/ 502204 w 1406576"/>
              <a:gd name="connsiteY11" fmla="*/ 1793852 h 3113856"/>
              <a:gd name="connsiteX12" fmla="*/ 177280 w 1406576"/>
              <a:gd name="connsiteY12" fmla="*/ 2013853 h 3113856"/>
              <a:gd name="connsiteX13" fmla="*/ 8049 w 1406576"/>
              <a:gd name="connsiteY13" fmla="*/ 2414255 h 3113856"/>
              <a:gd name="connsiteX14" fmla="*/ 61864 w 1406576"/>
              <a:gd name="connsiteY14" fmla="*/ 2547271 h 3113856"/>
              <a:gd name="connsiteX15" fmla="*/ 101464 w 1406576"/>
              <a:gd name="connsiteY15" fmla="*/ 2555394 h 3113856"/>
              <a:gd name="connsiteX16" fmla="*/ 194880 w 1406576"/>
              <a:gd name="connsiteY16" fmla="*/ 2493793 h 3113856"/>
              <a:gd name="connsiteX17" fmla="*/ 306573 w 1406576"/>
              <a:gd name="connsiteY17" fmla="*/ 2231485 h 3113856"/>
              <a:gd name="connsiteX18" fmla="*/ 306573 w 1406576"/>
              <a:gd name="connsiteY18" fmla="*/ 3113857 h 3113856"/>
              <a:gd name="connsiteX19" fmla="*/ 509650 w 1406576"/>
              <a:gd name="connsiteY19" fmla="*/ 3113857 h 3113856"/>
              <a:gd name="connsiteX20" fmla="*/ 509650 w 1406576"/>
              <a:gd name="connsiteY20" fmla="*/ 2504624 h 3113856"/>
              <a:gd name="connsiteX21" fmla="*/ 611189 w 1406576"/>
              <a:gd name="connsiteY21" fmla="*/ 2504624 h 3113856"/>
              <a:gd name="connsiteX22" fmla="*/ 611189 w 1406576"/>
              <a:gd name="connsiteY22" fmla="*/ 3113857 h 3113856"/>
              <a:gd name="connsiteX23" fmla="*/ 814267 w 1406576"/>
              <a:gd name="connsiteY23" fmla="*/ 3113857 h 3113856"/>
              <a:gd name="connsiteX24" fmla="*/ 814267 w 1406576"/>
              <a:gd name="connsiteY24" fmla="*/ 2004038 h 3113856"/>
              <a:gd name="connsiteX25" fmla="*/ 1242761 w 1406576"/>
              <a:gd name="connsiteY25" fmla="*/ 1559636 h 3113856"/>
              <a:gd name="connsiteX26" fmla="*/ 1240053 w 1406576"/>
              <a:gd name="connsiteY26" fmla="*/ 1416128 h 3113856"/>
              <a:gd name="connsiteX27" fmla="*/ 1217714 w 1406576"/>
              <a:gd name="connsiteY27" fmla="*/ 1400220 h 3113856"/>
              <a:gd name="connsiteX28" fmla="*/ 1235991 w 1406576"/>
              <a:gd name="connsiteY28" fmla="*/ 1329143 h 3113856"/>
              <a:gd name="connsiteX29" fmla="*/ 1269838 w 1406576"/>
              <a:gd name="connsiteY29" fmla="*/ 1083081 h 3113856"/>
              <a:gd name="connsiteX30" fmla="*/ 1235991 w 1406576"/>
              <a:gd name="connsiteY30" fmla="*/ 837018 h 3113856"/>
              <a:gd name="connsiteX31" fmla="*/ 1202145 w 1406576"/>
              <a:gd name="connsiteY31" fmla="*/ 609233 h 3113856"/>
              <a:gd name="connsiteX32" fmla="*/ 1202145 w 1406576"/>
              <a:gd name="connsiteY32" fmla="*/ 602802 h 3113856"/>
              <a:gd name="connsiteX33" fmla="*/ 1406577 w 1406576"/>
              <a:gd name="connsiteY33" fmla="*/ 270770 h 3113856"/>
              <a:gd name="connsiteX0" fmla="*/ 1406577 w 1406577"/>
              <a:gd name="connsiteY0" fmla="*/ 41505 h 2884592"/>
              <a:gd name="connsiteX1" fmla="*/ 932729 w 1406577"/>
              <a:gd name="connsiteY1" fmla="*/ 41505 h 2884592"/>
              <a:gd name="connsiteX2" fmla="*/ 1135807 w 1406577"/>
              <a:gd name="connsiteY2" fmla="*/ 373537 h 2884592"/>
              <a:gd name="connsiteX3" fmla="*/ 1135807 w 1406577"/>
              <a:gd name="connsiteY3" fmla="*/ 379968 h 2884592"/>
              <a:gd name="connsiteX4" fmla="*/ 1169653 w 1406577"/>
              <a:gd name="connsiteY4" fmla="*/ 626030 h 2884592"/>
              <a:gd name="connsiteX5" fmla="*/ 1203499 w 1406577"/>
              <a:gd name="connsiteY5" fmla="*/ 853816 h 2884592"/>
              <a:gd name="connsiteX6" fmla="*/ 1169653 w 1406577"/>
              <a:gd name="connsiteY6" fmla="*/ 1081601 h 2884592"/>
              <a:gd name="connsiteX7" fmla="*/ 1149683 w 1406577"/>
              <a:gd name="connsiteY7" fmla="*/ 1160463 h 2884592"/>
              <a:gd name="connsiteX8" fmla="*/ 1095191 w 1406577"/>
              <a:gd name="connsiteY8" fmla="*/ 1189571 h 2884592"/>
              <a:gd name="connsiteX9" fmla="*/ 734728 w 1406577"/>
              <a:gd name="connsiteY9" fmla="*/ 1564587 h 2884592"/>
              <a:gd name="connsiteX10" fmla="*/ 502204 w 1406577"/>
              <a:gd name="connsiteY10" fmla="*/ 1564587 h 2884592"/>
              <a:gd name="connsiteX11" fmla="*/ 177280 w 1406577"/>
              <a:gd name="connsiteY11" fmla="*/ 1784588 h 2884592"/>
              <a:gd name="connsiteX12" fmla="*/ 8049 w 1406577"/>
              <a:gd name="connsiteY12" fmla="*/ 2184990 h 2884592"/>
              <a:gd name="connsiteX13" fmla="*/ 61864 w 1406577"/>
              <a:gd name="connsiteY13" fmla="*/ 2318006 h 2884592"/>
              <a:gd name="connsiteX14" fmla="*/ 101464 w 1406577"/>
              <a:gd name="connsiteY14" fmla="*/ 2326129 h 2884592"/>
              <a:gd name="connsiteX15" fmla="*/ 194880 w 1406577"/>
              <a:gd name="connsiteY15" fmla="*/ 2264528 h 2884592"/>
              <a:gd name="connsiteX16" fmla="*/ 306573 w 1406577"/>
              <a:gd name="connsiteY16" fmla="*/ 2002220 h 2884592"/>
              <a:gd name="connsiteX17" fmla="*/ 306573 w 1406577"/>
              <a:gd name="connsiteY17" fmla="*/ 2884592 h 2884592"/>
              <a:gd name="connsiteX18" fmla="*/ 509650 w 1406577"/>
              <a:gd name="connsiteY18" fmla="*/ 2884592 h 2884592"/>
              <a:gd name="connsiteX19" fmla="*/ 509650 w 1406577"/>
              <a:gd name="connsiteY19" fmla="*/ 2275359 h 2884592"/>
              <a:gd name="connsiteX20" fmla="*/ 611189 w 1406577"/>
              <a:gd name="connsiteY20" fmla="*/ 2275359 h 2884592"/>
              <a:gd name="connsiteX21" fmla="*/ 611189 w 1406577"/>
              <a:gd name="connsiteY21" fmla="*/ 2884592 h 2884592"/>
              <a:gd name="connsiteX22" fmla="*/ 814267 w 1406577"/>
              <a:gd name="connsiteY22" fmla="*/ 2884592 h 2884592"/>
              <a:gd name="connsiteX23" fmla="*/ 814267 w 1406577"/>
              <a:gd name="connsiteY23" fmla="*/ 1774773 h 2884592"/>
              <a:gd name="connsiteX24" fmla="*/ 1242761 w 1406577"/>
              <a:gd name="connsiteY24" fmla="*/ 1330371 h 2884592"/>
              <a:gd name="connsiteX25" fmla="*/ 1240053 w 1406577"/>
              <a:gd name="connsiteY25" fmla="*/ 1186863 h 2884592"/>
              <a:gd name="connsiteX26" fmla="*/ 1217714 w 1406577"/>
              <a:gd name="connsiteY26" fmla="*/ 1170955 h 2884592"/>
              <a:gd name="connsiteX27" fmla="*/ 1235991 w 1406577"/>
              <a:gd name="connsiteY27" fmla="*/ 1099878 h 2884592"/>
              <a:gd name="connsiteX28" fmla="*/ 1269838 w 1406577"/>
              <a:gd name="connsiteY28" fmla="*/ 853816 h 2884592"/>
              <a:gd name="connsiteX29" fmla="*/ 1235991 w 1406577"/>
              <a:gd name="connsiteY29" fmla="*/ 607753 h 2884592"/>
              <a:gd name="connsiteX30" fmla="*/ 1202145 w 1406577"/>
              <a:gd name="connsiteY30" fmla="*/ 379968 h 2884592"/>
              <a:gd name="connsiteX31" fmla="*/ 1202145 w 1406577"/>
              <a:gd name="connsiteY31" fmla="*/ 373537 h 2884592"/>
              <a:gd name="connsiteX32" fmla="*/ 1406577 w 1406577"/>
              <a:gd name="connsiteY32" fmla="*/ 41505 h 2884592"/>
              <a:gd name="connsiteX0" fmla="*/ 1406577 w 1406577"/>
              <a:gd name="connsiteY0" fmla="*/ 0 h 2843087"/>
              <a:gd name="connsiteX1" fmla="*/ 1135807 w 1406577"/>
              <a:gd name="connsiteY1" fmla="*/ 332032 h 2843087"/>
              <a:gd name="connsiteX2" fmla="*/ 1135807 w 1406577"/>
              <a:gd name="connsiteY2" fmla="*/ 338463 h 2843087"/>
              <a:gd name="connsiteX3" fmla="*/ 1169653 w 1406577"/>
              <a:gd name="connsiteY3" fmla="*/ 584525 h 2843087"/>
              <a:gd name="connsiteX4" fmla="*/ 1203499 w 1406577"/>
              <a:gd name="connsiteY4" fmla="*/ 812311 h 2843087"/>
              <a:gd name="connsiteX5" fmla="*/ 1169653 w 1406577"/>
              <a:gd name="connsiteY5" fmla="*/ 1040096 h 2843087"/>
              <a:gd name="connsiteX6" fmla="*/ 1149683 w 1406577"/>
              <a:gd name="connsiteY6" fmla="*/ 1118958 h 2843087"/>
              <a:gd name="connsiteX7" fmla="*/ 1095191 w 1406577"/>
              <a:gd name="connsiteY7" fmla="*/ 1148066 h 2843087"/>
              <a:gd name="connsiteX8" fmla="*/ 734728 w 1406577"/>
              <a:gd name="connsiteY8" fmla="*/ 1523082 h 2843087"/>
              <a:gd name="connsiteX9" fmla="*/ 502204 w 1406577"/>
              <a:gd name="connsiteY9" fmla="*/ 1523082 h 2843087"/>
              <a:gd name="connsiteX10" fmla="*/ 177280 w 1406577"/>
              <a:gd name="connsiteY10" fmla="*/ 1743083 h 2843087"/>
              <a:gd name="connsiteX11" fmla="*/ 8049 w 1406577"/>
              <a:gd name="connsiteY11" fmla="*/ 2143485 h 2843087"/>
              <a:gd name="connsiteX12" fmla="*/ 61864 w 1406577"/>
              <a:gd name="connsiteY12" fmla="*/ 2276501 h 2843087"/>
              <a:gd name="connsiteX13" fmla="*/ 101464 w 1406577"/>
              <a:gd name="connsiteY13" fmla="*/ 2284624 h 2843087"/>
              <a:gd name="connsiteX14" fmla="*/ 194880 w 1406577"/>
              <a:gd name="connsiteY14" fmla="*/ 2223023 h 2843087"/>
              <a:gd name="connsiteX15" fmla="*/ 306573 w 1406577"/>
              <a:gd name="connsiteY15" fmla="*/ 1960715 h 2843087"/>
              <a:gd name="connsiteX16" fmla="*/ 306573 w 1406577"/>
              <a:gd name="connsiteY16" fmla="*/ 2843087 h 2843087"/>
              <a:gd name="connsiteX17" fmla="*/ 509650 w 1406577"/>
              <a:gd name="connsiteY17" fmla="*/ 2843087 h 2843087"/>
              <a:gd name="connsiteX18" fmla="*/ 509650 w 1406577"/>
              <a:gd name="connsiteY18" fmla="*/ 2233854 h 2843087"/>
              <a:gd name="connsiteX19" fmla="*/ 611189 w 1406577"/>
              <a:gd name="connsiteY19" fmla="*/ 2233854 h 2843087"/>
              <a:gd name="connsiteX20" fmla="*/ 611189 w 1406577"/>
              <a:gd name="connsiteY20" fmla="*/ 2843087 h 2843087"/>
              <a:gd name="connsiteX21" fmla="*/ 814267 w 1406577"/>
              <a:gd name="connsiteY21" fmla="*/ 2843087 h 2843087"/>
              <a:gd name="connsiteX22" fmla="*/ 814267 w 1406577"/>
              <a:gd name="connsiteY22" fmla="*/ 1733268 h 2843087"/>
              <a:gd name="connsiteX23" fmla="*/ 1242761 w 1406577"/>
              <a:gd name="connsiteY23" fmla="*/ 1288866 h 2843087"/>
              <a:gd name="connsiteX24" fmla="*/ 1240053 w 1406577"/>
              <a:gd name="connsiteY24" fmla="*/ 1145358 h 2843087"/>
              <a:gd name="connsiteX25" fmla="*/ 1217714 w 1406577"/>
              <a:gd name="connsiteY25" fmla="*/ 1129450 h 2843087"/>
              <a:gd name="connsiteX26" fmla="*/ 1235991 w 1406577"/>
              <a:gd name="connsiteY26" fmla="*/ 1058373 h 2843087"/>
              <a:gd name="connsiteX27" fmla="*/ 1269838 w 1406577"/>
              <a:gd name="connsiteY27" fmla="*/ 812311 h 2843087"/>
              <a:gd name="connsiteX28" fmla="*/ 1235991 w 1406577"/>
              <a:gd name="connsiteY28" fmla="*/ 566248 h 2843087"/>
              <a:gd name="connsiteX29" fmla="*/ 1202145 w 1406577"/>
              <a:gd name="connsiteY29" fmla="*/ 338463 h 2843087"/>
              <a:gd name="connsiteX30" fmla="*/ 1202145 w 1406577"/>
              <a:gd name="connsiteY30" fmla="*/ 332032 h 2843087"/>
              <a:gd name="connsiteX31" fmla="*/ 1406577 w 1406577"/>
              <a:gd name="connsiteY31" fmla="*/ 0 h 2843087"/>
              <a:gd name="connsiteX0" fmla="*/ 1202145 w 1271127"/>
              <a:gd name="connsiteY0" fmla="*/ 804 h 2511859"/>
              <a:gd name="connsiteX1" fmla="*/ 1135807 w 1271127"/>
              <a:gd name="connsiteY1" fmla="*/ 804 h 2511859"/>
              <a:gd name="connsiteX2" fmla="*/ 1135807 w 1271127"/>
              <a:gd name="connsiteY2" fmla="*/ 7235 h 2511859"/>
              <a:gd name="connsiteX3" fmla="*/ 1169653 w 1271127"/>
              <a:gd name="connsiteY3" fmla="*/ 253297 h 2511859"/>
              <a:gd name="connsiteX4" fmla="*/ 1203499 w 1271127"/>
              <a:gd name="connsiteY4" fmla="*/ 481083 h 2511859"/>
              <a:gd name="connsiteX5" fmla="*/ 1169653 w 1271127"/>
              <a:gd name="connsiteY5" fmla="*/ 708868 h 2511859"/>
              <a:gd name="connsiteX6" fmla="*/ 1149683 w 1271127"/>
              <a:gd name="connsiteY6" fmla="*/ 787730 h 2511859"/>
              <a:gd name="connsiteX7" fmla="*/ 1095191 w 1271127"/>
              <a:gd name="connsiteY7" fmla="*/ 816838 h 2511859"/>
              <a:gd name="connsiteX8" fmla="*/ 734728 w 1271127"/>
              <a:gd name="connsiteY8" fmla="*/ 1191854 h 2511859"/>
              <a:gd name="connsiteX9" fmla="*/ 502204 w 1271127"/>
              <a:gd name="connsiteY9" fmla="*/ 1191854 h 2511859"/>
              <a:gd name="connsiteX10" fmla="*/ 177280 w 1271127"/>
              <a:gd name="connsiteY10" fmla="*/ 1411855 h 2511859"/>
              <a:gd name="connsiteX11" fmla="*/ 8049 w 1271127"/>
              <a:gd name="connsiteY11" fmla="*/ 1812257 h 2511859"/>
              <a:gd name="connsiteX12" fmla="*/ 61864 w 1271127"/>
              <a:gd name="connsiteY12" fmla="*/ 1945273 h 2511859"/>
              <a:gd name="connsiteX13" fmla="*/ 101464 w 1271127"/>
              <a:gd name="connsiteY13" fmla="*/ 1953396 h 2511859"/>
              <a:gd name="connsiteX14" fmla="*/ 194880 w 1271127"/>
              <a:gd name="connsiteY14" fmla="*/ 1891795 h 2511859"/>
              <a:gd name="connsiteX15" fmla="*/ 306573 w 1271127"/>
              <a:gd name="connsiteY15" fmla="*/ 1629487 h 2511859"/>
              <a:gd name="connsiteX16" fmla="*/ 306573 w 1271127"/>
              <a:gd name="connsiteY16" fmla="*/ 2511859 h 2511859"/>
              <a:gd name="connsiteX17" fmla="*/ 509650 w 1271127"/>
              <a:gd name="connsiteY17" fmla="*/ 2511859 h 2511859"/>
              <a:gd name="connsiteX18" fmla="*/ 509650 w 1271127"/>
              <a:gd name="connsiteY18" fmla="*/ 1902626 h 2511859"/>
              <a:gd name="connsiteX19" fmla="*/ 611189 w 1271127"/>
              <a:gd name="connsiteY19" fmla="*/ 1902626 h 2511859"/>
              <a:gd name="connsiteX20" fmla="*/ 611189 w 1271127"/>
              <a:gd name="connsiteY20" fmla="*/ 2511859 h 2511859"/>
              <a:gd name="connsiteX21" fmla="*/ 814267 w 1271127"/>
              <a:gd name="connsiteY21" fmla="*/ 2511859 h 2511859"/>
              <a:gd name="connsiteX22" fmla="*/ 814267 w 1271127"/>
              <a:gd name="connsiteY22" fmla="*/ 1402040 h 2511859"/>
              <a:gd name="connsiteX23" fmla="*/ 1242761 w 1271127"/>
              <a:gd name="connsiteY23" fmla="*/ 957638 h 2511859"/>
              <a:gd name="connsiteX24" fmla="*/ 1240053 w 1271127"/>
              <a:gd name="connsiteY24" fmla="*/ 814130 h 2511859"/>
              <a:gd name="connsiteX25" fmla="*/ 1217714 w 1271127"/>
              <a:gd name="connsiteY25" fmla="*/ 798222 h 2511859"/>
              <a:gd name="connsiteX26" fmla="*/ 1235991 w 1271127"/>
              <a:gd name="connsiteY26" fmla="*/ 727145 h 2511859"/>
              <a:gd name="connsiteX27" fmla="*/ 1269838 w 1271127"/>
              <a:gd name="connsiteY27" fmla="*/ 481083 h 2511859"/>
              <a:gd name="connsiteX28" fmla="*/ 1235991 w 1271127"/>
              <a:gd name="connsiteY28" fmla="*/ 235020 h 2511859"/>
              <a:gd name="connsiteX29" fmla="*/ 1202145 w 1271127"/>
              <a:gd name="connsiteY29" fmla="*/ 7235 h 2511859"/>
              <a:gd name="connsiteX30" fmla="*/ 1202145 w 1271127"/>
              <a:gd name="connsiteY30" fmla="*/ 804 h 2511859"/>
              <a:gd name="connsiteX0" fmla="*/ 1202145 w 1271127"/>
              <a:gd name="connsiteY0" fmla="*/ 19189 h 2523813"/>
              <a:gd name="connsiteX1" fmla="*/ 1135807 w 1271127"/>
              <a:gd name="connsiteY1" fmla="*/ 12758 h 2523813"/>
              <a:gd name="connsiteX2" fmla="*/ 1135807 w 1271127"/>
              <a:gd name="connsiteY2" fmla="*/ 19189 h 2523813"/>
              <a:gd name="connsiteX3" fmla="*/ 1169653 w 1271127"/>
              <a:gd name="connsiteY3" fmla="*/ 265251 h 2523813"/>
              <a:gd name="connsiteX4" fmla="*/ 1203499 w 1271127"/>
              <a:gd name="connsiteY4" fmla="*/ 493037 h 2523813"/>
              <a:gd name="connsiteX5" fmla="*/ 1169653 w 1271127"/>
              <a:gd name="connsiteY5" fmla="*/ 720822 h 2523813"/>
              <a:gd name="connsiteX6" fmla="*/ 1149683 w 1271127"/>
              <a:gd name="connsiteY6" fmla="*/ 799684 h 2523813"/>
              <a:gd name="connsiteX7" fmla="*/ 1095191 w 1271127"/>
              <a:gd name="connsiteY7" fmla="*/ 828792 h 2523813"/>
              <a:gd name="connsiteX8" fmla="*/ 734728 w 1271127"/>
              <a:gd name="connsiteY8" fmla="*/ 1203808 h 2523813"/>
              <a:gd name="connsiteX9" fmla="*/ 502204 w 1271127"/>
              <a:gd name="connsiteY9" fmla="*/ 1203808 h 2523813"/>
              <a:gd name="connsiteX10" fmla="*/ 177280 w 1271127"/>
              <a:gd name="connsiteY10" fmla="*/ 1423809 h 2523813"/>
              <a:gd name="connsiteX11" fmla="*/ 8049 w 1271127"/>
              <a:gd name="connsiteY11" fmla="*/ 1824211 h 2523813"/>
              <a:gd name="connsiteX12" fmla="*/ 61864 w 1271127"/>
              <a:gd name="connsiteY12" fmla="*/ 1957227 h 2523813"/>
              <a:gd name="connsiteX13" fmla="*/ 101464 w 1271127"/>
              <a:gd name="connsiteY13" fmla="*/ 1965350 h 2523813"/>
              <a:gd name="connsiteX14" fmla="*/ 194880 w 1271127"/>
              <a:gd name="connsiteY14" fmla="*/ 1903749 h 2523813"/>
              <a:gd name="connsiteX15" fmla="*/ 306573 w 1271127"/>
              <a:gd name="connsiteY15" fmla="*/ 1641441 h 2523813"/>
              <a:gd name="connsiteX16" fmla="*/ 306573 w 1271127"/>
              <a:gd name="connsiteY16" fmla="*/ 2523813 h 2523813"/>
              <a:gd name="connsiteX17" fmla="*/ 509650 w 1271127"/>
              <a:gd name="connsiteY17" fmla="*/ 2523813 h 2523813"/>
              <a:gd name="connsiteX18" fmla="*/ 509650 w 1271127"/>
              <a:gd name="connsiteY18" fmla="*/ 1914580 h 2523813"/>
              <a:gd name="connsiteX19" fmla="*/ 611189 w 1271127"/>
              <a:gd name="connsiteY19" fmla="*/ 1914580 h 2523813"/>
              <a:gd name="connsiteX20" fmla="*/ 611189 w 1271127"/>
              <a:gd name="connsiteY20" fmla="*/ 2523813 h 2523813"/>
              <a:gd name="connsiteX21" fmla="*/ 814267 w 1271127"/>
              <a:gd name="connsiteY21" fmla="*/ 2523813 h 2523813"/>
              <a:gd name="connsiteX22" fmla="*/ 814267 w 1271127"/>
              <a:gd name="connsiteY22" fmla="*/ 1413994 h 2523813"/>
              <a:gd name="connsiteX23" fmla="*/ 1242761 w 1271127"/>
              <a:gd name="connsiteY23" fmla="*/ 969592 h 2523813"/>
              <a:gd name="connsiteX24" fmla="*/ 1240053 w 1271127"/>
              <a:gd name="connsiteY24" fmla="*/ 826084 h 2523813"/>
              <a:gd name="connsiteX25" fmla="*/ 1217714 w 1271127"/>
              <a:gd name="connsiteY25" fmla="*/ 810176 h 2523813"/>
              <a:gd name="connsiteX26" fmla="*/ 1235991 w 1271127"/>
              <a:gd name="connsiteY26" fmla="*/ 739099 h 2523813"/>
              <a:gd name="connsiteX27" fmla="*/ 1269838 w 1271127"/>
              <a:gd name="connsiteY27" fmla="*/ 493037 h 2523813"/>
              <a:gd name="connsiteX28" fmla="*/ 1235991 w 1271127"/>
              <a:gd name="connsiteY28" fmla="*/ 246974 h 2523813"/>
              <a:gd name="connsiteX29" fmla="*/ 1202145 w 1271127"/>
              <a:gd name="connsiteY29" fmla="*/ 19189 h 2523813"/>
              <a:gd name="connsiteX0" fmla="*/ 1202145 w 1271127"/>
              <a:gd name="connsiteY0" fmla="*/ 19189 h 2523813"/>
              <a:gd name="connsiteX1" fmla="*/ 1135807 w 1271127"/>
              <a:gd name="connsiteY1" fmla="*/ 12758 h 2523813"/>
              <a:gd name="connsiteX2" fmla="*/ 1169653 w 1271127"/>
              <a:gd name="connsiteY2" fmla="*/ 265251 h 2523813"/>
              <a:gd name="connsiteX3" fmla="*/ 1203499 w 1271127"/>
              <a:gd name="connsiteY3" fmla="*/ 493037 h 2523813"/>
              <a:gd name="connsiteX4" fmla="*/ 1169653 w 1271127"/>
              <a:gd name="connsiteY4" fmla="*/ 720822 h 2523813"/>
              <a:gd name="connsiteX5" fmla="*/ 1149683 w 1271127"/>
              <a:gd name="connsiteY5" fmla="*/ 799684 h 2523813"/>
              <a:gd name="connsiteX6" fmla="*/ 1095191 w 1271127"/>
              <a:gd name="connsiteY6" fmla="*/ 828792 h 2523813"/>
              <a:gd name="connsiteX7" fmla="*/ 734728 w 1271127"/>
              <a:gd name="connsiteY7" fmla="*/ 1203808 h 2523813"/>
              <a:gd name="connsiteX8" fmla="*/ 502204 w 1271127"/>
              <a:gd name="connsiteY8" fmla="*/ 1203808 h 2523813"/>
              <a:gd name="connsiteX9" fmla="*/ 177280 w 1271127"/>
              <a:gd name="connsiteY9" fmla="*/ 1423809 h 2523813"/>
              <a:gd name="connsiteX10" fmla="*/ 8049 w 1271127"/>
              <a:gd name="connsiteY10" fmla="*/ 1824211 h 2523813"/>
              <a:gd name="connsiteX11" fmla="*/ 61864 w 1271127"/>
              <a:gd name="connsiteY11" fmla="*/ 1957227 h 2523813"/>
              <a:gd name="connsiteX12" fmla="*/ 101464 w 1271127"/>
              <a:gd name="connsiteY12" fmla="*/ 1965350 h 2523813"/>
              <a:gd name="connsiteX13" fmla="*/ 194880 w 1271127"/>
              <a:gd name="connsiteY13" fmla="*/ 1903749 h 2523813"/>
              <a:gd name="connsiteX14" fmla="*/ 306573 w 1271127"/>
              <a:gd name="connsiteY14" fmla="*/ 1641441 h 2523813"/>
              <a:gd name="connsiteX15" fmla="*/ 306573 w 1271127"/>
              <a:gd name="connsiteY15" fmla="*/ 2523813 h 2523813"/>
              <a:gd name="connsiteX16" fmla="*/ 509650 w 1271127"/>
              <a:gd name="connsiteY16" fmla="*/ 2523813 h 2523813"/>
              <a:gd name="connsiteX17" fmla="*/ 509650 w 1271127"/>
              <a:gd name="connsiteY17" fmla="*/ 1914580 h 2523813"/>
              <a:gd name="connsiteX18" fmla="*/ 611189 w 1271127"/>
              <a:gd name="connsiteY18" fmla="*/ 1914580 h 2523813"/>
              <a:gd name="connsiteX19" fmla="*/ 611189 w 1271127"/>
              <a:gd name="connsiteY19" fmla="*/ 2523813 h 2523813"/>
              <a:gd name="connsiteX20" fmla="*/ 814267 w 1271127"/>
              <a:gd name="connsiteY20" fmla="*/ 2523813 h 2523813"/>
              <a:gd name="connsiteX21" fmla="*/ 814267 w 1271127"/>
              <a:gd name="connsiteY21" fmla="*/ 1413994 h 2523813"/>
              <a:gd name="connsiteX22" fmla="*/ 1242761 w 1271127"/>
              <a:gd name="connsiteY22" fmla="*/ 969592 h 2523813"/>
              <a:gd name="connsiteX23" fmla="*/ 1240053 w 1271127"/>
              <a:gd name="connsiteY23" fmla="*/ 826084 h 2523813"/>
              <a:gd name="connsiteX24" fmla="*/ 1217714 w 1271127"/>
              <a:gd name="connsiteY24" fmla="*/ 810176 h 2523813"/>
              <a:gd name="connsiteX25" fmla="*/ 1235991 w 1271127"/>
              <a:gd name="connsiteY25" fmla="*/ 739099 h 2523813"/>
              <a:gd name="connsiteX26" fmla="*/ 1269838 w 1271127"/>
              <a:gd name="connsiteY26" fmla="*/ 493037 h 2523813"/>
              <a:gd name="connsiteX27" fmla="*/ 1235991 w 1271127"/>
              <a:gd name="connsiteY27" fmla="*/ 246974 h 2523813"/>
              <a:gd name="connsiteX28" fmla="*/ 1202145 w 1271127"/>
              <a:gd name="connsiteY28" fmla="*/ 19189 h 2523813"/>
              <a:gd name="connsiteX0" fmla="*/ 1235991 w 1271127"/>
              <a:gd name="connsiteY0" fmla="*/ 234260 h 2511099"/>
              <a:gd name="connsiteX1" fmla="*/ 1135807 w 1271127"/>
              <a:gd name="connsiteY1" fmla="*/ 44 h 2511099"/>
              <a:gd name="connsiteX2" fmla="*/ 1169653 w 1271127"/>
              <a:gd name="connsiteY2" fmla="*/ 252537 h 2511099"/>
              <a:gd name="connsiteX3" fmla="*/ 1203499 w 1271127"/>
              <a:gd name="connsiteY3" fmla="*/ 480323 h 2511099"/>
              <a:gd name="connsiteX4" fmla="*/ 1169653 w 1271127"/>
              <a:gd name="connsiteY4" fmla="*/ 708108 h 2511099"/>
              <a:gd name="connsiteX5" fmla="*/ 1149683 w 1271127"/>
              <a:gd name="connsiteY5" fmla="*/ 786970 h 2511099"/>
              <a:gd name="connsiteX6" fmla="*/ 1095191 w 1271127"/>
              <a:gd name="connsiteY6" fmla="*/ 816078 h 2511099"/>
              <a:gd name="connsiteX7" fmla="*/ 734728 w 1271127"/>
              <a:gd name="connsiteY7" fmla="*/ 1191094 h 2511099"/>
              <a:gd name="connsiteX8" fmla="*/ 502204 w 1271127"/>
              <a:gd name="connsiteY8" fmla="*/ 1191094 h 2511099"/>
              <a:gd name="connsiteX9" fmla="*/ 177280 w 1271127"/>
              <a:gd name="connsiteY9" fmla="*/ 1411095 h 2511099"/>
              <a:gd name="connsiteX10" fmla="*/ 8049 w 1271127"/>
              <a:gd name="connsiteY10" fmla="*/ 1811497 h 2511099"/>
              <a:gd name="connsiteX11" fmla="*/ 61864 w 1271127"/>
              <a:gd name="connsiteY11" fmla="*/ 1944513 h 2511099"/>
              <a:gd name="connsiteX12" fmla="*/ 101464 w 1271127"/>
              <a:gd name="connsiteY12" fmla="*/ 1952636 h 2511099"/>
              <a:gd name="connsiteX13" fmla="*/ 194880 w 1271127"/>
              <a:gd name="connsiteY13" fmla="*/ 1891035 h 2511099"/>
              <a:gd name="connsiteX14" fmla="*/ 306573 w 1271127"/>
              <a:gd name="connsiteY14" fmla="*/ 1628727 h 2511099"/>
              <a:gd name="connsiteX15" fmla="*/ 306573 w 1271127"/>
              <a:gd name="connsiteY15" fmla="*/ 2511099 h 2511099"/>
              <a:gd name="connsiteX16" fmla="*/ 509650 w 1271127"/>
              <a:gd name="connsiteY16" fmla="*/ 2511099 h 2511099"/>
              <a:gd name="connsiteX17" fmla="*/ 509650 w 1271127"/>
              <a:gd name="connsiteY17" fmla="*/ 1901866 h 2511099"/>
              <a:gd name="connsiteX18" fmla="*/ 611189 w 1271127"/>
              <a:gd name="connsiteY18" fmla="*/ 1901866 h 2511099"/>
              <a:gd name="connsiteX19" fmla="*/ 611189 w 1271127"/>
              <a:gd name="connsiteY19" fmla="*/ 2511099 h 2511099"/>
              <a:gd name="connsiteX20" fmla="*/ 814267 w 1271127"/>
              <a:gd name="connsiteY20" fmla="*/ 2511099 h 2511099"/>
              <a:gd name="connsiteX21" fmla="*/ 814267 w 1271127"/>
              <a:gd name="connsiteY21" fmla="*/ 1401280 h 2511099"/>
              <a:gd name="connsiteX22" fmla="*/ 1242761 w 1271127"/>
              <a:gd name="connsiteY22" fmla="*/ 956878 h 2511099"/>
              <a:gd name="connsiteX23" fmla="*/ 1240053 w 1271127"/>
              <a:gd name="connsiteY23" fmla="*/ 813370 h 2511099"/>
              <a:gd name="connsiteX24" fmla="*/ 1217714 w 1271127"/>
              <a:gd name="connsiteY24" fmla="*/ 797462 h 2511099"/>
              <a:gd name="connsiteX25" fmla="*/ 1235991 w 1271127"/>
              <a:gd name="connsiteY25" fmla="*/ 726385 h 2511099"/>
              <a:gd name="connsiteX26" fmla="*/ 1269838 w 1271127"/>
              <a:gd name="connsiteY26" fmla="*/ 480323 h 2511099"/>
              <a:gd name="connsiteX27" fmla="*/ 1235991 w 1271127"/>
              <a:gd name="connsiteY27" fmla="*/ 234260 h 2511099"/>
              <a:gd name="connsiteX0" fmla="*/ 1235991 w 1271127"/>
              <a:gd name="connsiteY0" fmla="*/ 21779 h 2298618"/>
              <a:gd name="connsiteX1" fmla="*/ 1169653 w 1271127"/>
              <a:gd name="connsiteY1" fmla="*/ 40056 h 2298618"/>
              <a:gd name="connsiteX2" fmla="*/ 1203499 w 1271127"/>
              <a:gd name="connsiteY2" fmla="*/ 267842 h 2298618"/>
              <a:gd name="connsiteX3" fmla="*/ 1169653 w 1271127"/>
              <a:gd name="connsiteY3" fmla="*/ 495627 h 2298618"/>
              <a:gd name="connsiteX4" fmla="*/ 1149683 w 1271127"/>
              <a:gd name="connsiteY4" fmla="*/ 574489 h 2298618"/>
              <a:gd name="connsiteX5" fmla="*/ 1095191 w 1271127"/>
              <a:gd name="connsiteY5" fmla="*/ 603597 h 2298618"/>
              <a:gd name="connsiteX6" fmla="*/ 734728 w 1271127"/>
              <a:gd name="connsiteY6" fmla="*/ 978613 h 2298618"/>
              <a:gd name="connsiteX7" fmla="*/ 502204 w 1271127"/>
              <a:gd name="connsiteY7" fmla="*/ 978613 h 2298618"/>
              <a:gd name="connsiteX8" fmla="*/ 177280 w 1271127"/>
              <a:gd name="connsiteY8" fmla="*/ 1198614 h 2298618"/>
              <a:gd name="connsiteX9" fmla="*/ 8049 w 1271127"/>
              <a:gd name="connsiteY9" fmla="*/ 1599016 h 2298618"/>
              <a:gd name="connsiteX10" fmla="*/ 61864 w 1271127"/>
              <a:gd name="connsiteY10" fmla="*/ 1732032 h 2298618"/>
              <a:gd name="connsiteX11" fmla="*/ 101464 w 1271127"/>
              <a:gd name="connsiteY11" fmla="*/ 1740155 h 2298618"/>
              <a:gd name="connsiteX12" fmla="*/ 194880 w 1271127"/>
              <a:gd name="connsiteY12" fmla="*/ 1678554 h 2298618"/>
              <a:gd name="connsiteX13" fmla="*/ 306573 w 1271127"/>
              <a:gd name="connsiteY13" fmla="*/ 1416246 h 2298618"/>
              <a:gd name="connsiteX14" fmla="*/ 306573 w 1271127"/>
              <a:gd name="connsiteY14" fmla="*/ 2298618 h 2298618"/>
              <a:gd name="connsiteX15" fmla="*/ 509650 w 1271127"/>
              <a:gd name="connsiteY15" fmla="*/ 2298618 h 2298618"/>
              <a:gd name="connsiteX16" fmla="*/ 509650 w 1271127"/>
              <a:gd name="connsiteY16" fmla="*/ 1689385 h 2298618"/>
              <a:gd name="connsiteX17" fmla="*/ 611189 w 1271127"/>
              <a:gd name="connsiteY17" fmla="*/ 1689385 h 2298618"/>
              <a:gd name="connsiteX18" fmla="*/ 611189 w 1271127"/>
              <a:gd name="connsiteY18" fmla="*/ 2298618 h 2298618"/>
              <a:gd name="connsiteX19" fmla="*/ 814267 w 1271127"/>
              <a:gd name="connsiteY19" fmla="*/ 2298618 h 2298618"/>
              <a:gd name="connsiteX20" fmla="*/ 814267 w 1271127"/>
              <a:gd name="connsiteY20" fmla="*/ 1188799 h 2298618"/>
              <a:gd name="connsiteX21" fmla="*/ 1242761 w 1271127"/>
              <a:gd name="connsiteY21" fmla="*/ 744397 h 2298618"/>
              <a:gd name="connsiteX22" fmla="*/ 1240053 w 1271127"/>
              <a:gd name="connsiteY22" fmla="*/ 600889 h 2298618"/>
              <a:gd name="connsiteX23" fmla="*/ 1217714 w 1271127"/>
              <a:gd name="connsiteY23" fmla="*/ 584981 h 2298618"/>
              <a:gd name="connsiteX24" fmla="*/ 1235991 w 1271127"/>
              <a:gd name="connsiteY24" fmla="*/ 513904 h 2298618"/>
              <a:gd name="connsiteX25" fmla="*/ 1269838 w 1271127"/>
              <a:gd name="connsiteY25" fmla="*/ 267842 h 2298618"/>
              <a:gd name="connsiteX26" fmla="*/ 1235991 w 1271127"/>
              <a:gd name="connsiteY26" fmla="*/ 21779 h 2298618"/>
              <a:gd name="connsiteX0" fmla="*/ 1235991 w 1271127"/>
              <a:gd name="connsiteY0" fmla="*/ 0 h 2276839"/>
              <a:gd name="connsiteX1" fmla="*/ 1203499 w 1271127"/>
              <a:gd name="connsiteY1" fmla="*/ 246063 h 2276839"/>
              <a:gd name="connsiteX2" fmla="*/ 1169653 w 1271127"/>
              <a:gd name="connsiteY2" fmla="*/ 473848 h 2276839"/>
              <a:gd name="connsiteX3" fmla="*/ 1149683 w 1271127"/>
              <a:gd name="connsiteY3" fmla="*/ 552710 h 2276839"/>
              <a:gd name="connsiteX4" fmla="*/ 1095191 w 1271127"/>
              <a:gd name="connsiteY4" fmla="*/ 581818 h 2276839"/>
              <a:gd name="connsiteX5" fmla="*/ 734728 w 1271127"/>
              <a:gd name="connsiteY5" fmla="*/ 956834 h 2276839"/>
              <a:gd name="connsiteX6" fmla="*/ 502204 w 1271127"/>
              <a:gd name="connsiteY6" fmla="*/ 956834 h 2276839"/>
              <a:gd name="connsiteX7" fmla="*/ 177280 w 1271127"/>
              <a:gd name="connsiteY7" fmla="*/ 1176835 h 2276839"/>
              <a:gd name="connsiteX8" fmla="*/ 8049 w 1271127"/>
              <a:gd name="connsiteY8" fmla="*/ 1577237 h 2276839"/>
              <a:gd name="connsiteX9" fmla="*/ 61864 w 1271127"/>
              <a:gd name="connsiteY9" fmla="*/ 1710253 h 2276839"/>
              <a:gd name="connsiteX10" fmla="*/ 101464 w 1271127"/>
              <a:gd name="connsiteY10" fmla="*/ 1718376 h 2276839"/>
              <a:gd name="connsiteX11" fmla="*/ 194880 w 1271127"/>
              <a:gd name="connsiteY11" fmla="*/ 1656775 h 2276839"/>
              <a:gd name="connsiteX12" fmla="*/ 306573 w 1271127"/>
              <a:gd name="connsiteY12" fmla="*/ 1394467 h 2276839"/>
              <a:gd name="connsiteX13" fmla="*/ 306573 w 1271127"/>
              <a:gd name="connsiteY13" fmla="*/ 2276839 h 2276839"/>
              <a:gd name="connsiteX14" fmla="*/ 509650 w 1271127"/>
              <a:gd name="connsiteY14" fmla="*/ 2276839 h 2276839"/>
              <a:gd name="connsiteX15" fmla="*/ 509650 w 1271127"/>
              <a:gd name="connsiteY15" fmla="*/ 1667606 h 2276839"/>
              <a:gd name="connsiteX16" fmla="*/ 611189 w 1271127"/>
              <a:gd name="connsiteY16" fmla="*/ 1667606 h 2276839"/>
              <a:gd name="connsiteX17" fmla="*/ 611189 w 1271127"/>
              <a:gd name="connsiteY17" fmla="*/ 2276839 h 2276839"/>
              <a:gd name="connsiteX18" fmla="*/ 814267 w 1271127"/>
              <a:gd name="connsiteY18" fmla="*/ 2276839 h 2276839"/>
              <a:gd name="connsiteX19" fmla="*/ 814267 w 1271127"/>
              <a:gd name="connsiteY19" fmla="*/ 1167020 h 2276839"/>
              <a:gd name="connsiteX20" fmla="*/ 1242761 w 1271127"/>
              <a:gd name="connsiteY20" fmla="*/ 722618 h 2276839"/>
              <a:gd name="connsiteX21" fmla="*/ 1240053 w 1271127"/>
              <a:gd name="connsiteY21" fmla="*/ 579110 h 2276839"/>
              <a:gd name="connsiteX22" fmla="*/ 1217714 w 1271127"/>
              <a:gd name="connsiteY22" fmla="*/ 563202 h 2276839"/>
              <a:gd name="connsiteX23" fmla="*/ 1235991 w 1271127"/>
              <a:gd name="connsiteY23" fmla="*/ 492125 h 2276839"/>
              <a:gd name="connsiteX24" fmla="*/ 1269838 w 1271127"/>
              <a:gd name="connsiteY24" fmla="*/ 246063 h 2276839"/>
              <a:gd name="connsiteX25" fmla="*/ 1235991 w 1271127"/>
              <a:gd name="connsiteY25" fmla="*/ 0 h 2276839"/>
              <a:gd name="connsiteX0" fmla="*/ 1269838 w 1271127"/>
              <a:gd name="connsiteY0" fmla="*/ 29627 h 2060403"/>
              <a:gd name="connsiteX1" fmla="*/ 1203499 w 1271127"/>
              <a:gd name="connsiteY1" fmla="*/ 29627 h 2060403"/>
              <a:gd name="connsiteX2" fmla="*/ 1169653 w 1271127"/>
              <a:gd name="connsiteY2" fmla="*/ 257412 h 2060403"/>
              <a:gd name="connsiteX3" fmla="*/ 1149683 w 1271127"/>
              <a:gd name="connsiteY3" fmla="*/ 336274 h 2060403"/>
              <a:gd name="connsiteX4" fmla="*/ 1095191 w 1271127"/>
              <a:gd name="connsiteY4" fmla="*/ 365382 h 2060403"/>
              <a:gd name="connsiteX5" fmla="*/ 734728 w 1271127"/>
              <a:gd name="connsiteY5" fmla="*/ 740398 h 2060403"/>
              <a:gd name="connsiteX6" fmla="*/ 502204 w 1271127"/>
              <a:gd name="connsiteY6" fmla="*/ 740398 h 2060403"/>
              <a:gd name="connsiteX7" fmla="*/ 177280 w 1271127"/>
              <a:gd name="connsiteY7" fmla="*/ 960399 h 2060403"/>
              <a:gd name="connsiteX8" fmla="*/ 8049 w 1271127"/>
              <a:gd name="connsiteY8" fmla="*/ 1360801 h 2060403"/>
              <a:gd name="connsiteX9" fmla="*/ 61864 w 1271127"/>
              <a:gd name="connsiteY9" fmla="*/ 1493817 h 2060403"/>
              <a:gd name="connsiteX10" fmla="*/ 101464 w 1271127"/>
              <a:gd name="connsiteY10" fmla="*/ 1501940 h 2060403"/>
              <a:gd name="connsiteX11" fmla="*/ 194880 w 1271127"/>
              <a:gd name="connsiteY11" fmla="*/ 1440339 h 2060403"/>
              <a:gd name="connsiteX12" fmla="*/ 306573 w 1271127"/>
              <a:gd name="connsiteY12" fmla="*/ 1178031 h 2060403"/>
              <a:gd name="connsiteX13" fmla="*/ 306573 w 1271127"/>
              <a:gd name="connsiteY13" fmla="*/ 2060403 h 2060403"/>
              <a:gd name="connsiteX14" fmla="*/ 509650 w 1271127"/>
              <a:gd name="connsiteY14" fmla="*/ 2060403 h 2060403"/>
              <a:gd name="connsiteX15" fmla="*/ 509650 w 1271127"/>
              <a:gd name="connsiteY15" fmla="*/ 1451170 h 2060403"/>
              <a:gd name="connsiteX16" fmla="*/ 611189 w 1271127"/>
              <a:gd name="connsiteY16" fmla="*/ 1451170 h 2060403"/>
              <a:gd name="connsiteX17" fmla="*/ 611189 w 1271127"/>
              <a:gd name="connsiteY17" fmla="*/ 2060403 h 2060403"/>
              <a:gd name="connsiteX18" fmla="*/ 814267 w 1271127"/>
              <a:gd name="connsiteY18" fmla="*/ 2060403 h 2060403"/>
              <a:gd name="connsiteX19" fmla="*/ 814267 w 1271127"/>
              <a:gd name="connsiteY19" fmla="*/ 950584 h 2060403"/>
              <a:gd name="connsiteX20" fmla="*/ 1242761 w 1271127"/>
              <a:gd name="connsiteY20" fmla="*/ 506182 h 2060403"/>
              <a:gd name="connsiteX21" fmla="*/ 1240053 w 1271127"/>
              <a:gd name="connsiteY21" fmla="*/ 362674 h 2060403"/>
              <a:gd name="connsiteX22" fmla="*/ 1217714 w 1271127"/>
              <a:gd name="connsiteY22" fmla="*/ 346766 h 2060403"/>
              <a:gd name="connsiteX23" fmla="*/ 1235991 w 1271127"/>
              <a:gd name="connsiteY23" fmla="*/ 275689 h 2060403"/>
              <a:gd name="connsiteX24" fmla="*/ 1269838 w 1271127"/>
              <a:gd name="connsiteY24" fmla="*/ 29627 h 2060403"/>
              <a:gd name="connsiteX0" fmla="*/ 1235991 w 1271127"/>
              <a:gd name="connsiteY0" fmla="*/ 246062 h 2030776"/>
              <a:gd name="connsiteX1" fmla="*/ 1203499 w 1271127"/>
              <a:gd name="connsiteY1" fmla="*/ 0 h 2030776"/>
              <a:gd name="connsiteX2" fmla="*/ 1169653 w 1271127"/>
              <a:gd name="connsiteY2" fmla="*/ 227785 h 2030776"/>
              <a:gd name="connsiteX3" fmla="*/ 1149683 w 1271127"/>
              <a:gd name="connsiteY3" fmla="*/ 306647 h 2030776"/>
              <a:gd name="connsiteX4" fmla="*/ 1095191 w 1271127"/>
              <a:gd name="connsiteY4" fmla="*/ 335755 h 2030776"/>
              <a:gd name="connsiteX5" fmla="*/ 734728 w 1271127"/>
              <a:gd name="connsiteY5" fmla="*/ 710771 h 2030776"/>
              <a:gd name="connsiteX6" fmla="*/ 502204 w 1271127"/>
              <a:gd name="connsiteY6" fmla="*/ 710771 h 2030776"/>
              <a:gd name="connsiteX7" fmla="*/ 177280 w 1271127"/>
              <a:gd name="connsiteY7" fmla="*/ 930772 h 2030776"/>
              <a:gd name="connsiteX8" fmla="*/ 8049 w 1271127"/>
              <a:gd name="connsiteY8" fmla="*/ 1331174 h 2030776"/>
              <a:gd name="connsiteX9" fmla="*/ 61864 w 1271127"/>
              <a:gd name="connsiteY9" fmla="*/ 1464190 h 2030776"/>
              <a:gd name="connsiteX10" fmla="*/ 101464 w 1271127"/>
              <a:gd name="connsiteY10" fmla="*/ 1472313 h 2030776"/>
              <a:gd name="connsiteX11" fmla="*/ 194880 w 1271127"/>
              <a:gd name="connsiteY11" fmla="*/ 1410712 h 2030776"/>
              <a:gd name="connsiteX12" fmla="*/ 306573 w 1271127"/>
              <a:gd name="connsiteY12" fmla="*/ 1148404 h 2030776"/>
              <a:gd name="connsiteX13" fmla="*/ 306573 w 1271127"/>
              <a:gd name="connsiteY13" fmla="*/ 2030776 h 2030776"/>
              <a:gd name="connsiteX14" fmla="*/ 509650 w 1271127"/>
              <a:gd name="connsiteY14" fmla="*/ 2030776 h 2030776"/>
              <a:gd name="connsiteX15" fmla="*/ 509650 w 1271127"/>
              <a:gd name="connsiteY15" fmla="*/ 1421543 h 2030776"/>
              <a:gd name="connsiteX16" fmla="*/ 611189 w 1271127"/>
              <a:gd name="connsiteY16" fmla="*/ 1421543 h 2030776"/>
              <a:gd name="connsiteX17" fmla="*/ 611189 w 1271127"/>
              <a:gd name="connsiteY17" fmla="*/ 2030776 h 2030776"/>
              <a:gd name="connsiteX18" fmla="*/ 814267 w 1271127"/>
              <a:gd name="connsiteY18" fmla="*/ 2030776 h 2030776"/>
              <a:gd name="connsiteX19" fmla="*/ 814267 w 1271127"/>
              <a:gd name="connsiteY19" fmla="*/ 920957 h 2030776"/>
              <a:gd name="connsiteX20" fmla="*/ 1242761 w 1271127"/>
              <a:gd name="connsiteY20" fmla="*/ 476555 h 2030776"/>
              <a:gd name="connsiteX21" fmla="*/ 1240053 w 1271127"/>
              <a:gd name="connsiteY21" fmla="*/ 333047 h 2030776"/>
              <a:gd name="connsiteX22" fmla="*/ 1217714 w 1271127"/>
              <a:gd name="connsiteY22" fmla="*/ 317139 h 2030776"/>
              <a:gd name="connsiteX23" fmla="*/ 1235991 w 1271127"/>
              <a:gd name="connsiteY23" fmla="*/ 246062 h 2030776"/>
              <a:gd name="connsiteX0" fmla="*/ 1235991 w 1271127"/>
              <a:gd name="connsiteY0" fmla="*/ 21779 h 1806493"/>
              <a:gd name="connsiteX1" fmla="*/ 1169653 w 1271127"/>
              <a:gd name="connsiteY1" fmla="*/ 3502 h 1806493"/>
              <a:gd name="connsiteX2" fmla="*/ 1149683 w 1271127"/>
              <a:gd name="connsiteY2" fmla="*/ 82364 h 1806493"/>
              <a:gd name="connsiteX3" fmla="*/ 1095191 w 1271127"/>
              <a:gd name="connsiteY3" fmla="*/ 111472 h 1806493"/>
              <a:gd name="connsiteX4" fmla="*/ 734728 w 1271127"/>
              <a:gd name="connsiteY4" fmla="*/ 486488 h 1806493"/>
              <a:gd name="connsiteX5" fmla="*/ 502204 w 1271127"/>
              <a:gd name="connsiteY5" fmla="*/ 486488 h 1806493"/>
              <a:gd name="connsiteX6" fmla="*/ 177280 w 1271127"/>
              <a:gd name="connsiteY6" fmla="*/ 706489 h 1806493"/>
              <a:gd name="connsiteX7" fmla="*/ 8049 w 1271127"/>
              <a:gd name="connsiteY7" fmla="*/ 1106891 h 1806493"/>
              <a:gd name="connsiteX8" fmla="*/ 61864 w 1271127"/>
              <a:gd name="connsiteY8" fmla="*/ 1239907 h 1806493"/>
              <a:gd name="connsiteX9" fmla="*/ 101464 w 1271127"/>
              <a:gd name="connsiteY9" fmla="*/ 1248030 h 1806493"/>
              <a:gd name="connsiteX10" fmla="*/ 194880 w 1271127"/>
              <a:gd name="connsiteY10" fmla="*/ 1186429 h 1806493"/>
              <a:gd name="connsiteX11" fmla="*/ 306573 w 1271127"/>
              <a:gd name="connsiteY11" fmla="*/ 924121 h 1806493"/>
              <a:gd name="connsiteX12" fmla="*/ 306573 w 1271127"/>
              <a:gd name="connsiteY12" fmla="*/ 1806493 h 1806493"/>
              <a:gd name="connsiteX13" fmla="*/ 509650 w 1271127"/>
              <a:gd name="connsiteY13" fmla="*/ 1806493 h 1806493"/>
              <a:gd name="connsiteX14" fmla="*/ 509650 w 1271127"/>
              <a:gd name="connsiteY14" fmla="*/ 1197260 h 1806493"/>
              <a:gd name="connsiteX15" fmla="*/ 611189 w 1271127"/>
              <a:gd name="connsiteY15" fmla="*/ 1197260 h 1806493"/>
              <a:gd name="connsiteX16" fmla="*/ 611189 w 1271127"/>
              <a:gd name="connsiteY16" fmla="*/ 1806493 h 1806493"/>
              <a:gd name="connsiteX17" fmla="*/ 814267 w 1271127"/>
              <a:gd name="connsiteY17" fmla="*/ 1806493 h 1806493"/>
              <a:gd name="connsiteX18" fmla="*/ 814267 w 1271127"/>
              <a:gd name="connsiteY18" fmla="*/ 696674 h 1806493"/>
              <a:gd name="connsiteX19" fmla="*/ 1242761 w 1271127"/>
              <a:gd name="connsiteY19" fmla="*/ 252272 h 1806493"/>
              <a:gd name="connsiteX20" fmla="*/ 1240053 w 1271127"/>
              <a:gd name="connsiteY20" fmla="*/ 108764 h 1806493"/>
              <a:gd name="connsiteX21" fmla="*/ 1217714 w 1271127"/>
              <a:gd name="connsiteY21" fmla="*/ 92856 h 1806493"/>
              <a:gd name="connsiteX22" fmla="*/ 1235991 w 1271127"/>
              <a:gd name="connsiteY22" fmla="*/ 21779 h 1806493"/>
              <a:gd name="connsiteX0" fmla="*/ 1235991 w 1271127"/>
              <a:gd name="connsiteY0" fmla="*/ 48 h 1784762"/>
              <a:gd name="connsiteX1" fmla="*/ 1149683 w 1271127"/>
              <a:gd name="connsiteY1" fmla="*/ 60633 h 1784762"/>
              <a:gd name="connsiteX2" fmla="*/ 1095191 w 1271127"/>
              <a:gd name="connsiteY2" fmla="*/ 89741 h 1784762"/>
              <a:gd name="connsiteX3" fmla="*/ 734728 w 1271127"/>
              <a:gd name="connsiteY3" fmla="*/ 464757 h 1784762"/>
              <a:gd name="connsiteX4" fmla="*/ 502204 w 1271127"/>
              <a:gd name="connsiteY4" fmla="*/ 464757 h 1784762"/>
              <a:gd name="connsiteX5" fmla="*/ 177280 w 1271127"/>
              <a:gd name="connsiteY5" fmla="*/ 684758 h 1784762"/>
              <a:gd name="connsiteX6" fmla="*/ 8049 w 1271127"/>
              <a:gd name="connsiteY6" fmla="*/ 1085160 h 1784762"/>
              <a:gd name="connsiteX7" fmla="*/ 61864 w 1271127"/>
              <a:gd name="connsiteY7" fmla="*/ 1218176 h 1784762"/>
              <a:gd name="connsiteX8" fmla="*/ 101464 w 1271127"/>
              <a:gd name="connsiteY8" fmla="*/ 1226299 h 1784762"/>
              <a:gd name="connsiteX9" fmla="*/ 194880 w 1271127"/>
              <a:gd name="connsiteY9" fmla="*/ 1164698 h 1784762"/>
              <a:gd name="connsiteX10" fmla="*/ 306573 w 1271127"/>
              <a:gd name="connsiteY10" fmla="*/ 902390 h 1784762"/>
              <a:gd name="connsiteX11" fmla="*/ 306573 w 1271127"/>
              <a:gd name="connsiteY11" fmla="*/ 1784762 h 1784762"/>
              <a:gd name="connsiteX12" fmla="*/ 509650 w 1271127"/>
              <a:gd name="connsiteY12" fmla="*/ 1784762 h 1784762"/>
              <a:gd name="connsiteX13" fmla="*/ 509650 w 1271127"/>
              <a:gd name="connsiteY13" fmla="*/ 1175529 h 1784762"/>
              <a:gd name="connsiteX14" fmla="*/ 611189 w 1271127"/>
              <a:gd name="connsiteY14" fmla="*/ 1175529 h 1784762"/>
              <a:gd name="connsiteX15" fmla="*/ 611189 w 1271127"/>
              <a:gd name="connsiteY15" fmla="*/ 1784762 h 1784762"/>
              <a:gd name="connsiteX16" fmla="*/ 814267 w 1271127"/>
              <a:gd name="connsiteY16" fmla="*/ 1784762 h 1784762"/>
              <a:gd name="connsiteX17" fmla="*/ 814267 w 1271127"/>
              <a:gd name="connsiteY17" fmla="*/ 674943 h 1784762"/>
              <a:gd name="connsiteX18" fmla="*/ 1242761 w 1271127"/>
              <a:gd name="connsiteY18" fmla="*/ 230541 h 1784762"/>
              <a:gd name="connsiteX19" fmla="*/ 1240053 w 1271127"/>
              <a:gd name="connsiteY19" fmla="*/ 87033 h 1784762"/>
              <a:gd name="connsiteX20" fmla="*/ 1217714 w 1271127"/>
              <a:gd name="connsiteY20" fmla="*/ 71125 h 1784762"/>
              <a:gd name="connsiteX21" fmla="*/ 1235991 w 1271127"/>
              <a:gd name="connsiteY21" fmla="*/ 48 h 1784762"/>
              <a:gd name="connsiteX0" fmla="*/ 1217714 w 1271127"/>
              <a:gd name="connsiteY0" fmla="*/ 11120 h 1724757"/>
              <a:gd name="connsiteX1" fmla="*/ 1149683 w 1271127"/>
              <a:gd name="connsiteY1" fmla="*/ 628 h 1724757"/>
              <a:gd name="connsiteX2" fmla="*/ 1095191 w 1271127"/>
              <a:gd name="connsiteY2" fmla="*/ 29736 h 1724757"/>
              <a:gd name="connsiteX3" fmla="*/ 734728 w 1271127"/>
              <a:gd name="connsiteY3" fmla="*/ 404752 h 1724757"/>
              <a:gd name="connsiteX4" fmla="*/ 502204 w 1271127"/>
              <a:gd name="connsiteY4" fmla="*/ 404752 h 1724757"/>
              <a:gd name="connsiteX5" fmla="*/ 177280 w 1271127"/>
              <a:gd name="connsiteY5" fmla="*/ 624753 h 1724757"/>
              <a:gd name="connsiteX6" fmla="*/ 8049 w 1271127"/>
              <a:gd name="connsiteY6" fmla="*/ 1025155 h 1724757"/>
              <a:gd name="connsiteX7" fmla="*/ 61864 w 1271127"/>
              <a:gd name="connsiteY7" fmla="*/ 1158171 h 1724757"/>
              <a:gd name="connsiteX8" fmla="*/ 101464 w 1271127"/>
              <a:gd name="connsiteY8" fmla="*/ 1166294 h 1724757"/>
              <a:gd name="connsiteX9" fmla="*/ 194880 w 1271127"/>
              <a:gd name="connsiteY9" fmla="*/ 1104693 h 1724757"/>
              <a:gd name="connsiteX10" fmla="*/ 306573 w 1271127"/>
              <a:gd name="connsiteY10" fmla="*/ 842385 h 1724757"/>
              <a:gd name="connsiteX11" fmla="*/ 306573 w 1271127"/>
              <a:gd name="connsiteY11" fmla="*/ 1724757 h 1724757"/>
              <a:gd name="connsiteX12" fmla="*/ 509650 w 1271127"/>
              <a:gd name="connsiteY12" fmla="*/ 1724757 h 1724757"/>
              <a:gd name="connsiteX13" fmla="*/ 509650 w 1271127"/>
              <a:gd name="connsiteY13" fmla="*/ 1115524 h 1724757"/>
              <a:gd name="connsiteX14" fmla="*/ 611189 w 1271127"/>
              <a:gd name="connsiteY14" fmla="*/ 1115524 h 1724757"/>
              <a:gd name="connsiteX15" fmla="*/ 611189 w 1271127"/>
              <a:gd name="connsiteY15" fmla="*/ 1724757 h 1724757"/>
              <a:gd name="connsiteX16" fmla="*/ 814267 w 1271127"/>
              <a:gd name="connsiteY16" fmla="*/ 1724757 h 1724757"/>
              <a:gd name="connsiteX17" fmla="*/ 814267 w 1271127"/>
              <a:gd name="connsiteY17" fmla="*/ 614938 h 1724757"/>
              <a:gd name="connsiteX18" fmla="*/ 1242761 w 1271127"/>
              <a:gd name="connsiteY18" fmla="*/ 170536 h 1724757"/>
              <a:gd name="connsiteX19" fmla="*/ 1240053 w 1271127"/>
              <a:gd name="connsiteY19" fmla="*/ 27028 h 1724757"/>
              <a:gd name="connsiteX20" fmla="*/ 1217714 w 1271127"/>
              <a:gd name="connsiteY20" fmla="*/ 11120 h 1724757"/>
              <a:gd name="connsiteX0" fmla="*/ 1240053 w 1271127"/>
              <a:gd name="connsiteY0" fmla="*/ 26569 h 1724298"/>
              <a:gd name="connsiteX1" fmla="*/ 1149683 w 1271127"/>
              <a:gd name="connsiteY1" fmla="*/ 169 h 1724298"/>
              <a:gd name="connsiteX2" fmla="*/ 1095191 w 1271127"/>
              <a:gd name="connsiteY2" fmla="*/ 29277 h 1724298"/>
              <a:gd name="connsiteX3" fmla="*/ 734728 w 1271127"/>
              <a:gd name="connsiteY3" fmla="*/ 404293 h 1724298"/>
              <a:gd name="connsiteX4" fmla="*/ 502204 w 1271127"/>
              <a:gd name="connsiteY4" fmla="*/ 404293 h 1724298"/>
              <a:gd name="connsiteX5" fmla="*/ 177280 w 1271127"/>
              <a:gd name="connsiteY5" fmla="*/ 624294 h 1724298"/>
              <a:gd name="connsiteX6" fmla="*/ 8049 w 1271127"/>
              <a:gd name="connsiteY6" fmla="*/ 1024696 h 1724298"/>
              <a:gd name="connsiteX7" fmla="*/ 61864 w 1271127"/>
              <a:gd name="connsiteY7" fmla="*/ 1157712 h 1724298"/>
              <a:gd name="connsiteX8" fmla="*/ 101464 w 1271127"/>
              <a:gd name="connsiteY8" fmla="*/ 1165835 h 1724298"/>
              <a:gd name="connsiteX9" fmla="*/ 194880 w 1271127"/>
              <a:gd name="connsiteY9" fmla="*/ 1104234 h 1724298"/>
              <a:gd name="connsiteX10" fmla="*/ 306573 w 1271127"/>
              <a:gd name="connsiteY10" fmla="*/ 841926 h 1724298"/>
              <a:gd name="connsiteX11" fmla="*/ 306573 w 1271127"/>
              <a:gd name="connsiteY11" fmla="*/ 1724298 h 1724298"/>
              <a:gd name="connsiteX12" fmla="*/ 509650 w 1271127"/>
              <a:gd name="connsiteY12" fmla="*/ 1724298 h 1724298"/>
              <a:gd name="connsiteX13" fmla="*/ 509650 w 1271127"/>
              <a:gd name="connsiteY13" fmla="*/ 1115065 h 1724298"/>
              <a:gd name="connsiteX14" fmla="*/ 611189 w 1271127"/>
              <a:gd name="connsiteY14" fmla="*/ 1115065 h 1724298"/>
              <a:gd name="connsiteX15" fmla="*/ 611189 w 1271127"/>
              <a:gd name="connsiteY15" fmla="*/ 1724298 h 1724298"/>
              <a:gd name="connsiteX16" fmla="*/ 814267 w 1271127"/>
              <a:gd name="connsiteY16" fmla="*/ 1724298 h 1724298"/>
              <a:gd name="connsiteX17" fmla="*/ 814267 w 1271127"/>
              <a:gd name="connsiteY17" fmla="*/ 614479 h 1724298"/>
              <a:gd name="connsiteX18" fmla="*/ 1242761 w 1271127"/>
              <a:gd name="connsiteY18" fmla="*/ 170077 h 1724298"/>
              <a:gd name="connsiteX19" fmla="*/ 1240053 w 1271127"/>
              <a:gd name="connsiteY19" fmla="*/ 26569 h 1724298"/>
              <a:gd name="connsiteX0" fmla="*/ 1240053 w 1267560"/>
              <a:gd name="connsiteY0" fmla="*/ 26569 h 1724298"/>
              <a:gd name="connsiteX1" fmla="*/ 1149683 w 1267560"/>
              <a:gd name="connsiteY1" fmla="*/ 169 h 1724298"/>
              <a:gd name="connsiteX2" fmla="*/ 1095191 w 1267560"/>
              <a:gd name="connsiteY2" fmla="*/ 29277 h 1724298"/>
              <a:gd name="connsiteX3" fmla="*/ 734728 w 1267560"/>
              <a:gd name="connsiteY3" fmla="*/ 404293 h 1724298"/>
              <a:gd name="connsiteX4" fmla="*/ 502204 w 1267560"/>
              <a:gd name="connsiteY4" fmla="*/ 404293 h 1724298"/>
              <a:gd name="connsiteX5" fmla="*/ 177280 w 1267560"/>
              <a:gd name="connsiteY5" fmla="*/ 624294 h 1724298"/>
              <a:gd name="connsiteX6" fmla="*/ 8049 w 1267560"/>
              <a:gd name="connsiteY6" fmla="*/ 1024696 h 1724298"/>
              <a:gd name="connsiteX7" fmla="*/ 61864 w 1267560"/>
              <a:gd name="connsiteY7" fmla="*/ 1157712 h 1724298"/>
              <a:gd name="connsiteX8" fmla="*/ 101464 w 1267560"/>
              <a:gd name="connsiteY8" fmla="*/ 1165835 h 1724298"/>
              <a:gd name="connsiteX9" fmla="*/ 194880 w 1267560"/>
              <a:gd name="connsiteY9" fmla="*/ 1104234 h 1724298"/>
              <a:gd name="connsiteX10" fmla="*/ 306573 w 1267560"/>
              <a:gd name="connsiteY10" fmla="*/ 841926 h 1724298"/>
              <a:gd name="connsiteX11" fmla="*/ 306573 w 1267560"/>
              <a:gd name="connsiteY11" fmla="*/ 1724298 h 1724298"/>
              <a:gd name="connsiteX12" fmla="*/ 509650 w 1267560"/>
              <a:gd name="connsiteY12" fmla="*/ 1724298 h 1724298"/>
              <a:gd name="connsiteX13" fmla="*/ 509650 w 1267560"/>
              <a:gd name="connsiteY13" fmla="*/ 1115065 h 1724298"/>
              <a:gd name="connsiteX14" fmla="*/ 611189 w 1267560"/>
              <a:gd name="connsiteY14" fmla="*/ 1115065 h 1724298"/>
              <a:gd name="connsiteX15" fmla="*/ 611189 w 1267560"/>
              <a:gd name="connsiteY15" fmla="*/ 1724298 h 1724298"/>
              <a:gd name="connsiteX16" fmla="*/ 814267 w 1267560"/>
              <a:gd name="connsiteY16" fmla="*/ 1724298 h 1724298"/>
              <a:gd name="connsiteX17" fmla="*/ 814267 w 1267560"/>
              <a:gd name="connsiteY17" fmla="*/ 614479 h 1724298"/>
              <a:gd name="connsiteX18" fmla="*/ 1235387 w 1267560"/>
              <a:gd name="connsiteY18" fmla="*/ 347058 h 1724298"/>
              <a:gd name="connsiteX19" fmla="*/ 1240053 w 1267560"/>
              <a:gd name="connsiteY19" fmla="*/ 26569 h 1724298"/>
              <a:gd name="connsiteX0" fmla="*/ 1240053 w 1267560"/>
              <a:gd name="connsiteY0" fmla="*/ 26569 h 1724298"/>
              <a:gd name="connsiteX1" fmla="*/ 1149683 w 1267560"/>
              <a:gd name="connsiteY1" fmla="*/ 169 h 1724298"/>
              <a:gd name="connsiteX2" fmla="*/ 1117314 w 1267560"/>
              <a:gd name="connsiteY2" fmla="*/ 147264 h 1724298"/>
              <a:gd name="connsiteX3" fmla="*/ 734728 w 1267560"/>
              <a:gd name="connsiteY3" fmla="*/ 404293 h 1724298"/>
              <a:gd name="connsiteX4" fmla="*/ 502204 w 1267560"/>
              <a:gd name="connsiteY4" fmla="*/ 404293 h 1724298"/>
              <a:gd name="connsiteX5" fmla="*/ 177280 w 1267560"/>
              <a:gd name="connsiteY5" fmla="*/ 624294 h 1724298"/>
              <a:gd name="connsiteX6" fmla="*/ 8049 w 1267560"/>
              <a:gd name="connsiteY6" fmla="*/ 1024696 h 1724298"/>
              <a:gd name="connsiteX7" fmla="*/ 61864 w 1267560"/>
              <a:gd name="connsiteY7" fmla="*/ 1157712 h 1724298"/>
              <a:gd name="connsiteX8" fmla="*/ 101464 w 1267560"/>
              <a:gd name="connsiteY8" fmla="*/ 1165835 h 1724298"/>
              <a:gd name="connsiteX9" fmla="*/ 194880 w 1267560"/>
              <a:gd name="connsiteY9" fmla="*/ 1104234 h 1724298"/>
              <a:gd name="connsiteX10" fmla="*/ 306573 w 1267560"/>
              <a:gd name="connsiteY10" fmla="*/ 841926 h 1724298"/>
              <a:gd name="connsiteX11" fmla="*/ 306573 w 1267560"/>
              <a:gd name="connsiteY11" fmla="*/ 1724298 h 1724298"/>
              <a:gd name="connsiteX12" fmla="*/ 509650 w 1267560"/>
              <a:gd name="connsiteY12" fmla="*/ 1724298 h 1724298"/>
              <a:gd name="connsiteX13" fmla="*/ 509650 w 1267560"/>
              <a:gd name="connsiteY13" fmla="*/ 1115065 h 1724298"/>
              <a:gd name="connsiteX14" fmla="*/ 611189 w 1267560"/>
              <a:gd name="connsiteY14" fmla="*/ 1115065 h 1724298"/>
              <a:gd name="connsiteX15" fmla="*/ 611189 w 1267560"/>
              <a:gd name="connsiteY15" fmla="*/ 1724298 h 1724298"/>
              <a:gd name="connsiteX16" fmla="*/ 814267 w 1267560"/>
              <a:gd name="connsiteY16" fmla="*/ 1724298 h 1724298"/>
              <a:gd name="connsiteX17" fmla="*/ 814267 w 1267560"/>
              <a:gd name="connsiteY17" fmla="*/ 614479 h 1724298"/>
              <a:gd name="connsiteX18" fmla="*/ 1235387 w 1267560"/>
              <a:gd name="connsiteY18" fmla="*/ 347058 h 1724298"/>
              <a:gd name="connsiteX19" fmla="*/ 1240053 w 1267560"/>
              <a:gd name="connsiteY19" fmla="*/ 26569 h 1724298"/>
              <a:gd name="connsiteX0" fmla="*/ 1235387 w 1249928"/>
              <a:gd name="connsiteY0" fmla="*/ 346889 h 1724129"/>
              <a:gd name="connsiteX1" fmla="*/ 1149683 w 1249928"/>
              <a:gd name="connsiteY1" fmla="*/ 0 h 1724129"/>
              <a:gd name="connsiteX2" fmla="*/ 1117314 w 1249928"/>
              <a:gd name="connsiteY2" fmla="*/ 147095 h 1724129"/>
              <a:gd name="connsiteX3" fmla="*/ 734728 w 1249928"/>
              <a:gd name="connsiteY3" fmla="*/ 404124 h 1724129"/>
              <a:gd name="connsiteX4" fmla="*/ 502204 w 1249928"/>
              <a:gd name="connsiteY4" fmla="*/ 404124 h 1724129"/>
              <a:gd name="connsiteX5" fmla="*/ 177280 w 1249928"/>
              <a:gd name="connsiteY5" fmla="*/ 624125 h 1724129"/>
              <a:gd name="connsiteX6" fmla="*/ 8049 w 1249928"/>
              <a:gd name="connsiteY6" fmla="*/ 1024527 h 1724129"/>
              <a:gd name="connsiteX7" fmla="*/ 61864 w 1249928"/>
              <a:gd name="connsiteY7" fmla="*/ 1157543 h 1724129"/>
              <a:gd name="connsiteX8" fmla="*/ 101464 w 1249928"/>
              <a:gd name="connsiteY8" fmla="*/ 1165666 h 1724129"/>
              <a:gd name="connsiteX9" fmla="*/ 194880 w 1249928"/>
              <a:gd name="connsiteY9" fmla="*/ 1104065 h 1724129"/>
              <a:gd name="connsiteX10" fmla="*/ 306573 w 1249928"/>
              <a:gd name="connsiteY10" fmla="*/ 841757 h 1724129"/>
              <a:gd name="connsiteX11" fmla="*/ 306573 w 1249928"/>
              <a:gd name="connsiteY11" fmla="*/ 1724129 h 1724129"/>
              <a:gd name="connsiteX12" fmla="*/ 509650 w 1249928"/>
              <a:gd name="connsiteY12" fmla="*/ 1724129 h 1724129"/>
              <a:gd name="connsiteX13" fmla="*/ 509650 w 1249928"/>
              <a:gd name="connsiteY13" fmla="*/ 1114896 h 1724129"/>
              <a:gd name="connsiteX14" fmla="*/ 611189 w 1249928"/>
              <a:gd name="connsiteY14" fmla="*/ 1114896 h 1724129"/>
              <a:gd name="connsiteX15" fmla="*/ 611189 w 1249928"/>
              <a:gd name="connsiteY15" fmla="*/ 1724129 h 1724129"/>
              <a:gd name="connsiteX16" fmla="*/ 814267 w 1249928"/>
              <a:gd name="connsiteY16" fmla="*/ 1724129 h 1724129"/>
              <a:gd name="connsiteX17" fmla="*/ 814267 w 1249928"/>
              <a:gd name="connsiteY17" fmla="*/ 614310 h 1724129"/>
              <a:gd name="connsiteX18" fmla="*/ 1235387 w 1249928"/>
              <a:gd name="connsiteY18" fmla="*/ 346889 h 1724129"/>
              <a:gd name="connsiteX0" fmla="*/ 1235387 w 1250534"/>
              <a:gd name="connsiteY0" fmla="*/ 200286 h 1577526"/>
              <a:gd name="connsiteX1" fmla="*/ 1117314 w 1250534"/>
              <a:gd name="connsiteY1" fmla="*/ 492 h 1577526"/>
              <a:gd name="connsiteX2" fmla="*/ 734728 w 1250534"/>
              <a:gd name="connsiteY2" fmla="*/ 257521 h 1577526"/>
              <a:gd name="connsiteX3" fmla="*/ 502204 w 1250534"/>
              <a:gd name="connsiteY3" fmla="*/ 257521 h 1577526"/>
              <a:gd name="connsiteX4" fmla="*/ 177280 w 1250534"/>
              <a:gd name="connsiteY4" fmla="*/ 477522 h 1577526"/>
              <a:gd name="connsiteX5" fmla="*/ 8049 w 1250534"/>
              <a:gd name="connsiteY5" fmla="*/ 877924 h 1577526"/>
              <a:gd name="connsiteX6" fmla="*/ 61864 w 1250534"/>
              <a:gd name="connsiteY6" fmla="*/ 1010940 h 1577526"/>
              <a:gd name="connsiteX7" fmla="*/ 101464 w 1250534"/>
              <a:gd name="connsiteY7" fmla="*/ 1019063 h 1577526"/>
              <a:gd name="connsiteX8" fmla="*/ 194880 w 1250534"/>
              <a:gd name="connsiteY8" fmla="*/ 957462 h 1577526"/>
              <a:gd name="connsiteX9" fmla="*/ 306573 w 1250534"/>
              <a:gd name="connsiteY9" fmla="*/ 695154 h 1577526"/>
              <a:gd name="connsiteX10" fmla="*/ 306573 w 1250534"/>
              <a:gd name="connsiteY10" fmla="*/ 1577526 h 1577526"/>
              <a:gd name="connsiteX11" fmla="*/ 509650 w 1250534"/>
              <a:gd name="connsiteY11" fmla="*/ 1577526 h 1577526"/>
              <a:gd name="connsiteX12" fmla="*/ 509650 w 1250534"/>
              <a:gd name="connsiteY12" fmla="*/ 968293 h 1577526"/>
              <a:gd name="connsiteX13" fmla="*/ 611189 w 1250534"/>
              <a:gd name="connsiteY13" fmla="*/ 968293 h 1577526"/>
              <a:gd name="connsiteX14" fmla="*/ 611189 w 1250534"/>
              <a:gd name="connsiteY14" fmla="*/ 1577526 h 1577526"/>
              <a:gd name="connsiteX15" fmla="*/ 814267 w 1250534"/>
              <a:gd name="connsiteY15" fmla="*/ 1577526 h 1577526"/>
              <a:gd name="connsiteX16" fmla="*/ 814267 w 1250534"/>
              <a:gd name="connsiteY16" fmla="*/ 467707 h 1577526"/>
              <a:gd name="connsiteX17" fmla="*/ 1235387 w 1250534"/>
              <a:gd name="connsiteY17" fmla="*/ 200286 h 157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50534" h="1577526">
                <a:moveTo>
                  <a:pt x="1235387" y="200286"/>
                </a:moveTo>
                <a:cubicBezTo>
                  <a:pt x="1285895" y="122417"/>
                  <a:pt x="1200757" y="-9047"/>
                  <a:pt x="1117314" y="492"/>
                </a:cubicBezTo>
                <a:lnTo>
                  <a:pt x="734728" y="257521"/>
                </a:lnTo>
                <a:lnTo>
                  <a:pt x="502204" y="257521"/>
                </a:lnTo>
                <a:cubicBezTo>
                  <a:pt x="343465" y="269368"/>
                  <a:pt x="209434" y="395276"/>
                  <a:pt x="177280" y="477522"/>
                </a:cubicBezTo>
                <a:cubicBezTo>
                  <a:pt x="169157" y="498845"/>
                  <a:pt x="71680" y="728662"/>
                  <a:pt x="8049" y="877924"/>
                </a:cubicBezTo>
                <a:cubicBezTo>
                  <a:pt x="-13775" y="929516"/>
                  <a:pt x="10306" y="989038"/>
                  <a:pt x="61864" y="1010940"/>
                </a:cubicBezTo>
                <a:cubicBezTo>
                  <a:pt x="74343" y="1016412"/>
                  <a:pt x="87838" y="1019181"/>
                  <a:pt x="101464" y="1019063"/>
                </a:cubicBezTo>
                <a:cubicBezTo>
                  <a:pt x="142127" y="1019086"/>
                  <a:pt x="178884" y="994849"/>
                  <a:pt x="194880" y="957462"/>
                </a:cubicBezTo>
                <a:lnTo>
                  <a:pt x="306573" y="695154"/>
                </a:lnTo>
                <a:lnTo>
                  <a:pt x="306573" y="1577526"/>
                </a:lnTo>
                <a:lnTo>
                  <a:pt x="509650" y="1577526"/>
                </a:lnTo>
                <a:lnTo>
                  <a:pt x="509650" y="968293"/>
                </a:lnTo>
                <a:lnTo>
                  <a:pt x="611189" y="968293"/>
                </a:lnTo>
                <a:lnTo>
                  <a:pt x="611189" y="1577526"/>
                </a:lnTo>
                <a:lnTo>
                  <a:pt x="814267" y="1577526"/>
                </a:lnTo>
                <a:lnTo>
                  <a:pt x="814267" y="467707"/>
                </a:lnTo>
                <a:lnTo>
                  <a:pt x="1235387" y="200286"/>
                </a:lnTo>
                <a:close/>
              </a:path>
            </a:pathLst>
          </a:custGeom>
          <a:solidFill>
            <a:srgbClr val="FF6600"/>
          </a:solidFill>
          <a:ln w="338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10">
            <a:extLst>
              <a:ext uri="{FF2B5EF4-FFF2-40B4-BE49-F238E27FC236}">
                <a16:creationId xmlns:a16="http://schemas.microsoft.com/office/drawing/2014/main" id="{15FBEF69-FFBE-479B-B74C-4621E8D6DCB7}"/>
              </a:ext>
            </a:extLst>
          </p:cNvPr>
          <p:cNvSpPr/>
          <p:nvPr/>
        </p:nvSpPr>
        <p:spPr>
          <a:xfrm rot="21565382" flipH="1">
            <a:off x="11031681" y="1529732"/>
            <a:ext cx="810931" cy="1057193"/>
          </a:xfrm>
          <a:custGeom>
            <a:avLst/>
            <a:gdLst>
              <a:gd name="connsiteX0" fmla="*/ 885544 w 885543"/>
              <a:gd name="connsiteY0" fmla="*/ 170498 h 1960722"/>
              <a:gd name="connsiteX1" fmla="*/ 736358 w 885543"/>
              <a:gd name="connsiteY1" fmla="*/ 0 h 1960722"/>
              <a:gd name="connsiteX2" fmla="*/ 587173 w 885543"/>
              <a:gd name="connsiteY2" fmla="*/ 170498 h 1960722"/>
              <a:gd name="connsiteX3" fmla="*/ 715835 w 885543"/>
              <a:gd name="connsiteY3" fmla="*/ 379655 h 1960722"/>
              <a:gd name="connsiteX4" fmla="*/ 715046 w 885543"/>
              <a:gd name="connsiteY4" fmla="*/ 383620 h 1960722"/>
              <a:gd name="connsiteX5" fmla="*/ 737168 w 885543"/>
              <a:gd name="connsiteY5" fmla="*/ 538645 h 1960722"/>
              <a:gd name="connsiteX6" fmla="*/ 757670 w 885543"/>
              <a:gd name="connsiteY6" fmla="*/ 681990 h 1960722"/>
              <a:gd name="connsiteX7" fmla="*/ 737168 w 885543"/>
              <a:gd name="connsiteY7" fmla="*/ 825336 h 1960722"/>
              <a:gd name="connsiteX8" fmla="*/ 724551 w 885543"/>
              <a:gd name="connsiteY8" fmla="*/ 875015 h 1960722"/>
              <a:gd name="connsiteX9" fmla="*/ 690452 w 885543"/>
              <a:gd name="connsiteY9" fmla="*/ 893365 h 1960722"/>
              <a:gd name="connsiteX10" fmla="*/ 462582 w 885543"/>
              <a:gd name="connsiteY10" fmla="*/ 1129547 h 1960722"/>
              <a:gd name="connsiteX11" fmla="*/ 320770 w 885543"/>
              <a:gd name="connsiteY11" fmla="*/ 1129547 h 1960722"/>
              <a:gd name="connsiteX12" fmla="*/ 316039 w 885543"/>
              <a:gd name="connsiteY12" fmla="*/ 1129717 h 1960722"/>
              <a:gd name="connsiteX13" fmla="*/ 111570 w 885543"/>
              <a:gd name="connsiteY13" fmla="*/ 1268374 h 1960722"/>
              <a:gd name="connsiteX14" fmla="*/ 5115 w 885543"/>
              <a:gd name="connsiteY14" fmla="*/ 1520370 h 1960722"/>
              <a:gd name="connsiteX15" fmla="*/ 38938 w 885543"/>
              <a:gd name="connsiteY15" fmla="*/ 1604233 h 1960722"/>
              <a:gd name="connsiteX16" fmla="*/ 122801 w 885543"/>
              <a:gd name="connsiteY16" fmla="*/ 1570411 h 1960722"/>
              <a:gd name="connsiteX17" fmla="*/ 192897 w 885543"/>
              <a:gd name="connsiteY17" fmla="*/ 1405092 h 1960722"/>
              <a:gd name="connsiteX18" fmla="*/ 192897 w 885543"/>
              <a:gd name="connsiteY18" fmla="*/ 1524867 h 1960722"/>
              <a:gd name="connsiteX19" fmla="*/ 106561 w 885543"/>
              <a:gd name="connsiteY19" fmla="*/ 1726288 h 1960722"/>
              <a:gd name="connsiteX20" fmla="*/ 192897 w 885543"/>
              <a:gd name="connsiteY20" fmla="*/ 1726288 h 1960722"/>
              <a:gd name="connsiteX21" fmla="*/ 192897 w 885543"/>
              <a:gd name="connsiteY21" fmla="*/ 1960722 h 1960722"/>
              <a:gd name="connsiteX22" fmla="*/ 320770 w 885543"/>
              <a:gd name="connsiteY22" fmla="*/ 1960722 h 1960722"/>
              <a:gd name="connsiteX23" fmla="*/ 320770 w 885543"/>
              <a:gd name="connsiteY23" fmla="*/ 1726288 h 1960722"/>
              <a:gd name="connsiteX24" fmla="*/ 384707 w 885543"/>
              <a:gd name="connsiteY24" fmla="*/ 1726288 h 1960722"/>
              <a:gd name="connsiteX25" fmla="*/ 384707 w 885543"/>
              <a:gd name="connsiteY25" fmla="*/ 1960722 h 1960722"/>
              <a:gd name="connsiteX26" fmla="*/ 512580 w 885543"/>
              <a:gd name="connsiteY26" fmla="*/ 1960722 h 1960722"/>
              <a:gd name="connsiteX27" fmla="*/ 512580 w 885543"/>
              <a:gd name="connsiteY27" fmla="*/ 1726288 h 1960722"/>
              <a:gd name="connsiteX28" fmla="*/ 596742 w 885543"/>
              <a:gd name="connsiteY28" fmla="*/ 1726288 h 1960722"/>
              <a:gd name="connsiteX29" fmla="*/ 512580 w 885543"/>
              <a:gd name="connsiteY29" fmla="*/ 1529875 h 1960722"/>
              <a:gd name="connsiteX30" fmla="*/ 512580 w 885543"/>
              <a:gd name="connsiteY30" fmla="*/ 1261895 h 1960722"/>
              <a:gd name="connsiteX31" fmla="*/ 782371 w 885543"/>
              <a:gd name="connsiteY31" fmla="*/ 982109 h 1960722"/>
              <a:gd name="connsiteX32" fmla="*/ 780688 w 885543"/>
              <a:gd name="connsiteY32" fmla="*/ 891724 h 1960722"/>
              <a:gd name="connsiteX33" fmla="*/ 766600 w 885543"/>
              <a:gd name="connsiteY33" fmla="*/ 881750 h 1960722"/>
              <a:gd name="connsiteX34" fmla="*/ 778130 w 885543"/>
              <a:gd name="connsiteY34" fmla="*/ 836994 h 1960722"/>
              <a:gd name="connsiteX35" fmla="*/ 800295 w 885543"/>
              <a:gd name="connsiteY35" fmla="*/ 681990 h 1960722"/>
              <a:gd name="connsiteX36" fmla="*/ 778173 w 885543"/>
              <a:gd name="connsiteY36" fmla="*/ 526965 h 1960722"/>
              <a:gd name="connsiteX37" fmla="*/ 757670 w 885543"/>
              <a:gd name="connsiteY37" fmla="*/ 383620 h 1960722"/>
              <a:gd name="connsiteX38" fmla="*/ 756861 w 885543"/>
              <a:gd name="connsiteY38" fmla="*/ 379655 h 1960722"/>
              <a:gd name="connsiteX39" fmla="*/ 885544 w 885543"/>
              <a:gd name="connsiteY39" fmla="*/ 170498 h 1960722"/>
              <a:gd name="connsiteX0" fmla="*/ 885544 w 885544"/>
              <a:gd name="connsiteY0" fmla="*/ 26145 h 1816369"/>
              <a:gd name="connsiteX1" fmla="*/ 587173 w 885544"/>
              <a:gd name="connsiteY1" fmla="*/ 26145 h 1816369"/>
              <a:gd name="connsiteX2" fmla="*/ 715835 w 885544"/>
              <a:gd name="connsiteY2" fmla="*/ 235302 h 1816369"/>
              <a:gd name="connsiteX3" fmla="*/ 715046 w 885544"/>
              <a:gd name="connsiteY3" fmla="*/ 239267 h 1816369"/>
              <a:gd name="connsiteX4" fmla="*/ 737168 w 885544"/>
              <a:gd name="connsiteY4" fmla="*/ 394292 h 1816369"/>
              <a:gd name="connsiteX5" fmla="*/ 757670 w 885544"/>
              <a:gd name="connsiteY5" fmla="*/ 537637 h 1816369"/>
              <a:gd name="connsiteX6" fmla="*/ 737168 w 885544"/>
              <a:gd name="connsiteY6" fmla="*/ 680983 h 1816369"/>
              <a:gd name="connsiteX7" fmla="*/ 724551 w 885544"/>
              <a:gd name="connsiteY7" fmla="*/ 730662 h 1816369"/>
              <a:gd name="connsiteX8" fmla="*/ 690452 w 885544"/>
              <a:gd name="connsiteY8" fmla="*/ 749012 h 1816369"/>
              <a:gd name="connsiteX9" fmla="*/ 462582 w 885544"/>
              <a:gd name="connsiteY9" fmla="*/ 985194 h 1816369"/>
              <a:gd name="connsiteX10" fmla="*/ 320770 w 885544"/>
              <a:gd name="connsiteY10" fmla="*/ 985194 h 1816369"/>
              <a:gd name="connsiteX11" fmla="*/ 316039 w 885544"/>
              <a:gd name="connsiteY11" fmla="*/ 985364 h 1816369"/>
              <a:gd name="connsiteX12" fmla="*/ 111570 w 885544"/>
              <a:gd name="connsiteY12" fmla="*/ 1124021 h 1816369"/>
              <a:gd name="connsiteX13" fmla="*/ 5115 w 885544"/>
              <a:gd name="connsiteY13" fmla="*/ 1376017 h 1816369"/>
              <a:gd name="connsiteX14" fmla="*/ 38938 w 885544"/>
              <a:gd name="connsiteY14" fmla="*/ 1459880 h 1816369"/>
              <a:gd name="connsiteX15" fmla="*/ 122801 w 885544"/>
              <a:gd name="connsiteY15" fmla="*/ 1426058 h 1816369"/>
              <a:gd name="connsiteX16" fmla="*/ 192897 w 885544"/>
              <a:gd name="connsiteY16" fmla="*/ 1260739 h 1816369"/>
              <a:gd name="connsiteX17" fmla="*/ 192897 w 885544"/>
              <a:gd name="connsiteY17" fmla="*/ 1380514 h 1816369"/>
              <a:gd name="connsiteX18" fmla="*/ 106561 w 885544"/>
              <a:gd name="connsiteY18" fmla="*/ 1581935 h 1816369"/>
              <a:gd name="connsiteX19" fmla="*/ 192897 w 885544"/>
              <a:gd name="connsiteY19" fmla="*/ 1581935 h 1816369"/>
              <a:gd name="connsiteX20" fmla="*/ 192897 w 885544"/>
              <a:gd name="connsiteY20" fmla="*/ 1816369 h 1816369"/>
              <a:gd name="connsiteX21" fmla="*/ 320770 w 885544"/>
              <a:gd name="connsiteY21" fmla="*/ 1816369 h 1816369"/>
              <a:gd name="connsiteX22" fmla="*/ 320770 w 885544"/>
              <a:gd name="connsiteY22" fmla="*/ 1581935 h 1816369"/>
              <a:gd name="connsiteX23" fmla="*/ 384707 w 885544"/>
              <a:gd name="connsiteY23" fmla="*/ 1581935 h 1816369"/>
              <a:gd name="connsiteX24" fmla="*/ 384707 w 885544"/>
              <a:gd name="connsiteY24" fmla="*/ 1816369 h 1816369"/>
              <a:gd name="connsiteX25" fmla="*/ 512580 w 885544"/>
              <a:gd name="connsiteY25" fmla="*/ 1816369 h 1816369"/>
              <a:gd name="connsiteX26" fmla="*/ 512580 w 885544"/>
              <a:gd name="connsiteY26" fmla="*/ 1581935 h 1816369"/>
              <a:gd name="connsiteX27" fmla="*/ 596742 w 885544"/>
              <a:gd name="connsiteY27" fmla="*/ 1581935 h 1816369"/>
              <a:gd name="connsiteX28" fmla="*/ 512580 w 885544"/>
              <a:gd name="connsiteY28" fmla="*/ 1385522 h 1816369"/>
              <a:gd name="connsiteX29" fmla="*/ 512580 w 885544"/>
              <a:gd name="connsiteY29" fmla="*/ 1117542 h 1816369"/>
              <a:gd name="connsiteX30" fmla="*/ 782371 w 885544"/>
              <a:gd name="connsiteY30" fmla="*/ 837756 h 1816369"/>
              <a:gd name="connsiteX31" fmla="*/ 780688 w 885544"/>
              <a:gd name="connsiteY31" fmla="*/ 747371 h 1816369"/>
              <a:gd name="connsiteX32" fmla="*/ 766600 w 885544"/>
              <a:gd name="connsiteY32" fmla="*/ 737397 h 1816369"/>
              <a:gd name="connsiteX33" fmla="*/ 778130 w 885544"/>
              <a:gd name="connsiteY33" fmla="*/ 692641 h 1816369"/>
              <a:gd name="connsiteX34" fmla="*/ 800295 w 885544"/>
              <a:gd name="connsiteY34" fmla="*/ 537637 h 1816369"/>
              <a:gd name="connsiteX35" fmla="*/ 778173 w 885544"/>
              <a:gd name="connsiteY35" fmla="*/ 382612 h 1816369"/>
              <a:gd name="connsiteX36" fmla="*/ 757670 w 885544"/>
              <a:gd name="connsiteY36" fmla="*/ 239267 h 1816369"/>
              <a:gd name="connsiteX37" fmla="*/ 756861 w 885544"/>
              <a:gd name="connsiteY37" fmla="*/ 235302 h 1816369"/>
              <a:gd name="connsiteX38" fmla="*/ 885544 w 885544"/>
              <a:gd name="connsiteY38" fmla="*/ 26145 h 1816369"/>
              <a:gd name="connsiteX0" fmla="*/ 885544 w 885544"/>
              <a:gd name="connsiteY0" fmla="*/ 0 h 1790224"/>
              <a:gd name="connsiteX1" fmla="*/ 715835 w 885544"/>
              <a:gd name="connsiteY1" fmla="*/ 209157 h 1790224"/>
              <a:gd name="connsiteX2" fmla="*/ 715046 w 885544"/>
              <a:gd name="connsiteY2" fmla="*/ 213122 h 1790224"/>
              <a:gd name="connsiteX3" fmla="*/ 737168 w 885544"/>
              <a:gd name="connsiteY3" fmla="*/ 368147 h 1790224"/>
              <a:gd name="connsiteX4" fmla="*/ 757670 w 885544"/>
              <a:gd name="connsiteY4" fmla="*/ 511492 h 1790224"/>
              <a:gd name="connsiteX5" fmla="*/ 737168 w 885544"/>
              <a:gd name="connsiteY5" fmla="*/ 654838 h 1790224"/>
              <a:gd name="connsiteX6" fmla="*/ 724551 w 885544"/>
              <a:gd name="connsiteY6" fmla="*/ 704517 h 1790224"/>
              <a:gd name="connsiteX7" fmla="*/ 690452 w 885544"/>
              <a:gd name="connsiteY7" fmla="*/ 722867 h 1790224"/>
              <a:gd name="connsiteX8" fmla="*/ 462582 w 885544"/>
              <a:gd name="connsiteY8" fmla="*/ 959049 h 1790224"/>
              <a:gd name="connsiteX9" fmla="*/ 320770 w 885544"/>
              <a:gd name="connsiteY9" fmla="*/ 959049 h 1790224"/>
              <a:gd name="connsiteX10" fmla="*/ 316039 w 885544"/>
              <a:gd name="connsiteY10" fmla="*/ 959219 h 1790224"/>
              <a:gd name="connsiteX11" fmla="*/ 111570 w 885544"/>
              <a:gd name="connsiteY11" fmla="*/ 1097876 h 1790224"/>
              <a:gd name="connsiteX12" fmla="*/ 5115 w 885544"/>
              <a:gd name="connsiteY12" fmla="*/ 1349872 h 1790224"/>
              <a:gd name="connsiteX13" fmla="*/ 38938 w 885544"/>
              <a:gd name="connsiteY13" fmla="*/ 1433735 h 1790224"/>
              <a:gd name="connsiteX14" fmla="*/ 122801 w 885544"/>
              <a:gd name="connsiteY14" fmla="*/ 1399913 h 1790224"/>
              <a:gd name="connsiteX15" fmla="*/ 192897 w 885544"/>
              <a:gd name="connsiteY15" fmla="*/ 1234594 h 1790224"/>
              <a:gd name="connsiteX16" fmla="*/ 192897 w 885544"/>
              <a:gd name="connsiteY16" fmla="*/ 1354369 h 1790224"/>
              <a:gd name="connsiteX17" fmla="*/ 106561 w 885544"/>
              <a:gd name="connsiteY17" fmla="*/ 1555790 h 1790224"/>
              <a:gd name="connsiteX18" fmla="*/ 192897 w 885544"/>
              <a:gd name="connsiteY18" fmla="*/ 1555790 h 1790224"/>
              <a:gd name="connsiteX19" fmla="*/ 192897 w 885544"/>
              <a:gd name="connsiteY19" fmla="*/ 1790224 h 1790224"/>
              <a:gd name="connsiteX20" fmla="*/ 320770 w 885544"/>
              <a:gd name="connsiteY20" fmla="*/ 1790224 h 1790224"/>
              <a:gd name="connsiteX21" fmla="*/ 320770 w 885544"/>
              <a:gd name="connsiteY21" fmla="*/ 1555790 h 1790224"/>
              <a:gd name="connsiteX22" fmla="*/ 384707 w 885544"/>
              <a:gd name="connsiteY22" fmla="*/ 1555790 h 1790224"/>
              <a:gd name="connsiteX23" fmla="*/ 384707 w 885544"/>
              <a:gd name="connsiteY23" fmla="*/ 1790224 h 1790224"/>
              <a:gd name="connsiteX24" fmla="*/ 512580 w 885544"/>
              <a:gd name="connsiteY24" fmla="*/ 1790224 h 1790224"/>
              <a:gd name="connsiteX25" fmla="*/ 512580 w 885544"/>
              <a:gd name="connsiteY25" fmla="*/ 1555790 h 1790224"/>
              <a:gd name="connsiteX26" fmla="*/ 596742 w 885544"/>
              <a:gd name="connsiteY26" fmla="*/ 1555790 h 1790224"/>
              <a:gd name="connsiteX27" fmla="*/ 512580 w 885544"/>
              <a:gd name="connsiteY27" fmla="*/ 1359377 h 1790224"/>
              <a:gd name="connsiteX28" fmla="*/ 512580 w 885544"/>
              <a:gd name="connsiteY28" fmla="*/ 1091397 h 1790224"/>
              <a:gd name="connsiteX29" fmla="*/ 782371 w 885544"/>
              <a:gd name="connsiteY29" fmla="*/ 811611 h 1790224"/>
              <a:gd name="connsiteX30" fmla="*/ 780688 w 885544"/>
              <a:gd name="connsiteY30" fmla="*/ 721226 h 1790224"/>
              <a:gd name="connsiteX31" fmla="*/ 766600 w 885544"/>
              <a:gd name="connsiteY31" fmla="*/ 711252 h 1790224"/>
              <a:gd name="connsiteX32" fmla="*/ 778130 w 885544"/>
              <a:gd name="connsiteY32" fmla="*/ 666496 h 1790224"/>
              <a:gd name="connsiteX33" fmla="*/ 800295 w 885544"/>
              <a:gd name="connsiteY33" fmla="*/ 511492 h 1790224"/>
              <a:gd name="connsiteX34" fmla="*/ 778173 w 885544"/>
              <a:gd name="connsiteY34" fmla="*/ 356467 h 1790224"/>
              <a:gd name="connsiteX35" fmla="*/ 757670 w 885544"/>
              <a:gd name="connsiteY35" fmla="*/ 213122 h 1790224"/>
              <a:gd name="connsiteX36" fmla="*/ 756861 w 885544"/>
              <a:gd name="connsiteY36" fmla="*/ 209157 h 1790224"/>
              <a:gd name="connsiteX37" fmla="*/ 885544 w 885544"/>
              <a:gd name="connsiteY37" fmla="*/ 0 h 1790224"/>
              <a:gd name="connsiteX0" fmla="*/ 756861 w 800388"/>
              <a:gd name="connsiteY0" fmla="*/ 496 h 1581563"/>
              <a:gd name="connsiteX1" fmla="*/ 715835 w 800388"/>
              <a:gd name="connsiteY1" fmla="*/ 496 h 1581563"/>
              <a:gd name="connsiteX2" fmla="*/ 715046 w 800388"/>
              <a:gd name="connsiteY2" fmla="*/ 4461 h 1581563"/>
              <a:gd name="connsiteX3" fmla="*/ 737168 w 800388"/>
              <a:gd name="connsiteY3" fmla="*/ 159486 h 1581563"/>
              <a:gd name="connsiteX4" fmla="*/ 757670 w 800388"/>
              <a:gd name="connsiteY4" fmla="*/ 302831 h 1581563"/>
              <a:gd name="connsiteX5" fmla="*/ 737168 w 800388"/>
              <a:gd name="connsiteY5" fmla="*/ 446177 h 1581563"/>
              <a:gd name="connsiteX6" fmla="*/ 724551 w 800388"/>
              <a:gd name="connsiteY6" fmla="*/ 495856 h 1581563"/>
              <a:gd name="connsiteX7" fmla="*/ 690452 w 800388"/>
              <a:gd name="connsiteY7" fmla="*/ 514206 h 1581563"/>
              <a:gd name="connsiteX8" fmla="*/ 462582 w 800388"/>
              <a:gd name="connsiteY8" fmla="*/ 750388 h 1581563"/>
              <a:gd name="connsiteX9" fmla="*/ 320770 w 800388"/>
              <a:gd name="connsiteY9" fmla="*/ 750388 h 1581563"/>
              <a:gd name="connsiteX10" fmla="*/ 316039 w 800388"/>
              <a:gd name="connsiteY10" fmla="*/ 750558 h 1581563"/>
              <a:gd name="connsiteX11" fmla="*/ 111570 w 800388"/>
              <a:gd name="connsiteY11" fmla="*/ 889215 h 1581563"/>
              <a:gd name="connsiteX12" fmla="*/ 5115 w 800388"/>
              <a:gd name="connsiteY12" fmla="*/ 1141211 h 1581563"/>
              <a:gd name="connsiteX13" fmla="*/ 38938 w 800388"/>
              <a:gd name="connsiteY13" fmla="*/ 1225074 h 1581563"/>
              <a:gd name="connsiteX14" fmla="*/ 122801 w 800388"/>
              <a:gd name="connsiteY14" fmla="*/ 1191252 h 1581563"/>
              <a:gd name="connsiteX15" fmla="*/ 192897 w 800388"/>
              <a:gd name="connsiteY15" fmla="*/ 1025933 h 1581563"/>
              <a:gd name="connsiteX16" fmla="*/ 192897 w 800388"/>
              <a:gd name="connsiteY16" fmla="*/ 1145708 h 1581563"/>
              <a:gd name="connsiteX17" fmla="*/ 106561 w 800388"/>
              <a:gd name="connsiteY17" fmla="*/ 1347129 h 1581563"/>
              <a:gd name="connsiteX18" fmla="*/ 192897 w 800388"/>
              <a:gd name="connsiteY18" fmla="*/ 1347129 h 1581563"/>
              <a:gd name="connsiteX19" fmla="*/ 192897 w 800388"/>
              <a:gd name="connsiteY19" fmla="*/ 1581563 h 1581563"/>
              <a:gd name="connsiteX20" fmla="*/ 320770 w 800388"/>
              <a:gd name="connsiteY20" fmla="*/ 1581563 h 1581563"/>
              <a:gd name="connsiteX21" fmla="*/ 320770 w 800388"/>
              <a:gd name="connsiteY21" fmla="*/ 1347129 h 1581563"/>
              <a:gd name="connsiteX22" fmla="*/ 384707 w 800388"/>
              <a:gd name="connsiteY22" fmla="*/ 1347129 h 1581563"/>
              <a:gd name="connsiteX23" fmla="*/ 384707 w 800388"/>
              <a:gd name="connsiteY23" fmla="*/ 1581563 h 1581563"/>
              <a:gd name="connsiteX24" fmla="*/ 512580 w 800388"/>
              <a:gd name="connsiteY24" fmla="*/ 1581563 h 1581563"/>
              <a:gd name="connsiteX25" fmla="*/ 512580 w 800388"/>
              <a:gd name="connsiteY25" fmla="*/ 1347129 h 1581563"/>
              <a:gd name="connsiteX26" fmla="*/ 596742 w 800388"/>
              <a:gd name="connsiteY26" fmla="*/ 1347129 h 1581563"/>
              <a:gd name="connsiteX27" fmla="*/ 512580 w 800388"/>
              <a:gd name="connsiteY27" fmla="*/ 1150716 h 1581563"/>
              <a:gd name="connsiteX28" fmla="*/ 512580 w 800388"/>
              <a:gd name="connsiteY28" fmla="*/ 882736 h 1581563"/>
              <a:gd name="connsiteX29" fmla="*/ 782371 w 800388"/>
              <a:gd name="connsiteY29" fmla="*/ 602950 h 1581563"/>
              <a:gd name="connsiteX30" fmla="*/ 780688 w 800388"/>
              <a:gd name="connsiteY30" fmla="*/ 512565 h 1581563"/>
              <a:gd name="connsiteX31" fmla="*/ 766600 w 800388"/>
              <a:gd name="connsiteY31" fmla="*/ 502591 h 1581563"/>
              <a:gd name="connsiteX32" fmla="*/ 778130 w 800388"/>
              <a:gd name="connsiteY32" fmla="*/ 457835 h 1581563"/>
              <a:gd name="connsiteX33" fmla="*/ 800295 w 800388"/>
              <a:gd name="connsiteY33" fmla="*/ 302831 h 1581563"/>
              <a:gd name="connsiteX34" fmla="*/ 778173 w 800388"/>
              <a:gd name="connsiteY34" fmla="*/ 147806 h 1581563"/>
              <a:gd name="connsiteX35" fmla="*/ 757670 w 800388"/>
              <a:gd name="connsiteY35" fmla="*/ 4461 h 1581563"/>
              <a:gd name="connsiteX36" fmla="*/ 756861 w 800388"/>
              <a:gd name="connsiteY36" fmla="*/ 496 h 1581563"/>
              <a:gd name="connsiteX0" fmla="*/ 757670 w 800388"/>
              <a:gd name="connsiteY0" fmla="*/ 12044 h 1589146"/>
              <a:gd name="connsiteX1" fmla="*/ 715835 w 800388"/>
              <a:gd name="connsiteY1" fmla="*/ 8079 h 1589146"/>
              <a:gd name="connsiteX2" fmla="*/ 715046 w 800388"/>
              <a:gd name="connsiteY2" fmla="*/ 12044 h 1589146"/>
              <a:gd name="connsiteX3" fmla="*/ 737168 w 800388"/>
              <a:gd name="connsiteY3" fmla="*/ 167069 h 1589146"/>
              <a:gd name="connsiteX4" fmla="*/ 757670 w 800388"/>
              <a:gd name="connsiteY4" fmla="*/ 310414 h 1589146"/>
              <a:gd name="connsiteX5" fmla="*/ 737168 w 800388"/>
              <a:gd name="connsiteY5" fmla="*/ 453760 h 1589146"/>
              <a:gd name="connsiteX6" fmla="*/ 724551 w 800388"/>
              <a:gd name="connsiteY6" fmla="*/ 503439 h 1589146"/>
              <a:gd name="connsiteX7" fmla="*/ 690452 w 800388"/>
              <a:gd name="connsiteY7" fmla="*/ 521789 h 1589146"/>
              <a:gd name="connsiteX8" fmla="*/ 462582 w 800388"/>
              <a:gd name="connsiteY8" fmla="*/ 757971 h 1589146"/>
              <a:gd name="connsiteX9" fmla="*/ 320770 w 800388"/>
              <a:gd name="connsiteY9" fmla="*/ 757971 h 1589146"/>
              <a:gd name="connsiteX10" fmla="*/ 316039 w 800388"/>
              <a:gd name="connsiteY10" fmla="*/ 758141 h 1589146"/>
              <a:gd name="connsiteX11" fmla="*/ 111570 w 800388"/>
              <a:gd name="connsiteY11" fmla="*/ 896798 h 1589146"/>
              <a:gd name="connsiteX12" fmla="*/ 5115 w 800388"/>
              <a:gd name="connsiteY12" fmla="*/ 1148794 h 1589146"/>
              <a:gd name="connsiteX13" fmla="*/ 38938 w 800388"/>
              <a:gd name="connsiteY13" fmla="*/ 1232657 h 1589146"/>
              <a:gd name="connsiteX14" fmla="*/ 122801 w 800388"/>
              <a:gd name="connsiteY14" fmla="*/ 1198835 h 1589146"/>
              <a:gd name="connsiteX15" fmla="*/ 192897 w 800388"/>
              <a:gd name="connsiteY15" fmla="*/ 1033516 h 1589146"/>
              <a:gd name="connsiteX16" fmla="*/ 192897 w 800388"/>
              <a:gd name="connsiteY16" fmla="*/ 1153291 h 1589146"/>
              <a:gd name="connsiteX17" fmla="*/ 106561 w 800388"/>
              <a:gd name="connsiteY17" fmla="*/ 1354712 h 1589146"/>
              <a:gd name="connsiteX18" fmla="*/ 192897 w 800388"/>
              <a:gd name="connsiteY18" fmla="*/ 1354712 h 1589146"/>
              <a:gd name="connsiteX19" fmla="*/ 192897 w 800388"/>
              <a:gd name="connsiteY19" fmla="*/ 1589146 h 1589146"/>
              <a:gd name="connsiteX20" fmla="*/ 320770 w 800388"/>
              <a:gd name="connsiteY20" fmla="*/ 1589146 h 1589146"/>
              <a:gd name="connsiteX21" fmla="*/ 320770 w 800388"/>
              <a:gd name="connsiteY21" fmla="*/ 1354712 h 1589146"/>
              <a:gd name="connsiteX22" fmla="*/ 384707 w 800388"/>
              <a:gd name="connsiteY22" fmla="*/ 1354712 h 1589146"/>
              <a:gd name="connsiteX23" fmla="*/ 384707 w 800388"/>
              <a:gd name="connsiteY23" fmla="*/ 1589146 h 1589146"/>
              <a:gd name="connsiteX24" fmla="*/ 512580 w 800388"/>
              <a:gd name="connsiteY24" fmla="*/ 1589146 h 1589146"/>
              <a:gd name="connsiteX25" fmla="*/ 512580 w 800388"/>
              <a:gd name="connsiteY25" fmla="*/ 1354712 h 1589146"/>
              <a:gd name="connsiteX26" fmla="*/ 596742 w 800388"/>
              <a:gd name="connsiteY26" fmla="*/ 1354712 h 1589146"/>
              <a:gd name="connsiteX27" fmla="*/ 512580 w 800388"/>
              <a:gd name="connsiteY27" fmla="*/ 1158299 h 1589146"/>
              <a:gd name="connsiteX28" fmla="*/ 512580 w 800388"/>
              <a:gd name="connsiteY28" fmla="*/ 890319 h 1589146"/>
              <a:gd name="connsiteX29" fmla="*/ 782371 w 800388"/>
              <a:gd name="connsiteY29" fmla="*/ 610533 h 1589146"/>
              <a:gd name="connsiteX30" fmla="*/ 780688 w 800388"/>
              <a:gd name="connsiteY30" fmla="*/ 520148 h 1589146"/>
              <a:gd name="connsiteX31" fmla="*/ 766600 w 800388"/>
              <a:gd name="connsiteY31" fmla="*/ 510174 h 1589146"/>
              <a:gd name="connsiteX32" fmla="*/ 778130 w 800388"/>
              <a:gd name="connsiteY32" fmla="*/ 465418 h 1589146"/>
              <a:gd name="connsiteX33" fmla="*/ 800295 w 800388"/>
              <a:gd name="connsiteY33" fmla="*/ 310414 h 1589146"/>
              <a:gd name="connsiteX34" fmla="*/ 778173 w 800388"/>
              <a:gd name="connsiteY34" fmla="*/ 155389 h 1589146"/>
              <a:gd name="connsiteX35" fmla="*/ 757670 w 800388"/>
              <a:gd name="connsiteY35" fmla="*/ 12044 h 1589146"/>
              <a:gd name="connsiteX0" fmla="*/ 757670 w 800388"/>
              <a:gd name="connsiteY0" fmla="*/ 12044 h 1589146"/>
              <a:gd name="connsiteX1" fmla="*/ 715835 w 800388"/>
              <a:gd name="connsiteY1" fmla="*/ 8079 h 1589146"/>
              <a:gd name="connsiteX2" fmla="*/ 737168 w 800388"/>
              <a:gd name="connsiteY2" fmla="*/ 167069 h 1589146"/>
              <a:gd name="connsiteX3" fmla="*/ 757670 w 800388"/>
              <a:gd name="connsiteY3" fmla="*/ 310414 h 1589146"/>
              <a:gd name="connsiteX4" fmla="*/ 737168 w 800388"/>
              <a:gd name="connsiteY4" fmla="*/ 453760 h 1589146"/>
              <a:gd name="connsiteX5" fmla="*/ 724551 w 800388"/>
              <a:gd name="connsiteY5" fmla="*/ 503439 h 1589146"/>
              <a:gd name="connsiteX6" fmla="*/ 690452 w 800388"/>
              <a:gd name="connsiteY6" fmla="*/ 521789 h 1589146"/>
              <a:gd name="connsiteX7" fmla="*/ 462582 w 800388"/>
              <a:gd name="connsiteY7" fmla="*/ 757971 h 1589146"/>
              <a:gd name="connsiteX8" fmla="*/ 320770 w 800388"/>
              <a:gd name="connsiteY8" fmla="*/ 757971 h 1589146"/>
              <a:gd name="connsiteX9" fmla="*/ 316039 w 800388"/>
              <a:gd name="connsiteY9" fmla="*/ 758141 h 1589146"/>
              <a:gd name="connsiteX10" fmla="*/ 111570 w 800388"/>
              <a:gd name="connsiteY10" fmla="*/ 896798 h 1589146"/>
              <a:gd name="connsiteX11" fmla="*/ 5115 w 800388"/>
              <a:gd name="connsiteY11" fmla="*/ 1148794 h 1589146"/>
              <a:gd name="connsiteX12" fmla="*/ 38938 w 800388"/>
              <a:gd name="connsiteY12" fmla="*/ 1232657 h 1589146"/>
              <a:gd name="connsiteX13" fmla="*/ 122801 w 800388"/>
              <a:gd name="connsiteY13" fmla="*/ 1198835 h 1589146"/>
              <a:gd name="connsiteX14" fmla="*/ 192897 w 800388"/>
              <a:gd name="connsiteY14" fmla="*/ 1033516 h 1589146"/>
              <a:gd name="connsiteX15" fmla="*/ 192897 w 800388"/>
              <a:gd name="connsiteY15" fmla="*/ 1153291 h 1589146"/>
              <a:gd name="connsiteX16" fmla="*/ 106561 w 800388"/>
              <a:gd name="connsiteY16" fmla="*/ 1354712 h 1589146"/>
              <a:gd name="connsiteX17" fmla="*/ 192897 w 800388"/>
              <a:gd name="connsiteY17" fmla="*/ 1354712 h 1589146"/>
              <a:gd name="connsiteX18" fmla="*/ 192897 w 800388"/>
              <a:gd name="connsiteY18" fmla="*/ 1589146 h 1589146"/>
              <a:gd name="connsiteX19" fmla="*/ 320770 w 800388"/>
              <a:gd name="connsiteY19" fmla="*/ 1589146 h 1589146"/>
              <a:gd name="connsiteX20" fmla="*/ 320770 w 800388"/>
              <a:gd name="connsiteY20" fmla="*/ 1354712 h 1589146"/>
              <a:gd name="connsiteX21" fmla="*/ 384707 w 800388"/>
              <a:gd name="connsiteY21" fmla="*/ 1354712 h 1589146"/>
              <a:gd name="connsiteX22" fmla="*/ 384707 w 800388"/>
              <a:gd name="connsiteY22" fmla="*/ 1589146 h 1589146"/>
              <a:gd name="connsiteX23" fmla="*/ 512580 w 800388"/>
              <a:gd name="connsiteY23" fmla="*/ 1589146 h 1589146"/>
              <a:gd name="connsiteX24" fmla="*/ 512580 w 800388"/>
              <a:gd name="connsiteY24" fmla="*/ 1354712 h 1589146"/>
              <a:gd name="connsiteX25" fmla="*/ 596742 w 800388"/>
              <a:gd name="connsiteY25" fmla="*/ 1354712 h 1589146"/>
              <a:gd name="connsiteX26" fmla="*/ 512580 w 800388"/>
              <a:gd name="connsiteY26" fmla="*/ 1158299 h 1589146"/>
              <a:gd name="connsiteX27" fmla="*/ 512580 w 800388"/>
              <a:gd name="connsiteY27" fmla="*/ 890319 h 1589146"/>
              <a:gd name="connsiteX28" fmla="*/ 782371 w 800388"/>
              <a:gd name="connsiteY28" fmla="*/ 610533 h 1589146"/>
              <a:gd name="connsiteX29" fmla="*/ 780688 w 800388"/>
              <a:gd name="connsiteY29" fmla="*/ 520148 h 1589146"/>
              <a:gd name="connsiteX30" fmla="*/ 766600 w 800388"/>
              <a:gd name="connsiteY30" fmla="*/ 510174 h 1589146"/>
              <a:gd name="connsiteX31" fmla="*/ 778130 w 800388"/>
              <a:gd name="connsiteY31" fmla="*/ 465418 h 1589146"/>
              <a:gd name="connsiteX32" fmla="*/ 800295 w 800388"/>
              <a:gd name="connsiteY32" fmla="*/ 310414 h 1589146"/>
              <a:gd name="connsiteX33" fmla="*/ 778173 w 800388"/>
              <a:gd name="connsiteY33" fmla="*/ 155389 h 1589146"/>
              <a:gd name="connsiteX34" fmla="*/ 757670 w 800388"/>
              <a:gd name="connsiteY34" fmla="*/ 12044 h 1589146"/>
              <a:gd name="connsiteX0" fmla="*/ 778173 w 800388"/>
              <a:gd name="connsiteY0" fmla="*/ 147339 h 1581096"/>
              <a:gd name="connsiteX1" fmla="*/ 715835 w 800388"/>
              <a:gd name="connsiteY1" fmla="*/ 29 h 1581096"/>
              <a:gd name="connsiteX2" fmla="*/ 737168 w 800388"/>
              <a:gd name="connsiteY2" fmla="*/ 159019 h 1581096"/>
              <a:gd name="connsiteX3" fmla="*/ 757670 w 800388"/>
              <a:gd name="connsiteY3" fmla="*/ 302364 h 1581096"/>
              <a:gd name="connsiteX4" fmla="*/ 737168 w 800388"/>
              <a:gd name="connsiteY4" fmla="*/ 445710 h 1581096"/>
              <a:gd name="connsiteX5" fmla="*/ 724551 w 800388"/>
              <a:gd name="connsiteY5" fmla="*/ 495389 h 1581096"/>
              <a:gd name="connsiteX6" fmla="*/ 690452 w 800388"/>
              <a:gd name="connsiteY6" fmla="*/ 513739 h 1581096"/>
              <a:gd name="connsiteX7" fmla="*/ 462582 w 800388"/>
              <a:gd name="connsiteY7" fmla="*/ 749921 h 1581096"/>
              <a:gd name="connsiteX8" fmla="*/ 320770 w 800388"/>
              <a:gd name="connsiteY8" fmla="*/ 749921 h 1581096"/>
              <a:gd name="connsiteX9" fmla="*/ 316039 w 800388"/>
              <a:gd name="connsiteY9" fmla="*/ 750091 h 1581096"/>
              <a:gd name="connsiteX10" fmla="*/ 111570 w 800388"/>
              <a:gd name="connsiteY10" fmla="*/ 888748 h 1581096"/>
              <a:gd name="connsiteX11" fmla="*/ 5115 w 800388"/>
              <a:gd name="connsiteY11" fmla="*/ 1140744 h 1581096"/>
              <a:gd name="connsiteX12" fmla="*/ 38938 w 800388"/>
              <a:gd name="connsiteY12" fmla="*/ 1224607 h 1581096"/>
              <a:gd name="connsiteX13" fmla="*/ 122801 w 800388"/>
              <a:gd name="connsiteY13" fmla="*/ 1190785 h 1581096"/>
              <a:gd name="connsiteX14" fmla="*/ 192897 w 800388"/>
              <a:gd name="connsiteY14" fmla="*/ 1025466 h 1581096"/>
              <a:gd name="connsiteX15" fmla="*/ 192897 w 800388"/>
              <a:gd name="connsiteY15" fmla="*/ 1145241 h 1581096"/>
              <a:gd name="connsiteX16" fmla="*/ 106561 w 800388"/>
              <a:gd name="connsiteY16" fmla="*/ 1346662 h 1581096"/>
              <a:gd name="connsiteX17" fmla="*/ 192897 w 800388"/>
              <a:gd name="connsiteY17" fmla="*/ 1346662 h 1581096"/>
              <a:gd name="connsiteX18" fmla="*/ 192897 w 800388"/>
              <a:gd name="connsiteY18" fmla="*/ 1581096 h 1581096"/>
              <a:gd name="connsiteX19" fmla="*/ 320770 w 800388"/>
              <a:gd name="connsiteY19" fmla="*/ 1581096 h 1581096"/>
              <a:gd name="connsiteX20" fmla="*/ 320770 w 800388"/>
              <a:gd name="connsiteY20" fmla="*/ 1346662 h 1581096"/>
              <a:gd name="connsiteX21" fmla="*/ 384707 w 800388"/>
              <a:gd name="connsiteY21" fmla="*/ 1346662 h 1581096"/>
              <a:gd name="connsiteX22" fmla="*/ 384707 w 800388"/>
              <a:gd name="connsiteY22" fmla="*/ 1581096 h 1581096"/>
              <a:gd name="connsiteX23" fmla="*/ 512580 w 800388"/>
              <a:gd name="connsiteY23" fmla="*/ 1581096 h 1581096"/>
              <a:gd name="connsiteX24" fmla="*/ 512580 w 800388"/>
              <a:gd name="connsiteY24" fmla="*/ 1346662 h 1581096"/>
              <a:gd name="connsiteX25" fmla="*/ 596742 w 800388"/>
              <a:gd name="connsiteY25" fmla="*/ 1346662 h 1581096"/>
              <a:gd name="connsiteX26" fmla="*/ 512580 w 800388"/>
              <a:gd name="connsiteY26" fmla="*/ 1150249 h 1581096"/>
              <a:gd name="connsiteX27" fmla="*/ 512580 w 800388"/>
              <a:gd name="connsiteY27" fmla="*/ 882269 h 1581096"/>
              <a:gd name="connsiteX28" fmla="*/ 782371 w 800388"/>
              <a:gd name="connsiteY28" fmla="*/ 602483 h 1581096"/>
              <a:gd name="connsiteX29" fmla="*/ 780688 w 800388"/>
              <a:gd name="connsiteY29" fmla="*/ 512098 h 1581096"/>
              <a:gd name="connsiteX30" fmla="*/ 766600 w 800388"/>
              <a:gd name="connsiteY30" fmla="*/ 502124 h 1581096"/>
              <a:gd name="connsiteX31" fmla="*/ 778130 w 800388"/>
              <a:gd name="connsiteY31" fmla="*/ 457368 h 1581096"/>
              <a:gd name="connsiteX32" fmla="*/ 800295 w 800388"/>
              <a:gd name="connsiteY32" fmla="*/ 302364 h 1581096"/>
              <a:gd name="connsiteX33" fmla="*/ 778173 w 800388"/>
              <a:gd name="connsiteY33" fmla="*/ 147339 h 1581096"/>
              <a:gd name="connsiteX0" fmla="*/ 778173 w 800388"/>
              <a:gd name="connsiteY0" fmla="*/ 13653 h 1447410"/>
              <a:gd name="connsiteX1" fmla="*/ 737168 w 800388"/>
              <a:gd name="connsiteY1" fmla="*/ 25333 h 1447410"/>
              <a:gd name="connsiteX2" fmla="*/ 757670 w 800388"/>
              <a:gd name="connsiteY2" fmla="*/ 168678 h 1447410"/>
              <a:gd name="connsiteX3" fmla="*/ 737168 w 800388"/>
              <a:gd name="connsiteY3" fmla="*/ 312024 h 1447410"/>
              <a:gd name="connsiteX4" fmla="*/ 724551 w 800388"/>
              <a:gd name="connsiteY4" fmla="*/ 361703 h 1447410"/>
              <a:gd name="connsiteX5" fmla="*/ 690452 w 800388"/>
              <a:gd name="connsiteY5" fmla="*/ 380053 h 1447410"/>
              <a:gd name="connsiteX6" fmla="*/ 462582 w 800388"/>
              <a:gd name="connsiteY6" fmla="*/ 616235 h 1447410"/>
              <a:gd name="connsiteX7" fmla="*/ 320770 w 800388"/>
              <a:gd name="connsiteY7" fmla="*/ 616235 h 1447410"/>
              <a:gd name="connsiteX8" fmla="*/ 316039 w 800388"/>
              <a:gd name="connsiteY8" fmla="*/ 616405 h 1447410"/>
              <a:gd name="connsiteX9" fmla="*/ 111570 w 800388"/>
              <a:gd name="connsiteY9" fmla="*/ 755062 h 1447410"/>
              <a:gd name="connsiteX10" fmla="*/ 5115 w 800388"/>
              <a:gd name="connsiteY10" fmla="*/ 1007058 h 1447410"/>
              <a:gd name="connsiteX11" fmla="*/ 38938 w 800388"/>
              <a:gd name="connsiteY11" fmla="*/ 1090921 h 1447410"/>
              <a:gd name="connsiteX12" fmla="*/ 122801 w 800388"/>
              <a:gd name="connsiteY12" fmla="*/ 1057099 h 1447410"/>
              <a:gd name="connsiteX13" fmla="*/ 192897 w 800388"/>
              <a:gd name="connsiteY13" fmla="*/ 891780 h 1447410"/>
              <a:gd name="connsiteX14" fmla="*/ 192897 w 800388"/>
              <a:gd name="connsiteY14" fmla="*/ 1011555 h 1447410"/>
              <a:gd name="connsiteX15" fmla="*/ 106561 w 800388"/>
              <a:gd name="connsiteY15" fmla="*/ 1212976 h 1447410"/>
              <a:gd name="connsiteX16" fmla="*/ 192897 w 800388"/>
              <a:gd name="connsiteY16" fmla="*/ 1212976 h 1447410"/>
              <a:gd name="connsiteX17" fmla="*/ 192897 w 800388"/>
              <a:gd name="connsiteY17" fmla="*/ 1447410 h 1447410"/>
              <a:gd name="connsiteX18" fmla="*/ 320770 w 800388"/>
              <a:gd name="connsiteY18" fmla="*/ 1447410 h 1447410"/>
              <a:gd name="connsiteX19" fmla="*/ 320770 w 800388"/>
              <a:gd name="connsiteY19" fmla="*/ 1212976 h 1447410"/>
              <a:gd name="connsiteX20" fmla="*/ 384707 w 800388"/>
              <a:gd name="connsiteY20" fmla="*/ 1212976 h 1447410"/>
              <a:gd name="connsiteX21" fmla="*/ 384707 w 800388"/>
              <a:gd name="connsiteY21" fmla="*/ 1447410 h 1447410"/>
              <a:gd name="connsiteX22" fmla="*/ 512580 w 800388"/>
              <a:gd name="connsiteY22" fmla="*/ 1447410 h 1447410"/>
              <a:gd name="connsiteX23" fmla="*/ 512580 w 800388"/>
              <a:gd name="connsiteY23" fmla="*/ 1212976 h 1447410"/>
              <a:gd name="connsiteX24" fmla="*/ 596742 w 800388"/>
              <a:gd name="connsiteY24" fmla="*/ 1212976 h 1447410"/>
              <a:gd name="connsiteX25" fmla="*/ 512580 w 800388"/>
              <a:gd name="connsiteY25" fmla="*/ 1016563 h 1447410"/>
              <a:gd name="connsiteX26" fmla="*/ 512580 w 800388"/>
              <a:gd name="connsiteY26" fmla="*/ 748583 h 1447410"/>
              <a:gd name="connsiteX27" fmla="*/ 782371 w 800388"/>
              <a:gd name="connsiteY27" fmla="*/ 468797 h 1447410"/>
              <a:gd name="connsiteX28" fmla="*/ 780688 w 800388"/>
              <a:gd name="connsiteY28" fmla="*/ 378412 h 1447410"/>
              <a:gd name="connsiteX29" fmla="*/ 766600 w 800388"/>
              <a:gd name="connsiteY29" fmla="*/ 368438 h 1447410"/>
              <a:gd name="connsiteX30" fmla="*/ 778130 w 800388"/>
              <a:gd name="connsiteY30" fmla="*/ 323682 h 1447410"/>
              <a:gd name="connsiteX31" fmla="*/ 800295 w 800388"/>
              <a:gd name="connsiteY31" fmla="*/ 168678 h 1447410"/>
              <a:gd name="connsiteX32" fmla="*/ 778173 w 800388"/>
              <a:gd name="connsiteY32" fmla="*/ 13653 h 1447410"/>
              <a:gd name="connsiteX0" fmla="*/ 800295 w 800386"/>
              <a:gd name="connsiteY0" fmla="*/ 143345 h 1422077"/>
              <a:gd name="connsiteX1" fmla="*/ 737168 w 800386"/>
              <a:gd name="connsiteY1" fmla="*/ 0 h 1422077"/>
              <a:gd name="connsiteX2" fmla="*/ 757670 w 800386"/>
              <a:gd name="connsiteY2" fmla="*/ 143345 h 1422077"/>
              <a:gd name="connsiteX3" fmla="*/ 737168 w 800386"/>
              <a:gd name="connsiteY3" fmla="*/ 286691 h 1422077"/>
              <a:gd name="connsiteX4" fmla="*/ 724551 w 800386"/>
              <a:gd name="connsiteY4" fmla="*/ 336370 h 1422077"/>
              <a:gd name="connsiteX5" fmla="*/ 690452 w 800386"/>
              <a:gd name="connsiteY5" fmla="*/ 354720 h 1422077"/>
              <a:gd name="connsiteX6" fmla="*/ 462582 w 800386"/>
              <a:gd name="connsiteY6" fmla="*/ 590902 h 1422077"/>
              <a:gd name="connsiteX7" fmla="*/ 320770 w 800386"/>
              <a:gd name="connsiteY7" fmla="*/ 590902 h 1422077"/>
              <a:gd name="connsiteX8" fmla="*/ 316039 w 800386"/>
              <a:gd name="connsiteY8" fmla="*/ 591072 h 1422077"/>
              <a:gd name="connsiteX9" fmla="*/ 111570 w 800386"/>
              <a:gd name="connsiteY9" fmla="*/ 729729 h 1422077"/>
              <a:gd name="connsiteX10" fmla="*/ 5115 w 800386"/>
              <a:gd name="connsiteY10" fmla="*/ 981725 h 1422077"/>
              <a:gd name="connsiteX11" fmla="*/ 38938 w 800386"/>
              <a:gd name="connsiteY11" fmla="*/ 1065588 h 1422077"/>
              <a:gd name="connsiteX12" fmla="*/ 122801 w 800386"/>
              <a:gd name="connsiteY12" fmla="*/ 1031766 h 1422077"/>
              <a:gd name="connsiteX13" fmla="*/ 192897 w 800386"/>
              <a:gd name="connsiteY13" fmla="*/ 866447 h 1422077"/>
              <a:gd name="connsiteX14" fmla="*/ 192897 w 800386"/>
              <a:gd name="connsiteY14" fmla="*/ 986222 h 1422077"/>
              <a:gd name="connsiteX15" fmla="*/ 106561 w 800386"/>
              <a:gd name="connsiteY15" fmla="*/ 1187643 h 1422077"/>
              <a:gd name="connsiteX16" fmla="*/ 192897 w 800386"/>
              <a:gd name="connsiteY16" fmla="*/ 1187643 h 1422077"/>
              <a:gd name="connsiteX17" fmla="*/ 192897 w 800386"/>
              <a:gd name="connsiteY17" fmla="*/ 1422077 h 1422077"/>
              <a:gd name="connsiteX18" fmla="*/ 320770 w 800386"/>
              <a:gd name="connsiteY18" fmla="*/ 1422077 h 1422077"/>
              <a:gd name="connsiteX19" fmla="*/ 320770 w 800386"/>
              <a:gd name="connsiteY19" fmla="*/ 1187643 h 1422077"/>
              <a:gd name="connsiteX20" fmla="*/ 384707 w 800386"/>
              <a:gd name="connsiteY20" fmla="*/ 1187643 h 1422077"/>
              <a:gd name="connsiteX21" fmla="*/ 384707 w 800386"/>
              <a:gd name="connsiteY21" fmla="*/ 1422077 h 1422077"/>
              <a:gd name="connsiteX22" fmla="*/ 512580 w 800386"/>
              <a:gd name="connsiteY22" fmla="*/ 1422077 h 1422077"/>
              <a:gd name="connsiteX23" fmla="*/ 512580 w 800386"/>
              <a:gd name="connsiteY23" fmla="*/ 1187643 h 1422077"/>
              <a:gd name="connsiteX24" fmla="*/ 596742 w 800386"/>
              <a:gd name="connsiteY24" fmla="*/ 1187643 h 1422077"/>
              <a:gd name="connsiteX25" fmla="*/ 512580 w 800386"/>
              <a:gd name="connsiteY25" fmla="*/ 991230 h 1422077"/>
              <a:gd name="connsiteX26" fmla="*/ 512580 w 800386"/>
              <a:gd name="connsiteY26" fmla="*/ 723250 h 1422077"/>
              <a:gd name="connsiteX27" fmla="*/ 782371 w 800386"/>
              <a:gd name="connsiteY27" fmla="*/ 443464 h 1422077"/>
              <a:gd name="connsiteX28" fmla="*/ 780688 w 800386"/>
              <a:gd name="connsiteY28" fmla="*/ 353079 h 1422077"/>
              <a:gd name="connsiteX29" fmla="*/ 766600 w 800386"/>
              <a:gd name="connsiteY29" fmla="*/ 343105 h 1422077"/>
              <a:gd name="connsiteX30" fmla="*/ 778130 w 800386"/>
              <a:gd name="connsiteY30" fmla="*/ 298349 h 1422077"/>
              <a:gd name="connsiteX31" fmla="*/ 800295 w 800386"/>
              <a:gd name="connsiteY31" fmla="*/ 143345 h 1422077"/>
              <a:gd name="connsiteX0" fmla="*/ 800295 w 800386"/>
              <a:gd name="connsiteY0" fmla="*/ 18654 h 1297386"/>
              <a:gd name="connsiteX1" fmla="*/ 757670 w 800386"/>
              <a:gd name="connsiteY1" fmla="*/ 18654 h 1297386"/>
              <a:gd name="connsiteX2" fmla="*/ 737168 w 800386"/>
              <a:gd name="connsiteY2" fmla="*/ 162000 h 1297386"/>
              <a:gd name="connsiteX3" fmla="*/ 724551 w 800386"/>
              <a:gd name="connsiteY3" fmla="*/ 211679 h 1297386"/>
              <a:gd name="connsiteX4" fmla="*/ 690452 w 800386"/>
              <a:gd name="connsiteY4" fmla="*/ 230029 h 1297386"/>
              <a:gd name="connsiteX5" fmla="*/ 462582 w 800386"/>
              <a:gd name="connsiteY5" fmla="*/ 466211 h 1297386"/>
              <a:gd name="connsiteX6" fmla="*/ 320770 w 800386"/>
              <a:gd name="connsiteY6" fmla="*/ 466211 h 1297386"/>
              <a:gd name="connsiteX7" fmla="*/ 316039 w 800386"/>
              <a:gd name="connsiteY7" fmla="*/ 466381 h 1297386"/>
              <a:gd name="connsiteX8" fmla="*/ 111570 w 800386"/>
              <a:gd name="connsiteY8" fmla="*/ 605038 h 1297386"/>
              <a:gd name="connsiteX9" fmla="*/ 5115 w 800386"/>
              <a:gd name="connsiteY9" fmla="*/ 857034 h 1297386"/>
              <a:gd name="connsiteX10" fmla="*/ 38938 w 800386"/>
              <a:gd name="connsiteY10" fmla="*/ 940897 h 1297386"/>
              <a:gd name="connsiteX11" fmla="*/ 122801 w 800386"/>
              <a:gd name="connsiteY11" fmla="*/ 907075 h 1297386"/>
              <a:gd name="connsiteX12" fmla="*/ 192897 w 800386"/>
              <a:gd name="connsiteY12" fmla="*/ 741756 h 1297386"/>
              <a:gd name="connsiteX13" fmla="*/ 192897 w 800386"/>
              <a:gd name="connsiteY13" fmla="*/ 861531 h 1297386"/>
              <a:gd name="connsiteX14" fmla="*/ 106561 w 800386"/>
              <a:gd name="connsiteY14" fmla="*/ 1062952 h 1297386"/>
              <a:gd name="connsiteX15" fmla="*/ 192897 w 800386"/>
              <a:gd name="connsiteY15" fmla="*/ 1062952 h 1297386"/>
              <a:gd name="connsiteX16" fmla="*/ 192897 w 800386"/>
              <a:gd name="connsiteY16" fmla="*/ 1297386 h 1297386"/>
              <a:gd name="connsiteX17" fmla="*/ 320770 w 800386"/>
              <a:gd name="connsiteY17" fmla="*/ 1297386 h 1297386"/>
              <a:gd name="connsiteX18" fmla="*/ 320770 w 800386"/>
              <a:gd name="connsiteY18" fmla="*/ 1062952 h 1297386"/>
              <a:gd name="connsiteX19" fmla="*/ 384707 w 800386"/>
              <a:gd name="connsiteY19" fmla="*/ 1062952 h 1297386"/>
              <a:gd name="connsiteX20" fmla="*/ 384707 w 800386"/>
              <a:gd name="connsiteY20" fmla="*/ 1297386 h 1297386"/>
              <a:gd name="connsiteX21" fmla="*/ 512580 w 800386"/>
              <a:gd name="connsiteY21" fmla="*/ 1297386 h 1297386"/>
              <a:gd name="connsiteX22" fmla="*/ 512580 w 800386"/>
              <a:gd name="connsiteY22" fmla="*/ 1062952 h 1297386"/>
              <a:gd name="connsiteX23" fmla="*/ 596742 w 800386"/>
              <a:gd name="connsiteY23" fmla="*/ 1062952 h 1297386"/>
              <a:gd name="connsiteX24" fmla="*/ 512580 w 800386"/>
              <a:gd name="connsiteY24" fmla="*/ 866539 h 1297386"/>
              <a:gd name="connsiteX25" fmla="*/ 512580 w 800386"/>
              <a:gd name="connsiteY25" fmla="*/ 598559 h 1297386"/>
              <a:gd name="connsiteX26" fmla="*/ 782371 w 800386"/>
              <a:gd name="connsiteY26" fmla="*/ 318773 h 1297386"/>
              <a:gd name="connsiteX27" fmla="*/ 780688 w 800386"/>
              <a:gd name="connsiteY27" fmla="*/ 228388 h 1297386"/>
              <a:gd name="connsiteX28" fmla="*/ 766600 w 800386"/>
              <a:gd name="connsiteY28" fmla="*/ 218414 h 1297386"/>
              <a:gd name="connsiteX29" fmla="*/ 778130 w 800386"/>
              <a:gd name="connsiteY29" fmla="*/ 173658 h 1297386"/>
              <a:gd name="connsiteX30" fmla="*/ 800295 w 800386"/>
              <a:gd name="connsiteY30" fmla="*/ 18654 h 1297386"/>
              <a:gd name="connsiteX0" fmla="*/ 778130 w 800254"/>
              <a:gd name="connsiteY0" fmla="*/ 155004 h 1278732"/>
              <a:gd name="connsiteX1" fmla="*/ 757670 w 800254"/>
              <a:gd name="connsiteY1" fmla="*/ 0 h 1278732"/>
              <a:gd name="connsiteX2" fmla="*/ 737168 w 800254"/>
              <a:gd name="connsiteY2" fmla="*/ 143346 h 1278732"/>
              <a:gd name="connsiteX3" fmla="*/ 724551 w 800254"/>
              <a:gd name="connsiteY3" fmla="*/ 193025 h 1278732"/>
              <a:gd name="connsiteX4" fmla="*/ 690452 w 800254"/>
              <a:gd name="connsiteY4" fmla="*/ 211375 h 1278732"/>
              <a:gd name="connsiteX5" fmla="*/ 462582 w 800254"/>
              <a:gd name="connsiteY5" fmla="*/ 447557 h 1278732"/>
              <a:gd name="connsiteX6" fmla="*/ 320770 w 800254"/>
              <a:gd name="connsiteY6" fmla="*/ 447557 h 1278732"/>
              <a:gd name="connsiteX7" fmla="*/ 316039 w 800254"/>
              <a:gd name="connsiteY7" fmla="*/ 447727 h 1278732"/>
              <a:gd name="connsiteX8" fmla="*/ 111570 w 800254"/>
              <a:gd name="connsiteY8" fmla="*/ 586384 h 1278732"/>
              <a:gd name="connsiteX9" fmla="*/ 5115 w 800254"/>
              <a:gd name="connsiteY9" fmla="*/ 838380 h 1278732"/>
              <a:gd name="connsiteX10" fmla="*/ 38938 w 800254"/>
              <a:gd name="connsiteY10" fmla="*/ 922243 h 1278732"/>
              <a:gd name="connsiteX11" fmla="*/ 122801 w 800254"/>
              <a:gd name="connsiteY11" fmla="*/ 888421 h 1278732"/>
              <a:gd name="connsiteX12" fmla="*/ 192897 w 800254"/>
              <a:gd name="connsiteY12" fmla="*/ 723102 h 1278732"/>
              <a:gd name="connsiteX13" fmla="*/ 192897 w 800254"/>
              <a:gd name="connsiteY13" fmla="*/ 842877 h 1278732"/>
              <a:gd name="connsiteX14" fmla="*/ 106561 w 800254"/>
              <a:gd name="connsiteY14" fmla="*/ 1044298 h 1278732"/>
              <a:gd name="connsiteX15" fmla="*/ 192897 w 800254"/>
              <a:gd name="connsiteY15" fmla="*/ 1044298 h 1278732"/>
              <a:gd name="connsiteX16" fmla="*/ 192897 w 800254"/>
              <a:gd name="connsiteY16" fmla="*/ 1278732 h 1278732"/>
              <a:gd name="connsiteX17" fmla="*/ 320770 w 800254"/>
              <a:gd name="connsiteY17" fmla="*/ 1278732 h 1278732"/>
              <a:gd name="connsiteX18" fmla="*/ 320770 w 800254"/>
              <a:gd name="connsiteY18" fmla="*/ 1044298 h 1278732"/>
              <a:gd name="connsiteX19" fmla="*/ 384707 w 800254"/>
              <a:gd name="connsiteY19" fmla="*/ 1044298 h 1278732"/>
              <a:gd name="connsiteX20" fmla="*/ 384707 w 800254"/>
              <a:gd name="connsiteY20" fmla="*/ 1278732 h 1278732"/>
              <a:gd name="connsiteX21" fmla="*/ 512580 w 800254"/>
              <a:gd name="connsiteY21" fmla="*/ 1278732 h 1278732"/>
              <a:gd name="connsiteX22" fmla="*/ 512580 w 800254"/>
              <a:gd name="connsiteY22" fmla="*/ 1044298 h 1278732"/>
              <a:gd name="connsiteX23" fmla="*/ 596742 w 800254"/>
              <a:gd name="connsiteY23" fmla="*/ 1044298 h 1278732"/>
              <a:gd name="connsiteX24" fmla="*/ 512580 w 800254"/>
              <a:gd name="connsiteY24" fmla="*/ 847885 h 1278732"/>
              <a:gd name="connsiteX25" fmla="*/ 512580 w 800254"/>
              <a:gd name="connsiteY25" fmla="*/ 579905 h 1278732"/>
              <a:gd name="connsiteX26" fmla="*/ 782371 w 800254"/>
              <a:gd name="connsiteY26" fmla="*/ 300119 h 1278732"/>
              <a:gd name="connsiteX27" fmla="*/ 780688 w 800254"/>
              <a:gd name="connsiteY27" fmla="*/ 209734 h 1278732"/>
              <a:gd name="connsiteX28" fmla="*/ 766600 w 800254"/>
              <a:gd name="connsiteY28" fmla="*/ 199760 h 1278732"/>
              <a:gd name="connsiteX29" fmla="*/ 778130 w 800254"/>
              <a:gd name="connsiteY29" fmla="*/ 155004 h 1278732"/>
              <a:gd name="connsiteX0" fmla="*/ 778130 w 800254"/>
              <a:gd name="connsiteY0" fmla="*/ 13836 h 1137564"/>
              <a:gd name="connsiteX1" fmla="*/ 737168 w 800254"/>
              <a:gd name="connsiteY1" fmla="*/ 2178 h 1137564"/>
              <a:gd name="connsiteX2" fmla="*/ 724551 w 800254"/>
              <a:gd name="connsiteY2" fmla="*/ 51857 h 1137564"/>
              <a:gd name="connsiteX3" fmla="*/ 690452 w 800254"/>
              <a:gd name="connsiteY3" fmla="*/ 70207 h 1137564"/>
              <a:gd name="connsiteX4" fmla="*/ 462582 w 800254"/>
              <a:gd name="connsiteY4" fmla="*/ 306389 h 1137564"/>
              <a:gd name="connsiteX5" fmla="*/ 320770 w 800254"/>
              <a:gd name="connsiteY5" fmla="*/ 306389 h 1137564"/>
              <a:gd name="connsiteX6" fmla="*/ 316039 w 800254"/>
              <a:gd name="connsiteY6" fmla="*/ 306559 h 1137564"/>
              <a:gd name="connsiteX7" fmla="*/ 111570 w 800254"/>
              <a:gd name="connsiteY7" fmla="*/ 445216 h 1137564"/>
              <a:gd name="connsiteX8" fmla="*/ 5115 w 800254"/>
              <a:gd name="connsiteY8" fmla="*/ 697212 h 1137564"/>
              <a:gd name="connsiteX9" fmla="*/ 38938 w 800254"/>
              <a:gd name="connsiteY9" fmla="*/ 781075 h 1137564"/>
              <a:gd name="connsiteX10" fmla="*/ 122801 w 800254"/>
              <a:gd name="connsiteY10" fmla="*/ 747253 h 1137564"/>
              <a:gd name="connsiteX11" fmla="*/ 192897 w 800254"/>
              <a:gd name="connsiteY11" fmla="*/ 581934 h 1137564"/>
              <a:gd name="connsiteX12" fmla="*/ 192897 w 800254"/>
              <a:gd name="connsiteY12" fmla="*/ 701709 h 1137564"/>
              <a:gd name="connsiteX13" fmla="*/ 106561 w 800254"/>
              <a:gd name="connsiteY13" fmla="*/ 903130 h 1137564"/>
              <a:gd name="connsiteX14" fmla="*/ 192897 w 800254"/>
              <a:gd name="connsiteY14" fmla="*/ 903130 h 1137564"/>
              <a:gd name="connsiteX15" fmla="*/ 192897 w 800254"/>
              <a:gd name="connsiteY15" fmla="*/ 1137564 h 1137564"/>
              <a:gd name="connsiteX16" fmla="*/ 320770 w 800254"/>
              <a:gd name="connsiteY16" fmla="*/ 1137564 h 1137564"/>
              <a:gd name="connsiteX17" fmla="*/ 320770 w 800254"/>
              <a:gd name="connsiteY17" fmla="*/ 903130 h 1137564"/>
              <a:gd name="connsiteX18" fmla="*/ 384707 w 800254"/>
              <a:gd name="connsiteY18" fmla="*/ 903130 h 1137564"/>
              <a:gd name="connsiteX19" fmla="*/ 384707 w 800254"/>
              <a:gd name="connsiteY19" fmla="*/ 1137564 h 1137564"/>
              <a:gd name="connsiteX20" fmla="*/ 512580 w 800254"/>
              <a:gd name="connsiteY20" fmla="*/ 1137564 h 1137564"/>
              <a:gd name="connsiteX21" fmla="*/ 512580 w 800254"/>
              <a:gd name="connsiteY21" fmla="*/ 903130 h 1137564"/>
              <a:gd name="connsiteX22" fmla="*/ 596742 w 800254"/>
              <a:gd name="connsiteY22" fmla="*/ 903130 h 1137564"/>
              <a:gd name="connsiteX23" fmla="*/ 512580 w 800254"/>
              <a:gd name="connsiteY23" fmla="*/ 706717 h 1137564"/>
              <a:gd name="connsiteX24" fmla="*/ 512580 w 800254"/>
              <a:gd name="connsiteY24" fmla="*/ 438737 h 1137564"/>
              <a:gd name="connsiteX25" fmla="*/ 782371 w 800254"/>
              <a:gd name="connsiteY25" fmla="*/ 158951 h 1137564"/>
              <a:gd name="connsiteX26" fmla="*/ 780688 w 800254"/>
              <a:gd name="connsiteY26" fmla="*/ 68566 h 1137564"/>
              <a:gd name="connsiteX27" fmla="*/ 766600 w 800254"/>
              <a:gd name="connsiteY27" fmla="*/ 58592 h 1137564"/>
              <a:gd name="connsiteX28" fmla="*/ 778130 w 800254"/>
              <a:gd name="connsiteY28" fmla="*/ 13836 h 1137564"/>
              <a:gd name="connsiteX0" fmla="*/ 766600 w 800254"/>
              <a:gd name="connsiteY0" fmla="*/ 56414 h 1135386"/>
              <a:gd name="connsiteX1" fmla="*/ 737168 w 800254"/>
              <a:gd name="connsiteY1" fmla="*/ 0 h 1135386"/>
              <a:gd name="connsiteX2" fmla="*/ 724551 w 800254"/>
              <a:gd name="connsiteY2" fmla="*/ 49679 h 1135386"/>
              <a:gd name="connsiteX3" fmla="*/ 690452 w 800254"/>
              <a:gd name="connsiteY3" fmla="*/ 68029 h 1135386"/>
              <a:gd name="connsiteX4" fmla="*/ 462582 w 800254"/>
              <a:gd name="connsiteY4" fmla="*/ 304211 h 1135386"/>
              <a:gd name="connsiteX5" fmla="*/ 320770 w 800254"/>
              <a:gd name="connsiteY5" fmla="*/ 304211 h 1135386"/>
              <a:gd name="connsiteX6" fmla="*/ 316039 w 800254"/>
              <a:gd name="connsiteY6" fmla="*/ 304381 h 1135386"/>
              <a:gd name="connsiteX7" fmla="*/ 111570 w 800254"/>
              <a:gd name="connsiteY7" fmla="*/ 443038 h 1135386"/>
              <a:gd name="connsiteX8" fmla="*/ 5115 w 800254"/>
              <a:gd name="connsiteY8" fmla="*/ 695034 h 1135386"/>
              <a:gd name="connsiteX9" fmla="*/ 38938 w 800254"/>
              <a:gd name="connsiteY9" fmla="*/ 778897 h 1135386"/>
              <a:gd name="connsiteX10" fmla="*/ 122801 w 800254"/>
              <a:gd name="connsiteY10" fmla="*/ 745075 h 1135386"/>
              <a:gd name="connsiteX11" fmla="*/ 192897 w 800254"/>
              <a:gd name="connsiteY11" fmla="*/ 579756 h 1135386"/>
              <a:gd name="connsiteX12" fmla="*/ 192897 w 800254"/>
              <a:gd name="connsiteY12" fmla="*/ 699531 h 1135386"/>
              <a:gd name="connsiteX13" fmla="*/ 106561 w 800254"/>
              <a:gd name="connsiteY13" fmla="*/ 900952 h 1135386"/>
              <a:gd name="connsiteX14" fmla="*/ 192897 w 800254"/>
              <a:gd name="connsiteY14" fmla="*/ 900952 h 1135386"/>
              <a:gd name="connsiteX15" fmla="*/ 192897 w 800254"/>
              <a:gd name="connsiteY15" fmla="*/ 1135386 h 1135386"/>
              <a:gd name="connsiteX16" fmla="*/ 320770 w 800254"/>
              <a:gd name="connsiteY16" fmla="*/ 1135386 h 1135386"/>
              <a:gd name="connsiteX17" fmla="*/ 320770 w 800254"/>
              <a:gd name="connsiteY17" fmla="*/ 900952 h 1135386"/>
              <a:gd name="connsiteX18" fmla="*/ 384707 w 800254"/>
              <a:gd name="connsiteY18" fmla="*/ 900952 h 1135386"/>
              <a:gd name="connsiteX19" fmla="*/ 384707 w 800254"/>
              <a:gd name="connsiteY19" fmla="*/ 1135386 h 1135386"/>
              <a:gd name="connsiteX20" fmla="*/ 512580 w 800254"/>
              <a:gd name="connsiteY20" fmla="*/ 1135386 h 1135386"/>
              <a:gd name="connsiteX21" fmla="*/ 512580 w 800254"/>
              <a:gd name="connsiteY21" fmla="*/ 900952 h 1135386"/>
              <a:gd name="connsiteX22" fmla="*/ 596742 w 800254"/>
              <a:gd name="connsiteY22" fmla="*/ 900952 h 1135386"/>
              <a:gd name="connsiteX23" fmla="*/ 512580 w 800254"/>
              <a:gd name="connsiteY23" fmla="*/ 704539 h 1135386"/>
              <a:gd name="connsiteX24" fmla="*/ 512580 w 800254"/>
              <a:gd name="connsiteY24" fmla="*/ 436559 h 1135386"/>
              <a:gd name="connsiteX25" fmla="*/ 782371 w 800254"/>
              <a:gd name="connsiteY25" fmla="*/ 156773 h 1135386"/>
              <a:gd name="connsiteX26" fmla="*/ 780688 w 800254"/>
              <a:gd name="connsiteY26" fmla="*/ 66388 h 1135386"/>
              <a:gd name="connsiteX27" fmla="*/ 766600 w 800254"/>
              <a:gd name="connsiteY27" fmla="*/ 56414 h 1135386"/>
              <a:gd name="connsiteX0" fmla="*/ 766600 w 800254"/>
              <a:gd name="connsiteY0" fmla="*/ 7119 h 1086091"/>
              <a:gd name="connsiteX1" fmla="*/ 724551 w 800254"/>
              <a:gd name="connsiteY1" fmla="*/ 384 h 1086091"/>
              <a:gd name="connsiteX2" fmla="*/ 690452 w 800254"/>
              <a:gd name="connsiteY2" fmla="*/ 18734 h 1086091"/>
              <a:gd name="connsiteX3" fmla="*/ 462582 w 800254"/>
              <a:gd name="connsiteY3" fmla="*/ 254916 h 1086091"/>
              <a:gd name="connsiteX4" fmla="*/ 320770 w 800254"/>
              <a:gd name="connsiteY4" fmla="*/ 254916 h 1086091"/>
              <a:gd name="connsiteX5" fmla="*/ 316039 w 800254"/>
              <a:gd name="connsiteY5" fmla="*/ 255086 h 1086091"/>
              <a:gd name="connsiteX6" fmla="*/ 111570 w 800254"/>
              <a:gd name="connsiteY6" fmla="*/ 393743 h 1086091"/>
              <a:gd name="connsiteX7" fmla="*/ 5115 w 800254"/>
              <a:gd name="connsiteY7" fmla="*/ 645739 h 1086091"/>
              <a:gd name="connsiteX8" fmla="*/ 38938 w 800254"/>
              <a:gd name="connsiteY8" fmla="*/ 729602 h 1086091"/>
              <a:gd name="connsiteX9" fmla="*/ 122801 w 800254"/>
              <a:gd name="connsiteY9" fmla="*/ 695780 h 1086091"/>
              <a:gd name="connsiteX10" fmla="*/ 192897 w 800254"/>
              <a:gd name="connsiteY10" fmla="*/ 530461 h 1086091"/>
              <a:gd name="connsiteX11" fmla="*/ 192897 w 800254"/>
              <a:gd name="connsiteY11" fmla="*/ 650236 h 1086091"/>
              <a:gd name="connsiteX12" fmla="*/ 106561 w 800254"/>
              <a:gd name="connsiteY12" fmla="*/ 851657 h 1086091"/>
              <a:gd name="connsiteX13" fmla="*/ 192897 w 800254"/>
              <a:gd name="connsiteY13" fmla="*/ 851657 h 1086091"/>
              <a:gd name="connsiteX14" fmla="*/ 192897 w 800254"/>
              <a:gd name="connsiteY14" fmla="*/ 1086091 h 1086091"/>
              <a:gd name="connsiteX15" fmla="*/ 320770 w 800254"/>
              <a:gd name="connsiteY15" fmla="*/ 1086091 h 1086091"/>
              <a:gd name="connsiteX16" fmla="*/ 320770 w 800254"/>
              <a:gd name="connsiteY16" fmla="*/ 851657 h 1086091"/>
              <a:gd name="connsiteX17" fmla="*/ 384707 w 800254"/>
              <a:gd name="connsiteY17" fmla="*/ 851657 h 1086091"/>
              <a:gd name="connsiteX18" fmla="*/ 384707 w 800254"/>
              <a:gd name="connsiteY18" fmla="*/ 1086091 h 1086091"/>
              <a:gd name="connsiteX19" fmla="*/ 512580 w 800254"/>
              <a:gd name="connsiteY19" fmla="*/ 1086091 h 1086091"/>
              <a:gd name="connsiteX20" fmla="*/ 512580 w 800254"/>
              <a:gd name="connsiteY20" fmla="*/ 851657 h 1086091"/>
              <a:gd name="connsiteX21" fmla="*/ 596742 w 800254"/>
              <a:gd name="connsiteY21" fmla="*/ 851657 h 1086091"/>
              <a:gd name="connsiteX22" fmla="*/ 512580 w 800254"/>
              <a:gd name="connsiteY22" fmla="*/ 655244 h 1086091"/>
              <a:gd name="connsiteX23" fmla="*/ 512580 w 800254"/>
              <a:gd name="connsiteY23" fmla="*/ 387264 h 1086091"/>
              <a:gd name="connsiteX24" fmla="*/ 782371 w 800254"/>
              <a:gd name="connsiteY24" fmla="*/ 107478 h 1086091"/>
              <a:gd name="connsiteX25" fmla="*/ 780688 w 800254"/>
              <a:gd name="connsiteY25" fmla="*/ 17093 h 1086091"/>
              <a:gd name="connsiteX26" fmla="*/ 766600 w 800254"/>
              <a:gd name="connsiteY26" fmla="*/ 7119 h 1086091"/>
              <a:gd name="connsiteX0" fmla="*/ 766600 w 800254"/>
              <a:gd name="connsiteY0" fmla="*/ 7119 h 1086091"/>
              <a:gd name="connsiteX1" fmla="*/ 724551 w 800254"/>
              <a:gd name="connsiteY1" fmla="*/ 384 h 1086091"/>
              <a:gd name="connsiteX2" fmla="*/ 462582 w 800254"/>
              <a:gd name="connsiteY2" fmla="*/ 254916 h 1086091"/>
              <a:gd name="connsiteX3" fmla="*/ 320770 w 800254"/>
              <a:gd name="connsiteY3" fmla="*/ 254916 h 1086091"/>
              <a:gd name="connsiteX4" fmla="*/ 316039 w 800254"/>
              <a:gd name="connsiteY4" fmla="*/ 255086 h 1086091"/>
              <a:gd name="connsiteX5" fmla="*/ 111570 w 800254"/>
              <a:gd name="connsiteY5" fmla="*/ 393743 h 1086091"/>
              <a:gd name="connsiteX6" fmla="*/ 5115 w 800254"/>
              <a:gd name="connsiteY6" fmla="*/ 645739 h 1086091"/>
              <a:gd name="connsiteX7" fmla="*/ 38938 w 800254"/>
              <a:gd name="connsiteY7" fmla="*/ 729602 h 1086091"/>
              <a:gd name="connsiteX8" fmla="*/ 122801 w 800254"/>
              <a:gd name="connsiteY8" fmla="*/ 695780 h 1086091"/>
              <a:gd name="connsiteX9" fmla="*/ 192897 w 800254"/>
              <a:gd name="connsiteY9" fmla="*/ 530461 h 1086091"/>
              <a:gd name="connsiteX10" fmla="*/ 192897 w 800254"/>
              <a:gd name="connsiteY10" fmla="*/ 650236 h 1086091"/>
              <a:gd name="connsiteX11" fmla="*/ 106561 w 800254"/>
              <a:gd name="connsiteY11" fmla="*/ 851657 h 1086091"/>
              <a:gd name="connsiteX12" fmla="*/ 192897 w 800254"/>
              <a:gd name="connsiteY12" fmla="*/ 851657 h 1086091"/>
              <a:gd name="connsiteX13" fmla="*/ 192897 w 800254"/>
              <a:gd name="connsiteY13" fmla="*/ 1086091 h 1086091"/>
              <a:gd name="connsiteX14" fmla="*/ 320770 w 800254"/>
              <a:gd name="connsiteY14" fmla="*/ 1086091 h 1086091"/>
              <a:gd name="connsiteX15" fmla="*/ 320770 w 800254"/>
              <a:gd name="connsiteY15" fmla="*/ 851657 h 1086091"/>
              <a:gd name="connsiteX16" fmla="*/ 384707 w 800254"/>
              <a:gd name="connsiteY16" fmla="*/ 851657 h 1086091"/>
              <a:gd name="connsiteX17" fmla="*/ 384707 w 800254"/>
              <a:gd name="connsiteY17" fmla="*/ 1086091 h 1086091"/>
              <a:gd name="connsiteX18" fmla="*/ 512580 w 800254"/>
              <a:gd name="connsiteY18" fmla="*/ 1086091 h 1086091"/>
              <a:gd name="connsiteX19" fmla="*/ 512580 w 800254"/>
              <a:gd name="connsiteY19" fmla="*/ 851657 h 1086091"/>
              <a:gd name="connsiteX20" fmla="*/ 596742 w 800254"/>
              <a:gd name="connsiteY20" fmla="*/ 851657 h 1086091"/>
              <a:gd name="connsiteX21" fmla="*/ 512580 w 800254"/>
              <a:gd name="connsiteY21" fmla="*/ 655244 h 1086091"/>
              <a:gd name="connsiteX22" fmla="*/ 512580 w 800254"/>
              <a:gd name="connsiteY22" fmla="*/ 387264 h 1086091"/>
              <a:gd name="connsiteX23" fmla="*/ 782371 w 800254"/>
              <a:gd name="connsiteY23" fmla="*/ 107478 h 1086091"/>
              <a:gd name="connsiteX24" fmla="*/ 780688 w 800254"/>
              <a:gd name="connsiteY24" fmla="*/ 17093 h 1086091"/>
              <a:gd name="connsiteX25" fmla="*/ 766600 w 800254"/>
              <a:gd name="connsiteY25" fmla="*/ 7119 h 1086091"/>
              <a:gd name="connsiteX0" fmla="*/ 780688 w 800254"/>
              <a:gd name="connsiteY0" fmla="*/ 33995 h 1102993"/>
              <a:gd name="connsiteX1" fmla="*/ 724551 w 800254"/>
              <a:gd name="connsiteY1" fmla="*/ 17286 h 1102993"/>
              <a:gd name="connsiteX2" fmla="*/ 462582 w 800254"/>
              <a:gd name="connsiteY2" fmla="*/ 271818 h 1102993"/>
              <a:gd name="connsiteX3" fmla="*/ 320770 w 800254"/>
              <a:gd name="connsiteY3" fmla="*/ 271818 h 1102993"/>
              <a:gd name="connsiteX4" fmla="*/ 316039 w 800254"/>
              <a:gd name="connsiteY4" fmla="*/ 271988 h 1102993"/>
              <a:gd name="connsiteX5" fmla="*/ 111570 w 800254"/>
              <a:gd name="connsiteY5" fmla="*/ 410645 h 1102993"/>
              <a:gd name="connsiteX6" fmla="*/ 5115 w 800254"/>
              <a:gd name="connsiteY6" fmla="*/ 662641 h 1102993"/>
              <a:gd name="connsiteX7" fmla="*/ 38938 w 800254"/>
              <a:gd name="connsiteY7" fmla="*/ 746504 h 1102993"/>
              <a:gd name="connsiteX8" fmla="*/ 122801 w 800254"/>
              <a:gd name="connsiteY8" fmla="*/ 712682 h 1102993"/>
              <a:gd name="connsiteX9" fmla="*/ 192897 w 800254"/>
              <a:gd name="connsiteY9" fmla="*/ 547363 h 1102993"/>
              <a:gd name="connsiteX10" fmla="*/ 192897 w 800254"/>
              <a:gd name="connsiteY10" fmla="*/ 667138 h 1102993"/>
              <a:gd name="connsiteX11" fmla="*/ 106561 w 800254"/>
              <a:gd name="connsiteY11" fmla="*/ 868559 h 1102993"/>
              <a:gd name="connsiteX12" fmla="*/ 192897 w 800254"/>
              <a:gd name="connsiteY12" fmla="*/ 868559 h 1102993"/>
              <a:gd name="connsiteX13" fmla="*/ 192897 w 800254"/>
              <a:gd name="connsiteY13" fmla="*/ 1102993 h 1102993"/>
              <a:gd name="connsiteX14" fmla="*/ 320770 w 800254"/>
              <a:gd name="connsiteY14" fmla="*/ 1102993 h 1102993"/>
              <a:gd name="connsiteX15" fmla="*/ 320770 w 800254"/>
              <a:gd name="connsiteY15" fmla="*/ 868559 h 1102993"/>
              <a:gd name="connsiteX16" fmla="*/ 384707 w 800254"/>
              <a:gd name="connsiteY16" fmla="*/ 868559 h 1102993"/>
              <a:gd name="connsiteX17" fmla="*/ 384707 w 800254"/>
              <a:gd name="connsiteY17" fmla="*/ 1102993 h 1102993"/>
              <a:gd name="connsiteX18" fmla="*/ 512580 w 800254"/>
              <a:gd name="connsiteY18" fmla="*/ 1102993 h 1102993"/>
              <a:gd name="connsiteX19" fmla="*/ 512580 w 800254"/>
              <a:gd name="connsiteY19" fmla="*/ 868559 h 1102993"/>
              <a:gd name="connsiteX20" fmla="*/ 596742 w 800254"/>
              <a:gd name="connsiteY20" fmla="*/ 868559 h 1102993"/>
              <a:gd name="connsiteX21" fmla="*/ 512580 w 800254"/>
              <a:gd name="connsiteY21" fmla="*/ 672146 h 1102993"/>
              <a:gd name="connsiteX22" fmla="*/ 512580 w 800254"/>
              <a:gd name="connsiteY22" fmla="*/ 404166 h 1102993"/>
              <a:gd name="connsiteX23" fmla="*/ 782371 w 800254"/>
              <a:gd name="connsiteY23" fmla="*/ 124380 h 1102993"/>
              <a:gd name="connsiteX24" fmla="*/ 780688 w 800254"/>
              <a:gd name="connsiteY24" fmla="*/ 33995 h 1102993"/>
              <a:gd name="connsiteX0" fmla="*/ 782371 w 795767"/>
              <a:gd name="connsiteY0" fmla="*/ 112284 h 1090897"/>
              <a:gd name="connsiteX1" fmla="*/ 724551 w 795767"/>
              <a:gd name="connsiteY1" fmla="*/ 5190 h 1090897"/>
              <a:gd name="connsiteX2" fmla="*/ 462582 w 795767"/>
              <a:gd name="connsiteY2" fmla="*/ 259722 h 1090897"/>
              <a:gd name="connsiteX3" fmla="*/ 320770 w 795767"/>
              <a:gd name="connsiteY3" fmla="*/ 259722 h 1090897"/>
              <a:gd name="connsiteX4" fmla="*/ 316039 w 795767"/>
              <a:gd name="connsiteY4" fmla="*/ 259892 h 1090897"/>
              <a:gd name="connsiteX5" fmla="*/ 111570 w 795767"/>
              <a:gd name="connsiteY5" fmla="*/ 398549 h 1090897"/>
              <a:gd name="connsiteX6" fmla="*/ 5115 w 795767"/>
              <a:gd name="connsiteY6" fmla="*/ 650545 h 1090897"/>
              <a:gd name="connsiteX7" fmla="*/ 38938 w 795767"/>
              <a:gd name="connsiteY7" fmla="*/ 734408 h 1090897"/>
              <a:gd name="connsiteX8" fmla="*/ 122801 w 795767"/>
              <a:gd name="connsiteY8" fmla="*/ 700586 h 1090897"/>
              <a:gd name="connsiteX9" fmla="*/ 192897 w 795767"/>
              <a:gd name="connsiteY9" fmla="*/ 535267 h 1090897"/>
              <a:gd name="connsiteX10" fmla="*/ 192897 w 795767"/>
              <a:gd name="connsiteY10" fmla="*/ 655042 h 1090897"/>
              <a:gd name="connsiteX11" fmla="*/ 106561 w 795767"/>
              <a:gd name="connsiteY11" fmla="*/ 856463 h 1090897"/>
              <a:gd name="connsiteX12" fmla="*/ 192897 w 795767"/>
              <a:gd name="connsiteY12" fmla="*/ 856463 h 1090897"/>
              <a:gd name="connsiteX13" fmla="*/ 192897 w 795767"/>
              <a:gd name="connsiteY13" fmla="*/ 1090897 h 1090897"/>
              <a:gd name="connsiteX14" fmla="*/ 320770 w 795767"/>
              <a:gd name="connsiteY14" fmla="*/ 1090897 h 1090897"/>
              <a:gd name="connsiteX15" fmla="*/ 320770 w 795767"/>
              <a:gd name="connsiteY15" fmla="*/ 856463 h 1090897"/>
              <a:gd name="connsiteX16" fmla="*/ 384707 w 795767"/>
              <a:gd name="connsiteY16" fmla="*/ 856463 h 1090897"/>
              <a:gd name="connsiteX17" fmla="*/ 384707 w 795767"/>
              <a:gd name="connsiteY17" fmla="*/ 1090897 h 1090897"/>
              <a:gd name="connsiteX18" fmla="*/ 512580 w 795767"/>
              <a:gd name="connsiteY18" fmla="*/ 1090897 h 1090897"/>
              <a:gd name="connsiteX19" fmla="*/ 512580 w 795767"/>
              <a:gd name="connsiteY19" fmla="*/ 856463 h 1090897"/>
              <a:gd name="connsiteX20" fmla="*/ 596742 w 795767"/>
              <a:gd name="connsiteY20" fmla="*/ 856463 h 1090897"/>
              <a:gd name="connsiteX21" fmla="*/ 512580 w 795767"/>
              <a:gd name="connsiteY21" fmla="*/ 660050 h 1090897"/>
              <a:gd name="connsiteX22" fmla="*/ 512580 w 795767"/>
              <a:gd name="connsiteY22" fmla="*/ 392070 h 1090897"/>
              <a:gd name="connsiteX23" fmla="*/ 782371 w 795767"/>
              <a:gd name="connsiteY23" fmla="*/ 112284 h 1090897"/>
              <a:gd name="connsiteX0" fmla="*/ 707009 w 751746"/>
              <a:gd name="connsiteY0" fmla="*/ 705636 h 1086372"/>
              <a:gd name="connsiteX1" fmla="*/ 724551 w 751746"/>
              <a:gd name="connsiteY1" fmla="*/ 665 h 1086372"/>
              <a:gd name="connsiteX2" fmla="*/ 462582 w 751746"/>
              <a:gd name="connsiteY2" fmla="*/ 255197 h 1086372"/>
              <a:gd name="connsiteX3" fmla="*/ 320770 w 751746"/>
              <a:gd name="connsiteY3" fmla="*/ 255197 h 1086372"/>
              <a:gd name="connsiteX4" fmla="*/ 316039 w 751746"/>
              <a:gd name="connsiteY4" fmla="*/ 255367 h 1086372"/>
              <a:gd name="connsiteX5" fmla="*/ 111570 w 751746"/>
              <a:gd name="connsiteY5" fmla="*/ 394024 h 1086372"/>
              <a:gd name="connsiteX6" fmla="*/ 5115 w 751746"/>
              <a:gd name="connsiteY6" fmla="*/ 646020 h 1086372"/>
              <a:gd name="connsiteX7" fmla="*/ 38938 w 751746"/>
              <a:gd name="connsiteY7" fmla="*/ 729883 h 1086372"/>
              <a:gd name="connsiteX8" fmla="*/ 122801 w 751746"/>
              <a:gd name="connsiteY8" fmla="*/ 696061 h 1086372"/>
              <a:gd name="connsiteX9" fmla="*/ 192897 w 751746"/>
              <a:gd name="connsiteY9" fmla="*/ 530742 h 1086372"/>
              <a:gd name="connsiteX10" fmla="*/ 192897 w 751746"/>
              <a:gd name="connsiteY10" fmla="*/ 650517 h 1086372"/>
              <a:gd name="connsiteX11" fmla="*/ 106561 w 751746"/>
              <a:gd name="connsiteY11" fmla="*/ 851938 h 1086372"/>
              <a:gd name="connsiteX12" fmla="*/ 192897 w 751746"/>
              <a:gd name="connsiteY12" fmla="*/ 851938 h 1086372"/>
              <a:gd name="connsiteX13" fmla="*/ 192897 w 751746"/>
              <a:gd name="connsiteY13" fmla="*/ 1086372 h 1086372"/>
              <a:gd name="connsiteX14" fmla="*/ 320770 w 751746"/>
              <a:gd name="connsiteY14" fmla="*/ 1086372 h 1086372"/>
              <a:gd name="connsiteX15" fmla="*/ 320770 w 751746"/>
              <a:gd name="connsiteY15" fmla="*/ 851938 h 1086372"/>
              <a:gd name="connsiteX16" fmla="*/ 384707 w 751746"/>
              <a:gd name="connsiteY16" fmla="*/ 851938 h 1086372"/>
              <a:gd name="connsiteX17" fmla="*/ 384707 w 751746"/>
              <a:gd name="connsiteY17" fmla="*/ 1086372 h 1086372"/>
              <a:gd name="connsiteX18" fmla="*/ 512580 w 751746"/>
              <a:gd name="connsiteY18" fmla="*/ 1086372 h 1086372"/>
              <a:gd name="connsiteX19" fmla="*/ 512580 w 751746"/>
              <a:gd name="connsiteY19" fmla="*/ 851938 h 1086372"/>
              <a:gd name="connsiteX20" fmla="*/ 596742 w 751746"/>
              <a:gd name="connsiteY20" fmla="*/ 851938 h 1086372"/>
              <a:gd name="connsiteX21" fmla="*/ 512580 w 751746"/>
              <a:gd name="connsiteY21" fmla="*/ 655525 h 1086372"/>
              <a:gd name="connsiteX22" fmla="*/ 512580 w 751746"/>
              <a:gd name="connsiteY22" fmla="*/ 387545 h 1086372"/>
              <a:gd name="connsiteX23" fmla="*/ 707009 w 751746"/>
              <a:gd name="connsiteY23" fmla="*/ 705636 h 1086372"/>
              <a:gd name="connsiteX0" fmla="*/ 707009 w 778952"/>
              <a:gd name="connsiteY0" fmla="*/ 453906 h 834642"/>
              <a:gd name="connsiteX1" fmla="*/ 759721 w 778952"/>
              <a:gd name="connsiteY1" fmla="*/ 281498 h 834642"/>
              <a:gd name="connsiteX2" fmla="*/ 462582 w 778952"/>
              <a:gd name="connsiteY2" fmla="*/ 3467 h 834642"/>
              <a:gd name="connsiteX3" fmla="*/ 320770 w 778952"/>
              <a:gd name="connsiteY3" fmla="*/ 3467 h 834642"/>
              <a:gd name="connsiteX4" fmla="*/ 316039 w 778952"/>
              <a:gd name="connsiteY4" fmla="*/ 3637 h 834642"/>
              <a:gd name="connsiteX5" fmla="*/ 111570 w 778952"/>
              <a:gd name="connsiteY5" fmla="*/ 142294 h 834642"/>
              <a:gd name="connsiteX6" fmla="*/ 5115 w 778952"/>
              <a:gd name="connsiteY6" fmla="*/ 394290 h 834642"/>
              <a:gd name="connsiteX7" fmla="*/ 38938 w 778952"/>
              <a:gd name="connsiteY7" fmla="*/ 478153 h 834642"/>
              <a:gd name="connsiteX8" fmla="*/ 122801 w 778952"/>
              <a:gd name="connsiteY8" fmla="*/ 444331 h 834642"/>
              <a:gd name="connsiteX9" fmla="*/ 192897 w 778952"/>
              <a:gd name="connsiteY9" fmla="*/ 279012 h 834642"/>
              <a:gd name="connsiteX10" fmla="*/ 192897 w 778952"/>
              <a:gd name="connsiteY10" fmla="*/ 398787 h 834642"/>
              <a:gd name="connsiteX11" fmla="*/ 106561 w 778952"/>
              <a:gd name="connsiteY11" fmla="*/ 600208 h 834642"/>
              <a:gd name="connsiteX12" fmla="*/ 192897 w 778952"/>
              <a:gd name="connsiteY12" fmla="*/ 600208 h 834642"/>
              <a:gd name="connsiteX13" fmla="*/ 192897 w 778952"/>
              <a:gd name="connsiteY13" fmla="*/ 834642 h 834642"/>
              <a:gd name="connsiteX14" fmla="*/ 320770 w 778952"/>
              <a:gd name="connsiteY14" fmla="*/ 834642 h 834642"/>
              <a:gd name="connsiteX15" fmla="*/ 320770 w 778952"/>
              <a:gd name="connsiteY15" fmla="*/ 600208 h 834642"/>
              <a:gd name="connsiteX16" fmla="*/ 384707 w 778952"/>
              <a:gd name="connsiteY16" fmla="*/ 600208 h 834642"/>
              <a:gd name="connsiteX17" fmla="*/ 384707 w 778952"/>
              <a:gd name="connsiteY17" fmla="*/ 834642 h 834642"/>
              <a:gd name="connsiteX18" fmla="*/ 512580 w 778952"/>
              <a:gd name="connsiteY18" fmla="*/ 834642 h 834642"/>
              <a:gd name="connsiteX19" fmla="*/ 512580 w 778952"/>
              <a:gd name="connsiteY19" fmla="*/ 600208 h 834642"/>
              <a:gd name="connsiteX20" fmla="*/ 596742 w 778952"/>
              <a:gd name="connsiteY20" fmla="*/ 600208 h 834642"/>
              <a:gd name="connsiteX21" fmla="*/ 512580 w 778952"/>
              <a:gd name="connsiteY21" fmla="*/ 403795 h 834642"/>
              <a:gd name="connsiteX22" fmla="*/ 512580 w 778952"/>
              <a:gd name="connsiteY22" fmla="*/ 135815 h 834642"/>
              <a:gd name="connsiteX23" fmla="*/ 707009 w 778952"/>
              <a:gd name="connsiteY23" fmla="*/ 453906 h 834642"/>
              <a:gd name="connsiteX0" fmla="*/ 707009 w 778952"/>
              <a:gd name="connsiteY0" fmla="*/ 453906 h 834642"/>
              <a:gd name="connsiteX1" fmla="*/ 759721 w 778952"/>
              <a:gd name="connsiteY1" fmla="*/ 281498 h 834642"/>
              <a:gd name="connsiteX2" fmla="*/ 462582 w 778952"/>
              <a:gd name="connsiteY2" fmla="*/ 3467 h 834642"/>
              <a:gd name="connsiteX3" fmla="*/ 320770 w 778952"/>
              <a:gd name="connsiteY3" fmla="*/ 3467 h 834642"/>
              <a:gd name="connsiteX4" fmla="*/ 316039 w 778952"/>
              <a:gd name="connsiteY4" fmla="*/ 3637 h 834642"/>
              <a:gd name="connsiteX5" fmla="*/ 111570 w 778952"/>
              <a:gd name="connsiteY5" fmla="*/ 142294 h 834642"/>
              <a:gd name="connsiteX6" fmla="*/ 5115 w 778952"/>
              <a:gd name="connsiteY6" fmla="*/ 394290 h 834642"/>
              <a:gd name="connsiteX7" fmla="*/ 38938 w 778952"/>
              <a:gd name="connsiteY7" fmla="*/ 478153 h 834642"/>
              <a:gd name="connsiteX8" fmla="*/ 122801 w 778952"/>
              <a:gd name="connsiteY8" fmla="*/ 444331 h 834642"/>
              <a:gd name="connsiteX9" fmla="*/ 192897 w 778952"/>
              <a:gd name="connsiteY9" fmla="*/ 279012 h 834642"/>
              <a:gd name="connsiteX10" fmla="*/ 192897 w 778952"/>
              <a:gd name="connsiteY10" fmla="*/ 398787 h 834642"/>
              <a:gd name="connsiteX11" fmla="*/ 106561 w 778952"/>
              <a:gd name="connsiteY11" fmla="*/ 600208 h 834642"/>
              <a:gd name="connsiteX12" fmla="*/ 192897 w 778952"/>
              <a:gd name="connsiteY12" fmla="*/ 600208 h 834642"/>
              <a:gd name="connsiteX13" fmla="*/ 192897 w 778952"/>
              <a:gd name="connsiteY13" fmla="*/ 834642 h 834642"/>
              <a:gd name="connsiteX14" fmla="*/ 320770 w 778952"/>
              <a:gd name="connsiteY14" fmla="*/ 834642 h 834642"/>
              <a:gd name="connsiteX15" fmla="*/ 320770 w 778952"/>
              <a:gd name="connsiteY15" fmla="*/ 600208 h 834642"/>
              <a:gd name="connsiteX16" fmla="*/ 384707 w 778952"/>
              <a:gd name="connsiteY16" fmla="*/ 600208 h 834642"/>
              <a:gd name="connsiteX17" fmla="*/ 384707 w 778952"/>
              <a:gd name="connsiteY17" fmla="*/ 834642 h 834642"/>
              <a:gd name="connsiteX18" fmla="*/ 512580 w 778952"/>
              <a:gd name="connsiteY18" fmla="*/ 834642 h 834642"/>
              <a:gd name="connsiteX19" fmla="*/ 512580 w 778952"/>
              <a:gd name="connsiteY19" fmla="*/ 600208 h 834642"/>
              <a:gd name="connsiteX20" fmla="*/ 596742 w 778952"/>
              <a:gd name="connsiteY20" fmla="*/ 600208 h 834642"/>
              <a:gd name="connsiteX21" fmla="*/ 512580 w 778952"/>
              <a:gd name="connsiteY21" fmla="*/ 403795 h 834642"/>
              <a:gd name="connsiteX22" fmla="*/ 512580 w 778952"/>
              <a:gd name="connsiteY22" fmla="*/ 221226 h 834642"/>
              <a:gd name="connsiteX23" fmla="*/ 707009 w 778952"/>
              <a:gd name="connsiteY23" fmla="*/ 453906 h 834642"/>
              <a:gd name="connsiteX0" fmla="*/ 707009 w 774791"/>
              <a:gd name="connsiteY0" fmla="*/ 453545 h 834281"/>
              <a:gd name="connsiteX1" fmla="*/ 754697 w 774791"/>
              <a:gd name="connsiteY1" fmla="*/ 326354 h 834281"/>
              <a:gd name="connsiteX2" fmla="*/ 462582 w 774791"/>
              <a:gd name="connsiteY2" fmla="*/ 3106 h 834281"/>
              <a:gd name="connsiteX3" fmla="*/ 320770 w 774791"/>
              <a:gd name="connsiteY3" fmla="*/ 3106 h 834281"/>
              <a:gd name="connsiteX4" fmla="*/ 316039 w 774791"/>
              <a:gd name="connsiteY4" fmla="*/ 3276 h 834281"/>
              <a:gd name="connsiteX5" fmla="*/ 111570 w 774791"/>
              <a:gd name="connsiteY5" fmla="*/ 141933 h 834281"/>
              <a:gd name="connsiteX6" fmla="*/ 5115 w 774791"/>
              <a:gd name="connsiteY6" fmla="*/ 393929 h 834281"/>
              <a:gd name="connsiteX7" fmla="*/ 38938 w 774791"/>
              <a:gd name="connsiteY7" fmla="*/ 477792 h 834281"/>
              <a:gd name="connsiteX8" fmla="*/ 122801 w 774791"/>
              <a:gd name="connsiteY8" fmla="*/ 443970 h 834281"/>
              <a:gd name="connsiteX9" fmla="*/ 192897 w 774791"/>
              <a:gd name="connsiteY9" fmla="*/ 278651 h 834281"/>
              <a:gd name="connsiteX10" fmla="*/ 192897 w 774791"/>
              <a:gd name="connsiteY10" fmla="*/ 398426 h 834281"/>
              <a:gd name="connsiteX11" fmla="*/ 106561 w 774791"/>
              <a:gd name="connsiteY11" fmla="*/ 599847 h 834281"/>
              <a:gd name="connsiteX12" fmla="*/ 192897 w 774791"/>
              <a:gd name="connsiteY12" fmla="*/ 599847 h 834281"/>
              <a:gd name="connsiteX13" fmla="*/ 192897 w 774791"/>
              <a:gd name="connsiteY13" fmla="*/ 834281 h 834281"/>
              <a:gd name="connsiteX14" fmla="*/ 320770 w 774791"/>
              <a:gd name="connsiteY14" fmla="*/ 834281 h 834281"/>
              <a:gd name="connsiteX15" fmla="*/ 320770 w 774791"/>
              <a:gd name="connsiteY15" fmla="*/ 599847 h 834281"/>
              <a:gd name="connsiteX16" fmla="*/ 384707 w 774791"/>
              <a:gd name="connsiteY16" fmla="*/ 599847 h 834281"/>
              <a:gd name="connsiteX17" fmla="*/ 384707 w 774791"/>
              <a:gd name="connsiteY17" fmla="*/ 834281 h 834281"/>
              <a:gd name="connsiteX18" fmla="*/ 512580 w 774791"/>
              <a:gd name="connsiteY18" fmla="*/ 834281 h 834281"/>
              <a:gd name="connsiteX19" fmla="*/ 512580 w 774791"/>
              <a:gd name="connsiteY19" fmla="*/ 599847 h 834281"/>
              <a:gd name="connsiteX20" fmla="*/ 596742 w 774791"/>
              <a:gd name="connsiteY20" fmla="*/ 599847 h 834281"/>
              <a:gd name="connsiteX21" fmla="*/ 512580 w 774791"/>
              <a:gd name="connsiteY21" fmla="*/ 403434 h 834281"/>
              <a:gd name="connsiteX22" fmla="*/ 512580 w 774791"/>
              <a:gd name="connsiteY22" fmla="*/ 220865 h 834281"/>
              <a:gd name="connsiteX23" fmla="*/ 707009 w 774791"/>
              <a:gd name="connsiteY23" fmla="*/ 453545 h 834281"/>
              <a:gd name="connsiteX0" fmla="*/ 707009 w 784777"/>
              <a:gd name="connsiteY0" fmla="*/ 453261 h 833997"/>
              <a:gd name="connsiteX1" fmla="*/ 766624 w 784777"/>
              <a:gd name="connsiteY1" fmla="*/ 369802 h 833997"/>
              <a:gd name="connsiteX2" fmla="*/ 462582 w 784777"/>
              <a:gd name="connsiteY2" fmla="*/ 2822 h 833997"/>
              <a:gd name="connsiteX3" fmla="*/ 320770 w 784777"/>
              <a:gd name="connsiteY3" fmla="*/ 2822 h 833997"/>
              <a:gd name="connsiteX4" fmla="*/ 316039 w 784777"/>
              <a:gd name="connsiteY4" fmla="*/ 2992 h 833997"/>
              <a:gd name="connsiteX5" fmla="*/ 111570 w 784777"/>
              <a:gd name="connsiteY5" fmla="*/ 141649 h 833997"/>
              <a:gd name="connsiteX6" fmla="*/ 5115 w 784777"/>
              <a:gd name="connsiteY6" fmla="*/ 393645 h 833997"/>
              <a:gd name="connsiteX7" fmla="*/ 38938 w 784777"/>
              <a:gd name="connsiteY7" fmla="*/ 477508 h 833997"/>
              <a:gd name="connsiteX8" fmla="*/ 122801 w 784777"/>
              <a:gd name="connsiteY8" fmla="*/ 443686 h 833997"/>
              <a:gd name="connsiteX9" fmla="*/ 192897 w 784777"/>
              <a:gd name="connsiteY9" fmla="*/ 278367 h 833997"/>
              <a:gd name="connsiteX10" fmla="*/ 192897 w 784777"/>
              <a:gd name="connsiteY10" fmla="*/ 398142 h 833997"/>
              <a:gd name="connsiteX11" fmla="*/ 106561 w 784777"/>
              <a:gd name="connsiteY11" fmla="*/ 599563 h 833997"/>
              <a:gd name="connsiteX12" fmla="*/ 192897 w 784777"/>
              <a:gd name="connsiteY12" fmla="*/ 599563 h 833997"/>
              <a:gd name="connsiteX13" fmla="*/ 192897 w 784777"/>
              <a:gd name="connsiteY13" fmla="*/ 833997 h 833997"/>
              <a:gd name="connsiteX14" fmla="*/ 320770 w 784777"/>
              <a:gd name="connsiteY14" fmla="*/ 833997 h 833997"/>
              <a:gd name="connsiteX15" fmla="*/ 320770 w 784777"/>
              <a:gd name="connsiteY15" fmla="*/ 599563 h 833997"/>
              <a:gd name="connsiteX16" fmla="*/ 384707 w 784777"/>
              <a:gd name="connsiteY16" fmla="*/ 599563 h 833997"/>
              <a:gd name="connsiteX17" fmla="*/ 384707 w 784777"/>
              <a:gd name="connsiteY17" fmla="*/ 833997 h 833997"/>
              <a:gd name="connsiteX18" fmla="*/ 512580 w 784777"/>
              <a:gd name="connsiteY18" fmla="*/ 833997 h 833997"/>
              <a:gd name="connsiteX19" fmla="*/ 512580 w 784777"/>
              <a:gd name="connsiteY19" fmla="*/ 599563 h 833997"/>
              <a:gd name="connsiteX20" fmla="*/ 596742 w 784777"/>
              <a:gd name="connsiteY20" fmla="*/ 599563 h 833997"/>
              <a:gd name="connsiteX21" fmla="*/ 512580 w 784777"/>
              <a:gd name="connsiteY21" fmla="*/ 403150 h 833997"/>
              <a:gd name="connsiteX22" fmla="*/ 512580 w 784777"/>
              <a:gd name="connsiteY22" fmla="*/ 220581 h 833997"/>
              <a:gd name="connsiteX23" fmla="*/ 707009 w 784777"/>
              <a:gd name="connsiteY23" fmla="*/ 453261 h 833997"/>
              <a:gd name="connsiteX0" fmla="*/ 707009 w 767300"/>
              <a:gd name="connsiteY0" fmla="*/ 453261 h 833997"/>
              <a:gd name="connsiteX1" fmla="*/ 766624 w 767300"/>
              <a:gd name="connsiteY1" fmla="*/ 369802 h 833997"/>
              <a:gd name="connsiteX2" fmla="*/ 462582 w 767300"/>
              <a:gd name="connsiteY2" fmla="*/ 2822 h 833997"/>
              <a:gd name="connsiteX3" fmla="*/ 320770 w 767300"/>
              <a:gd name="connsiteY3" fmla="*/ 2822 h 833997"/>
              <a:gd name="connsiteX4" fmla="*/ 316039 w 767300"/>
              <a:gd name="connsiteY4" fmla="*/ 2992 h 833997"/>
              <a:gd name="connsiteX5" fmla="*/ 111570 w 767300"/>
              <a:gd name="connsiteY5" fmla="*/ 141649 h 833997"/>
              <a:gd name="connsiteX6" fmla="*/ 5115 w 767300"/>
              <a:gd name="connsiteY6" fmla="*/ 393645 h 833997"/>
              <a:gd name="connsiteX7" fmla="*/ 38938 w 767300"/>
              <a:gd name="connsiteY7" fmla="*/ 477508 h 833997"/>
              <a:gd name="connsiteX8" fmla="*/ 122801 w 767300"/>
              <a:gd name="connsiteY8" fmla="*/ 443686 h 833997"/>
              <a:gd name="connsiteX9" fmla="*/ 192897 w 767300"/>
              <a:gd name="connsiteY9" fmla="*/ 278367 h 833997"/>
              <a:gd name="connsiteX10" fmla="*/ 192897 w 767300"/>
              <a:gd name="connsiteY10" fmla="*/ 398142 h 833997"/>
              <a:gd name="connsiteX11" fmla="*/ 106561 w 767300"/>
              <a:gd name="connsiteY11" fmla="*/ 599563 h 833997"/>
              <a:gd name="connsiteX12" fmla="*/ 192897 w 767300"/>
              <a:gd name="connsiteY12" fmla="*/ 599563 h 833997"/>
              <a:gd name="connsiteX13" fmla="*/ 192897 w 767300"/>
              <a:gd name="connsiteY13" fmla="*/ 833997 h 833997"/>
              <a:gd name="connsiteX14" fmla="*/ 320770 w 767300"/>
              <a:gd name="connsiteY14" fmla="*/ 833997 h 833997"/>
              <a:gd name="connsiteX15" fmla="*/ 320770 w 767300"/>
              <a:gd name="connsiteY15" fmla="*/ 599563 h 833997"/>
              <a:gd name="connsiteX16" fmla="*/ 384707 w 767300"/>
              <a:gd name="connsiteY16" fmla="*/ 599563 h 833997"/>
              <a:gd name="connsiteX17" fmla="*/ 384707 w 767300"/>
              <a:gd name="connsiteY17" fmla="*/ 833997 h 833997"/>
              <a:gd name="connsiteX18" fmla="*/ 512580 w 767300"/>
              <a:gd name="connsiteY18" fmla="*/ 833997 h 833997"/>
              <a:gd name="connsiteX19" fmla="*/ 512580 w 767300"/>
              <a:gd name="connsiteY19" fmla="*/ 599563 h 833997"/>
              <a:gd name="connsiteX20" fmla="*/ 596742 w 767300"/>
              <a:gd name="connsiteY20" fmla="*/ 599563 h 833997"/>
              <a:gd name="connsiteX21" fmla="*/ 512580 w 767300"/>
              <a:gd name="connsiteY21" fmla="*/ 403150 h 833997"/>
              <a:gd name="connsiteX22" fmla="*/ 512580 w 767300"/>
              <a:gd name="connsiteY22" fmla="*/ 220581 h 833997"/>
              <a:gd name="connsiteX23" fmla="*/ 707009 w 767300"/>
              <a:gd name="connsiteY23" fmla="*/ 453261 h 833997"/>
              <a:gd name="connsiteX0" fmla="*/ 707009 w 767300"/>
              <a:gd name="connsiteY0" fmla="*/ 453027 h 833763"/>
              <a:gd name="connsiteX1" fmla="*/ 766624 w 767300"/>
              <a:gd name="connsiteY1" fmla="*/ 369568 h 833763"/>
              <a:gd name="connsiteX2" fmla="*/ 462582 w 767300"/>
              <a:gd name="connsiteY2" fmla="*/ 2588 h 833763"/>
              <a:gd name="connsiteX3" fmla="*/ 320770 w 767300"/>
              <a:gd name="connsiteY3" fmla="*/ 2588 h 833763"/>
              <a:gd name="connsiteX4" fmla="*/ 316039 w 767300"/>
              <a:gd name="connsiteY4" fmla="*/ 2758 h 833763"/>
              <a:gd name="connsiteX5" fmla="*/ 111570 w 767300"/>
              <a:gd name="connsiteY5" fmla="*/ 141415 h 833763"/>
              <a:gd name="connsiteX6" fmla="*/ 5115 w 767300"/>
              <a:gd name="connsiteY6" fmla="*/ 393411 h 833763"/>
              <a:gd name="connsiteX7" fmla="*/ 38938 w 767300"/>
              <a:gd name="connsiteY7" fmla="*/ 477274 h 833763"/>
              <a:gd name="connsiteX8" fmla="*/ 122801 w 767300"/>
              <a:gd name="connsiteY8" fmla="*/ 443452 h 833763"/>
              <a:gd name="connsiteX9" fmla="*/ 192897 w 767300"/>
              <a:gd name="connsiteY9" fmla="*/ 278133 h 833763"/>
              <a:gd name="connsiteX10" fmla="*/ 192897 w 767300"/>
              <a:gd name="connsiteY10" fmla="*/ 397908 h 833763"/>
              <a:gd name="connsiteX11" fmla="*/ 106561 w 767300"/>
              <a:gd name="connsiteY11" fmla="*/ 599329 h 833763"/>
              <a:gd name="connsiteX12" fmla="*/ 192897 w 767300"/>
              <a:gd name="connsiteY12" fmla="*/ 599329 h 833763"/>
              <a:gd name="connsiteX13" fmla="*/ 192897 w 767300"/>
              <a:gd name="connsiteY13" fmla="*/ 833763 h 833763"/>
              <a:gd name="connsiteX14" fmla="*/ 320770 w 767300"/>
              <a:gd name="connsiteY14" fmla="*/ 833763 h 833763"/>
              <a:gd name="connsiteX15" fmla="*/ 320770 w 767300"/>
              <a:gd name="connsiteY15" fmla="*/ 599329 h 833763"/>
              <a:gd name="connsiteX16" fmla="*/ 384707 w 767300"/>
              <a:gd name="connsiteY16" fmla="*/ 599329 h 833763"/>
              <a:gd name="connsiteX17" fmla="*/ 384707 w 767300"/>
              <a:gd name="connsiteY17" fmla="*/ 833763 h 833763"/>
              <a:gd name="connsiteX18" fmla="*/ 512580 w 767300"/>
              <a:gd name="connsiteY18" fmla="*/ 833763 h 833763"/>
              <a:gd name="connsiteX19" fmla="*/ 512580 w 767300"/>
              <a:gd name="connsiteY19" fmla="*/ 599329 h 833763"/>
              <a:gd name="connsiteX20" fmla="*/ 596742 w 767300"/>
              <a:gd name="connsiteY20" fmla="*/ 599329 h 833763"/>
              <a:gd name="connsiteX21" fmla="*/ 512580 w 767300"/>
              <a:gd name="connsiteY21" fmla="*/ 402916 h 833763"/>
              <a:gd name="connsiteX22" fmla="*/ 512580 w 767300"/>
              <a:gd name="connsiteY22" fmla="*/ 220347 h 833763"/>
              <a:gd name="connsiteX23" fmla="*/ 707009 w 767300"/>
              <a:gd name="connsiteY23" fmla="*/ 453027 h 833763"/>
              <a:gd name="connsiteX0" fmla="*/ 707009 w 766624"/>
              <a:gd name="connsiteY0" fmla="*/ 453027 h 833763"/>
              <a:gd name="connsiteX1" fmla="*/ 766624 w 766624"/>
              <a:gd name="connsiteY1" fmla="*/ 369568 h 833763"/>
              <a:gd name="connsiteX2" fmla="*/ 462582 w 766624"/>
              <a:gd name="connsiteY2" fmla="*/ 2588 h 833763"/>
              <a:gd name="connsiteX3" fmla="*/ 320770 w 766624"/>
              <a:gd name="connsiteY3" fmla="*/ 2588 h 833763"/>
              <a:gd name="connsiteX4" fmla="*/ 316039 w 766624"/>
              <a:gd name="connsiteY4" fmla="*/ 2758 h 833763"/>
              <a:gd name="connsiteX5" fmla="*/ 111570 w 766624"/>
              <a:gd name="connsiteY5" fmla="*/ 141415 h 833763"/>
              <a:gd name="connsiteX6" fmla="*/ 5115 w 766624"/>
              <a:gd name="connsiteY6" fmla="*/ 393411 h 833763"/>
              <a:gd name="connsiteX7" fmla="*/ 38938 w 766624"/>
              <a:gd name="connsiteY7" fmla="*/ 477274 h 833763"/>
              <a:gd name="connsiteX8" fmla="*/ 122801 w 766624"/>
              <a:gd name="connsiteY8" fmla="*/ 443452 h 833763"/>
              <a:gd name="connsiteX9" fmla="*/ 192897 w 766624"/>
              <a:gd name="connsiteY9" fmla="*/ 278133 h 833763"/>
              <a:gd name="connsiteX10" fmla="*/ 192897 w 766624"/>
              <a:gd name="connsiteY10" fmla="*/ 397908 h 833763"/>
              <a:gd name="connsiteX11" fmla="*/ 106561 w 766624"/>
              <a:gd name="connsiteY11" fmla="*/ 599329 h 833763"/>
              <a:gd name="connsiteX12" fmla="*/ 192897 w 766624"/>
              <a:gd name="connsiteY12" fmla="*/ 599329 h 833763"/>
              <a:gd name="connsiteX13" fmla="*/ 192897 w 766624"/>
              <a:gd name="connsiteY13" fmla="*/ 833763 h 833763"/>
              <a:gd name="connsiteX14" fmla="*/ 320770 w 766624"/>
              <a:gd name="connsiteY14" fmla="*/ 833763 h 833763"/>
              <a:gd name="connsiteX15" fmla="*/ 320770 w 766624"/>
              <a:gd name="connsiteY15" fmla="*/ 599329 h 833763"/>
              <a:gd name="connsiteX16" fmla="*/ 384707 w 766624"/>
              <a:gd name="connsiteY16" fmla="*/ 599329 h 833763"/>
              <a:gd name="connsiteX17" fmla="*/ 384707 w 766624"/>
              <a:gd name="connsiteY17" fmla="*/ 833763 h 833763"/>
              <a:gd name="connsiteX18" fmla="*/ 512580 w 766624"/>
              <a:gd name="connsiteY18" fmla="*/ 833763 h 833763"/>
              <a:gd name="connsiteX19" fmla="*/ 512580 w 766624"/>
              <a:gd name="connsiteY19" fmla="*/ 599329 h 833763"/>
              <a:gd name="connsiteX20" fmla="*/ 596742 w 766624"/>
              <a:gd name="connsiteY20" fmla="*/ 599329 h 833763"/>
              <a:gd name="connsiteX21" fmla="*/ 512580 w 766624"/>
              <a:gd name="connsiteY21" fmla="*/ 402916 h 833763"/>
              <a:gd name="connsiteX22" fmla="*/ 512580 w 766624"/>
              <a:gd name="connsiteY22" fmla="*/ 220347 h 833763"/>
              <a:gd name="connsiteX23" fmla="*/ 707009 w 766624"/>
              <a:gd name="connsiteY23" fmla="*/ 453027 h 833763"/>
              <a:gd name="connsiteX0" fmla="*/ 707009 w 766624"/>
              <a:gd name="connsiteY0" fmla="*/ 450439 h 831175"/>
              <a:gd name="connsiteX1" fmla="*/ 766624 w 766624"/>
              <a:gd name="connsiteY1" fmla="*/ 366980 h 831175"/>
              <a:gd name="connsiteX2" fmla="*/ 462582 w 766624"/>
              <a:gd name="connsiteY2" fmla="*/ 0 h 831175"/>
              <a:gd name="connsiteX3" fmla="*/ 320770 w 766624"/>
              <a:gd name="connsiteY3" fmla="*/ 0 h 831175"/>
              <a:gd name="connsiteX4" fmla="*/ 316039 w 766624"/>
              <a:gd name="connsiteY4" fmla="*/ 170 h 831175"/>
              <a:gd name="connsiteX5" fmla="*/ 111570 w 766624"/>
              <a:gd name="connsiteY5" fmla="*/ 138827 h 831175"/>
              <a:gd name="connsiteX6" fmla="*/ 5115 w 766624"/>
              <a:gd name="connsiteY6" fmla="*/ 390823 h 831175"/>
              <a:gd name="connsiteX7" fmla="*/ 38938 w 766624"/>
              <a:gd name="connsiteY7" fmla="*/ 474686 h 831175"/>
              <a:gd name="connsiteX8" fmla="*/ 122801 w 766624"/>
              <a:gd name="connsiteY8" fmla="*/ 440864 h 831175"/>
              <a:gd name="connsiteX9" fmla="*/ 192897 w 766624"/>
              <a:gd name="connsiteY9" fmla="*/ 275545 h 831175"/>
              <a:gd name="connsiteX10" fmla="*/ 192897 w 766624"/>
              <a:gd name="connsiteY10" fmla="*/ 395320 h 831175"/>
              <a:gd name="connsiteX11" fmla="*/ 106561 w 766624"/>
              <a:gd name="connsiteY11" fmla="*/ 596741 h 831175"/>
              <a:gd name="connsiteX12" fmla="*/ 192897 w 766624"/>
              <a:gd name="connsiteY12" fmla="*/ 596741 h 831175"/>
              <a:gd name="connsiteX13" fmla="*/ 192897 w 766624"/>
              <a:gd name="connsiteY13" fmla="*/ 831175 h 831175"/>
              <a:gd name="connsiteX14" fmla="*/ 320770 w 766624"/>
              <a:gd name="connsiteY14" fmla="*/ 831175 h 831175"/>
              <a:gd name="connsiteX15" fmla="*/ 320770 w 766624"/>
              <a:gd name="connsiteY15" fmla="*/ 596741 h 831175"/>
              <a:gd name="connsiteX16" fmla="*/ 384707 w 766624"/>
              <a:gd name="connsiteY16" fmla="*/ 596741 h 831175"/>
              <a:gd name="connsiteX17" fmla="*/ 384707 w 766624"/>
              <a:gd name="connsiteY17" fmla="*/ 831175 h 831175"/>
              <a:gd name="connsiteX18" fmla="*/ 512580 w 766624"/>
              <a:gd name="connsiteY18" fmla="*/ 831175 h 831175"/>
              <a:gd name="connsiteX19" fmla="*/ 512580 w 766624"/>
              <a:gd name="connsiteY19" fmla="*/ 596741 h 831175"/>
              <a:gd name="connsiteX20" fmla="*/ 596742 w 766624"/>
              <a:gd name="connsiteY20" fmla="*/ 596741 h 831175"/>
              <a:gd name="connsiteX21" fmla="*/ 512580 w 766624"/>
              <a:gd name="connsiteY21" fmla="*/ 400328 h 831175"/>
              <a:gd name="connsiteX22" fmla="*/ 512580 w 766624"/>
              <a:gd name="connsiteY22" fmla="*/ 217759 h 831175"/>
              <a:gd name="connsiteX23" fmla="*/ 707009 w 766624"/>
              <a:gd name="connsiteY23" fmla="*/ 450439 h 831175"/>
              <a:gd name="connsiteX0" fmla="*/ 707009 w 781005"/>
              <a:gd name="connsiteY0" fmla="*/ 450439 h 831175"/>
              <a:gd name="connsiteX1" fmla="*/ 729277 w 781005"/>
              <a:gd name="connsiteY1" fmla="*/ 422751 h 831175"/>
              <a:gd name="connsiteX2" fmla="*/ 766624 w 781005"/>
              <a:gd name="connsiteY2" fmla="*/ 366980 h 831175"/>
              <a:gd name="connsiteX3" fmla="*/ 462582 w 781005"/>
              <a:gd name="connsiteY3" fmla="*/ 0 h 831175"/>
              <a:gd name="connsiteX4" fmla="*/ 320770 w 781005"/>
              <a:gd name="connsiteY4" fmla="*/ 0 h 831175"/>
              <a:gd name="connsiteX5" fmla="*/ 316039 w 781005"/>
              <a:gd name="connsiteY5" fmla="*/ 170 h 831175"/>
              <a:gd name="connsiteX6" fmla="*/ 111570 w 781005"/>
              <a:gd name="connsiteY6" fmla="*/ 138827 h 831175"/>
              <a:gd name="connsiteX7" fmla="*/ 5115 w 781005"/>
              <a:gd name="connsiteY7" fmla="*/ 390823 h 831175"/>
              <a:gd name="connsiteX8" fmla="*/ 38938 w 781005"/>
              <a:gd name="connsiteY8" fmla="*/ 474686 h 831175"/>
              <a:gd name="connsiteX9" fmla="*/ 122801 w 781005"/>
              <a:gd name="connsiteY9" fmla="*/ 440864 h 831175"/>
              <a:gd name="connsiteX10" fmla="*/ 192897 w 781005"/>
              <a:gd name="connsiteY10" fmla="*/ 275545 h 831175"/>
              <a:gd name="connsiteX11" fmla="*/ 192897 w 781005"/>
              <a:gd name="connsiteY11" fmla="*/ 395320 h 831175"/>
              <a:gd name="connsiteX12" fmla="*/ 106561 w 781005"/>
              <a:gd name="connsiteY12" fmla="*/ 596741 h 831175"/>
              <a:gd name="connsiteX13" fmla="*/ 192897 w 781005"/>
              <a:gd name="connsiteY13" fmla="*/ 596741 h 831175"/>
              <a:gd name="connsiteX14" fmla="*/ 192897 w 781005"/>
              <a:gd name="connsiteY14" fmla="*/ 831175 h 831175"/>
              <a:gd name="connsiteX15" fmla="*/ 320770 w 781005"/>
              <a:gd name="connsiteY15" fmla="*/ 831175 h 831175"/>
              <a:gd name="connsiteX16" fmla="*/ 320770 w 781005"/>
              <a:gd name="connsiteY16" fmla="*/ 596741 h 831175"/>
              <a:gd name="connsiteX17" fmla="*/ 384707 w 781005"/>
              <a:gd name="connsiteY17" fmla="*/ 596741 h 831175"/>
              <a:gd name="connsiteX18" fmla="*/ 384707 w 781005"/>
              <a:gd name="connsiteY18" fmla="*/ 831175 h 831175"/>
              <a:gd name="connsiteX19" fmla="*/ 512580 w 781005"/>
              <a:gd name="connsiteY19" fmla="*/ 831175 h 831175"/>
              <a:gd name="connsiteX20" fmla="*/ 512580 w 781005"/>
              <a:gd name="connsiteY20" fmla="*/ 596741 h 831175"/>
              <a:gd name="connsiteX21" fmla="*/ 596742 w 781005"/>
              <a:gd name="connsiteY21" fmla="*/ 596741 h 831175"/>
              <a:gd name="connsiteX22" fmla="*/ 512580 w 781005"/>
              <a:gd name="connsiteY22" fmla="*/ 400328 h 831175"/>
              <a:gd name="connsiteX23" fmla="*/ 512580 w 781005"/>
              <a:gd name="connsiteY23" fmla="*/ 217759 h 831175"/>
              <a:gd name="connsiteX24" fmla="*/ 707009 w 781005"/>
              <a:gd name="connsiteY24" fmla="*/ 450439 h 831175"/>
              <a:gd name="connsiteX0" fmla="*/ 707009 w 785737"/>
              <a:gd name="connsiteY0" fmla="*/ 450439 h 831175"/>
              <a:gd name="connsiteX1" fmla="*/ 755471 w 785737"/>
              <a:gd name="connsiteY1" fmla="*/ 456088 h 831175"/>
              <a:gd name="connsiteX2" fmla="*/ 766624 w 785737"/>
              <a:gd name="connsiteY2" fmla="*/ 366980 h 831175"/>
              <a:gd name="connsiteX3" fmla="*/ 462582 w 785737"/>
              <a:gd name="connsiteY3" fmla="*/ 0 h 831175"/>
              <a:gd name="connsiteX4" fmla="*/ 320770 w 785737"/>
              <a:gd name="connsiteY4" fmla="*/ 0 h 831175"/>
              <a:gd name="connsiteX5" fmla="*/ 316039 w 785737"/>
              <a:gd name="connsiteY5" fmla="*/ 170 h 831175"/>
              <a:gd name="connsiteX6" fmla="*/ 111570 w 785737"/>
              <a:gd name="connsiteY6" fmla="*/ 138827 h 831175"/>
              <a:gd name="connsiteX7" fmla="*/ 5115 w 785737"/>
              <a:gd name="connsiteY7" fmla="*/ 390823 h 831175"/>
              <a:gd name="connsiteX8" fmla="*/ 38938 w 785737"/>
              <a:gd name="connsiteY8" fmla="*/ 474686 h 831175"/>
              <a:gd name="connsiteX9" fmla="*/ 122801 w 785737"/>
              <a:gd name="connsiteY9" fmla="*/ 440864 h 831175"/>
              <a:gd name="connsiteX10" fmla="*/ 192897 w 785737"/>
              <a:gd name="connsiteY10" fmla="*/ 275545 h 831175"/>
              <a:gd name="connsiteX11" fmla="*/ 192897 w 785737"/>
              <a:gd name="connsiteY11" fmla="*/ 395320 h 831175"/>
              <a:gd name="connsiteX12" fmla="*/ 106561 w 785737"/>
              <a:gd name="connsiteY12" fmla="*/ 596741 h 831175"/>
              <a:gd name="connsiteX13" fmla="*/ 192897 w 785737"/>
              <a:gd name="connsiteY13" fmla="*/ 596741 h 831175"/>
              <a:gd name="connsiteX14" fmla="*/ 192897 w 785737"/>
              <a:gd name="connsiteY14" fmla="*/ 831175 h 831175"/>
              <a:gd name="connsiteX15" fmla="*/ 320770 w 785737"/>
              <a:gd name="connsiteY15" fmla="*/ 831175 h 831175"/>
              <a:gd name="connsiteX16" fmla="*/ 320770 w 785737"/>
              <a:gd name="connsiteY16" fmla="*/ 596741 h 831175"/>
              <a:gd name="connsiteX17" fmla="*/ 384707 w 785737"/>
              <a:gd name="connsiteY17" fmla="*/ 596741 h 831175"/>
              <a:gd name="connsiteX18" fmla="*/ 384707 w 785737"/>
              <a:gd name="connsiteY18" fmla="*/ 831175 h 831175"/>
              <a:gd name="connsiteX19" fmla="*/ 512580 w 785737"/>
              <a:gd name="connsiteY19" fmla="*/ 831175 h 831175"/>
              <a:gd name="connsiteX20" fmla="*/ 512580 w 785737"/>
              <a:gd name="connsiteY20" fmla="*/ 596741 h 831175"/>
              <a:gd name="connsiteX21" fmla="*/ 596742 w 785737"/>
              <a:gd name="connsiteY21" fmla="*/ 596741 h 831175"/>
              <a:gd name="connsiteX22" fmla="*/ 512580 w 785737"/>
              <a:gd name="connsiteY22" fmla="*/ 400328 h 831175"/>
              <a:gd name="connsiteX23" fmla="*/ 512580 w 785737"/>
              <a:gd name="connsiteY23" fmla="*/ 217759 h 831175"/>
              <a:gd name="connsiteX24" fmla="*/ 707009 w 785737"/>
              <a:gd name="connsiteY24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462582 w 770170"/>
              <a:gd name="connsiteY2" fmla="*/ 0 h 831175"/>
              <a:gd name="connsiteX3" fmla="*/ 320770 w 770170"/>
              <a:gd name="connsiteY3" fmla="*/ 0 h 831175"/>
              <a:gd name="connsiteX4" fmla="*/ 316039 w 770170"/>
              <a:gd name="connsiteY4" fmla="*/ 170 h 831175"/>
              <a:gd name="connsiteX5" fmla="*/ 111570 w 770170"/>
              <a:gd name="connsiteY5" fmla="*/ 138827 h 831175"/>
              <a:gd name="connsiteX6" fmla="*/ 5115 w 770170"/>
              <a:gd name="connsiteY6" fmla="*/ 390823 h 831175"/>
              <a:gd name="connsiteX7" fmla="*/ 38938 w 770170"/>
              <a:gd name="connsiteY7" fmla="*/ 474686 h 831175"/>
              <a:gd name="connsiteX8" fmla="*/ 122801 w 770170"/>
              <a:gd name="connsiteY8" fmla="*/ 440864 h 831175"/>
              <a:gd name="connsiteX9" fmla="*/ 192897 w 770170"/>
              <a:gd name="connsiteY9" fmla="*/ 275545 h 831175"/>
              <a:gd name="connsiteX10" fmla="*/ 192897 w 770170"/>
              <a:gd name="connsiteY10" fmla="*/ 395320 h 831175"/>
              <a:gd name="connsiteX11" fmla="*/ 106561 w 770170"/>
              <a:gd name="connsiteY11" fmla="*/ 596741 h 831175"/>
              <a:gd name="connsiteX12" fmla="*/ 192897 w 770170"/>
              <a:gd name="connsiteY12" fmla="*/ 596741 h 831175"/>
              <a:gd name="connsiteX13" fmla="*/ 192897 w 770170"/>
              <a:gd name="connsiteY13" fmla="*/ 831175 h 831175"/>
              <a:gd name="connsiteX14" fmla="*/ 320770 w 770170"/>
              <a:gd name="connsiteY14" fmla="*/ 831175 h 831175"/>
              <a:gd name="connsiteX15" fmla="*/ 320770 w 770170"/>
              <a:gd name="connsiteY15" fmla="*/ 596741 h 831175"/>
              <a:gd name="connsiteX16" fmla="*/ 384707 w 770170"/>
              <a:gd name="connsiteY16" fmla="*/ 596741 h 831175"/>
              <a:gd name="connsiteX17" fmla="*/ 384707 w 770170"/>
              <a:gd name="connsiteY17" fmla="*/ 831175 h 831175"/>
              <a:gd name="connsiteX18" fmla="*/ 512580 w 770170"/>
              <a:gd name="connsiteY18" fmla="*/ 831175 h 831175"/>
              <a:gd name="connsiteX19" fmla="*/ 512580 w 770170"/>
              <a:gd name="connsiteY19" fmla="*/ 596741 h 831175"/>
              <a:gd name="connsiteX20" fmla="*/ 596742 w 770170"/>
              <a:gd name="connsiteY20" fmla="*/ 596741 h 831175"/>
              <a:gd name="connsiteX21" fmla="*/ 512580 w 770170"/>
              <a:gd name="connsiteY21" fmla="*/ 400328 h 831175"/>
              <a:gd name="connsiteX22" fmla="*/ 512580 w 770170"/>
              <a:gd name="connsiteY22" fmla="*/ 217759 h 831175"/>
              <a:gd name="connsiteX23" fmla="*/ 707009 w 770170"/>
              <a:gd name="connsiteY23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714989 w 770170"/>
              <a:gd name="connsiteY2" fmla="*/ 384651 h 831175"/>
              <a:gd name="connsiteX3" fmla="*/ 462582 w 770170"/>
              <a:gd name="connsiteY3" fmla="*/ 0 h 831175"/>
              <a:gd name="connsiteX4" fmla="*/ 320770 w 770170"/>
              <a:gd name="connsiteY4" fmla="*/ 0 h 831175"/>
              <a:gd name="connsiteX5" fmla="*/ 316039 w 770170"/>
              <a:gd name="connsiteY5" fmla="*/ 170 h 831175"/>
              <a:gd name="connsiteX6" fmla="*/ 111570 w 770170"/>
              <a:gd name="connsiteY6" fmla="*/ 138827 h 831175"/>
              <a:gd name="connsiteX7" fmla="*/ 5115 w 770170"/>
              <a:gd name="connsiteY7" fmla="*/ 390823 h 831175"/>
              <a:gd name="connsiteX8" fmla="*/ 38938 w 770170"/>
              <a:gd name="connsiteY8" fmla="*/ 474686 h 831175"/>
              <a:gd name="connsiteX9" fmla="*/ 122801 w 770170"/>
              <a:gd name="connsiteY9" fmla="*/ 440864 h 831175"/>
              <a:gd name="connsiteX10" fmla="*/ 192897 w 770170"/>
              <a:gd name="connsiteY10" fmla="*/ 275545 h 831175"/>
              <a:gd name="connsiteX11" fmla="*/ 192897 w 770170"/>
              <a:gd name="connsiteY11" fmla="*/ 395320 h 831175"/>
              <a:gd name="connsiteX12" fmla="*/ 106561 w 770170"/>
              <a:gd name="connsiteY12" fmla="*/ 596741 h 831175"/>
              <a:gd name="connsiteX13" fmla="*/ 192897 w 770170"/>
              <a:gd name="connsiteY13" fmla="*/ 596741 h 831175"/>
              <a:gd name="connsiteX14" fmla="*/ 192897 w 770170"/>
              <a:gd name="connsiteY14" fmla="*/ 831175 h 831175"/>
              <a:gd name="connsiteX15" fmla="*/ 320770 w 770170"/>
              <a:gd name="connsiteY15" fmla="*/ 831175 h 831175"/>
              <a:gd name="connsiteX16" fmla="*/ 320770 w 770170"/>
              <a:gd name="connsiteY16" fmla="*/ 596741 h 831175"/>
              <a:gd name="connsiteX17" fmla="*/ 384707 w 770170"/>
              <a:gd name="connsiteY17" fmla="*/ 596741 h 831175"/>
              <a:gd name="connsiteX18" fmla="*/ 384707 w 770170"/>
              <a:gd name="connsiteY18" fmla="*/ 831175 h 831175"/>
              <a:gd name="connsiteX19" fmla="*/ 512580 w 770170"/>
              <a:gd name="connsiteY19" fmla="*/ 831175 h 831175"/>
              <a:gd name="connsiteX20" fmla="*/ 512580 w 770170"/>
              <a:gd name="connsiteY20" fmla="*/ 596741 h 831175"/>
              <a:gd name="connsiteX21" fmla="*/ 596742 w 770170"/>
              <a:gd name="connsiteY21" fmla="*/ 596741 h 831175"/>
              <a:gd name="connsiteX22" fmla="*/ 512580 w 770170"/>
              <a:gd name="connsiteY22" fmla="*/ 400328 h 831175"/>
              <a:gd name="connsiteX23" fmla="*/ 512580 w 770170"/>
              <a:gd name="connsiteY23" fmla="*/ 217759 h 831175"/>
              <a:gd name="connsiteX24" fmla="*/ 707009 w 770170"/>
              <a:gd name="connsiteY24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743564 w 770170"/>
              <a:gd name="connsiteY2" fmla="*/ 363220 h 831175"/>
              <a:gd name="connsiteX3" fmla="*/ 462582 w 770170"/>
              <a:gd name="connsiteY3" fmla="*/ 0 h 831175"/>
              <a:gd name="connsiteX4" fmla="*/ 320770 w 770170"/>
              <a:gd name="connsiteY4" fmla="*/ 0 h 831175"/>
              <a:gd name="connsiteX5" fmla="*/ 316039 w 770170"/>
              <a:gd name="connsiteY5" fmla="*/ 170 h 831175"/>
              <a:gd name="connsiteX6" fmla="*/ 111570 w 770170"/>
              <a:gd name="connsiteY6" fmla="*/ 138827 h 831175"/>
              <a:gd name="connsiteX7" fmla="*/ 5115 w 770170"/>
              <a:gd name="connsiteY7" fmla="*/ 390823 h 831175"/>
              <a:gd name="connsiteX8" fmla="*/ 38938 w 770170"/>
              <a:gd name="connsiteY8" fmla="*/ 474686 h 831175"/>
              <a:gd name="connsiteX9" fmla="*/ 122801 w 770170"/>
              <a:gd name="connsiteY9" fmla="*/ 440864 h 831175"/>
              <a:gd name="connsiteX10" fmla="*/ 192897 w 770170"/>
              <a:gd name="connsiteY10" fmla="*/ 275545 h 831175"/>
              <a:gd name="connsiteX11" fmla="*/ 192897 w 770170"/>
              <a:gd name="connsiteY11" fmla="*/ 395320 h 831175"/>
              <a:gd name="connsiteX12" fmla="*/ 106561 w 770170"/>
              <a:gd name="connsiteY12" fmla="*/ 596741 h 831175"/>
              <a:gd name="connsiteX13" fmla="*/ 192897 w 770170"/>
              <a:gd name="connsiteY13" fmla="*/ 596741 h 831175"/>
              <a:gd name="connsiteX14" fmla="*/ 192897 w 770170"/>
              <a:gd name="connsiteY14" fmla="*/ 831175 h 831175"/>
              <a:gd name="connsiteX15" fmla="*/ 320770 w 770170"/>
              <a:gd name="connsiteY15" fmla="*/ 831175 h 831175"/>
              <a:gd name="connsiteX16" fmla="*/ 320770 w 770170"/>
              <a:gd name="connsiteY16" fmla="*/ 596741 h 831175"/>
              <a:gd name="connsiteX17" fmla="*/ 384707 w 770170"/>
              <a:gd name="connsiteY17" fmla="*/ 596741 h 831175"/>
              <a:gd name="connsiteX18" fmla="*/ 384707 w 770170"/>
              <a:gd name="connsiteY18" fmla="*/ 831175 h 831175"/>
              <a:gd name="connsiteX19" fmla="*/ 512580 w 770170"/>
              <a:gd name="connsiteY19" fmla="*/ 831175 h 831175"/>
              <a:gd name="connsiteX20" fmla="*/ 512580 w 770170"/>
              <a:gd name="connsiteY20" fmla="*/ 596741 h 831175"/>
              <a:gd name="connsiteX21" fmla="*/ 596742 w 770170"/>
              <a:gd name="connsiteY21" fmla="*/ 596741 h 831175"/>
              <a:gd name="connsiteX22" fmla="*/ 512580 w 770170"/>
              <a:gd name="connsiteY22" fmla="*/ 400328 h 831175"/>
              <a:gd name="connsiteX23" fmla="*/ 512580 w 770170"/>
              <a:gd name="connsiteY23" fmla="*/ 217759 h 831175"/>
              <a:gd name="connsiteX24" fmla="*/ 707009 w 770170"/>
              <a:gd name="connsiteY24" fmla="*/ 450439 h 831175"/>
              <a:gd name="connsiteX0" fmla="*/ 587947 w 769228"/>
              <a:gd name="connsiteY0" fmla="*/ 417101 h 831175"/>
              <a:gd name="connsiteX1" fmla="*/ 755471 w 769228"/>
              <a:gd name="connsiteY1" fmla="*/ 456088 h 831175"/>
              <a:gd name="connsiteX2" fmla="*/ 743564 w 769228"/>
              <a:gd name="connsiteY2" fmla="*/ 363220 h 831175"/>
              <a:gd name="connsiteX3" fmla="*/ 462582 w 769228"/>
              <a:gd name="connsiteY3" fmla="*/ 0 h 831175"/>
              <a:gd name="connsiteX4" fmla="*/ 320770 w 769228"/>
              <a:gd name="connsiteY4" fmla="*/ 0 h 831175"/>
              <a:gd name="connsiteX5" fmla="*/ 316039 w 769228"/>
              <a:gd name="connsiteY5" fmla="*/ 170 h 831175"/>
              <a:gd name="connsiteX6" fmla="*/ 111570 w 769228"/>
              <a:gd name="connsiteY6" fmla="*/ 138827 h 831175"/>
              <a:gd name="connsiteX7" fmla="*/ 5115 w 769228"/>
              <a:gd name="connsiteY7" fmla="*/ 390823 h 831175"/>
              <a:gd name="connsiteX8" fmla="*/ 38938 w 769228"/>
              <a:gd name="connsiteY8" fmla="*/ 474686 h 831175"/>
              <a:gd name="connsiteX9" fmla="*/ 122801 w 769228"/>
              <a:gd name="connsiteY9" fmla="*/ 440864 h 831175"/>
              <a:gd name="connsiteX10" fmla="*/ 192897 w 769228"/>
              <a:gd name="connsiteY10" fmla="*/ 275545 h 831175"/>
              <a:gd name="connsiteX11" fmla="*/ 192897 w 769228"/>
              <a:gd name="connsiteY11" fmla="*/ 395320 h 831175"/>
              <a:gd name="connsiteX12" fmla="*/ 106561 w 769228"/>
              <a:gd name="connsiteY12" fmla="*/ 596741 h 831175"/>
              <a:gd name="connsiteX13" fmla="*/ 192897 w 769228"/>
              <a:gd name="connsiteY13" fmla="*/ 596741 h 831175"/>
              <a:gd name="connsiteX14" fmla="*/ 192897 w 769228"/>
              <a:gd name="connsiteY14" fmla="*/ 831175 h 831175"/>
              <a:gd name="connsiteX15" fmla="*/ 320770 w 769228"/>
              <a:gd name="connsiteY15" fmla="*/ 831175 h 831175"/>
              <a:gd name="connsiteX16" fmla="*/ 320770 w 769228"/>
              <a:gd name="connsiteY16" fmla="*/ 596741 h 831175"/>
              <a:gd name="connsiteX17" fmla="*/ 384707 w 769228"/>
              <a:gd name="connsiteY17" fmla="*/ 596741 h 831175"/>
              <a:gd name="connsiteX18" fmla="*/ 384707 w 769228"/>
              <a:gd name="connsiteY18" fmla="*/ 831175 h 831175"/>
              <a:gd name="connsiteX19" fmla="*/ 512580 w 769228"/>
              <a:gd name="connsiteY19" fmla="*/ 831175 h 831175"/>
              <a:gd name="connsiteX20" fmla="*/ 512580 w 769228"/>
              <a:gd name="connsiteY20" fmla="*/ 596741 h 831175"/>
              <a:gd name="connsiteX21" fmla="*/ 596742 w 769228"/>
              <a:gd name="connsiteY21" fmla="*/ 596741 h 831175"/>
              <a:gd name="connsiteX22" fmla="*/ 512580 w 769228"/>
              <a:gd name="connsiteY22" fmla="*/ 400328 h 831175"/>
              <a:gd name="connsiteX23" fmla="*/ 512580 w 769228"/>
              <a:gd name="connsiteY23" fmla="*/ 217759 h 831175"/>
              <a:gd name="connsiteX24" fmla="*/ 587947 w 769228"/>
              <a:gd name="connsiteY24" fmla="*/ 417101 h 831175"/>
              <a:gd name="connsiteX0" fmla="*/ 587947 w 769228"/>
              <a:gd name="connsiteY0" fmla="*/ 417101 h 831175"/>
              <a:gd name="connsiteX1" fmla="*/ 755471 w 769228"/>
              <a:gd name="connsiteY1" fmla="*/ 456088 h 831175"/>
              <a:gd name="connsiteX2" fmla="*/ 743564 w 769228"/>
              <a:gd name="connsiteY2" fmla="*/ 363220 h 831175"/>
              <a:gd name="connsiteX3" fmla="*/ 462582 w 769228"/>
              <a:gd name="connsiteY3" fmla="*/ 0 h 831175"/>
              <a:gd name="connsiteX4" fmla="*/ 320770 w 769228"/>
              <a:gd name="connsiteY4" fmla="*/ 0 h 831175"/>
              <a:gd name="connsiteX5" fmla="*/ 316039 w 769228"/>
              <a:gd name="connsiteY5" fmla="*/ 170 h 831175"/>
              <a:gd name="connsiteX6" fmla="*/ 111570 w 769228"/>
              <a:gd name="connsiteY6" fmla="*/ 138827 h 831175"/>
              <a:gd name="connsiteX7" fmla="*/ 5115 w 769228"/>
              <a:gd name="connsiteY7" fmla="*/ 390823 h 831175"/>
              <a:gd name="connsiteX8" fmla="*/ 38938 w 769228"/>
              <a:gd name="connsiteY8" fmla="*/ 474686 h 831175"/>
              <a:gd name="connsiteX9" fmla="*/ 122801 w 769228"/>
              <a:gd name="connsiteY9" fmla="*/ 440864 h 831175"/>
              <a:gd name="connsiteX10" fmla="*/ 192897 w 769228"/>
              <a:gd name="connsiteY10" fmla="*/ 275545 h 831175"/>
              <a:gd name="connsiteX11" fmla="*/ 192897 w 769228"/>
              <a:gd name="connsiteY11" fmla="*/ 395320 h 831175"/>
              <a:gd name="connsiteX12" fmla="*/ 106561 w 769228"/>
              <a:gd name="connsiteY12" fmla="*/ 596741 h 831175"/>
              <a:gd name="connsiteX13" fmla="*/ 192897 w 769228"/>
              <a:gd name="connsiteY13" fmla="*/ 596741 h 831175"/>
              <a:gd name="connsiteX14" fmla="*/ 192897 w 769228"/>
              <a:gd name="connsiteY14" fmla="*/ 831175 h 831175"/>
              <a:gd name="connsiteX15" fmla="*/ 320770 w 769228"/>
              <a:gd name="connsiteY15" fmla="*/ 831175 h 831175"/>
              <a:gd name="connsiteX16" fmla="*/ 320770 w 769228"/>
              <a:gd name="connsiteY16" fmla="*/ 596741 h 831175"/>
              <a:gd name="connsiteX17" fmla="*/ 384707 w 769228"/>
              <a:gd name="connsiteY17" fmla="*/ 596741 h 831175"/>
              <a:gd name="connsiteX18" fmla="*/ 384707 w 769228"/>
              <a:gd name="connsiteY18" fmla="*/ 831175 h 831175"/>
              <a:gd name="connsiteX19" fmla="*/ 512580 w 769228"/>
              <a:gd name="connsiteY19" fmla="*/ 831175 h 831175"/>
              <a:gd name="connsiteX20" fmla="*/ 512580 w 769228"/>
              <a:gd name="connsiteY20" fmla="*/ 596741 h 831175"/>
              <a:gd name="connsiteX21" fmla="*/ 596742 w 769228"/>
              <a:gd name="connsiteY21" fmla="*/ 596741 h 831175"/>
              <a:gd name="connsiteX22" fmla="*/ 512580 w 769228"/>
              <a:gd name="connsiteY22" fmla="*/ 400328 h 831175"/>
              <a:gd name="connsiteX23" fmla="*/ 512580 w 769228"/>
              <a:gd name="connsiteY23" fmla="*/ 217759 h 831175"/>
              <a:gd name="connsiteX24" fmla="*/ 587947 w 769228"/>
              <a:gd name="connsiteY24" fmla="*/ 417101 h 831175"/>
              <a:gd name="connsiteX0" fmla="*/ 587947 w 758595"/>
              <a:gd name="connsiteY0" fmla="*/ 417101 h 831175"/>
              <a:gd name="connsiteX1" fmla="*/ 705465 w 758595"/>
              <a:gd name="connsiteY1" fmla="*/ 472757 h 831175"/>
              <a:gd name="connsiteX2" fmla="*/ 743564 w 758595"/>
              <a:gd name="connsiteY2" fmla="*/ 363220 h 831175"/>
              <a:gd name="connsiteX3" fmla="*/ 462582 w 758595"/>
              <a:gd name="connsiteY3" fmla="*/ 0 h 831175"/>
              <a:gd name="connsiteX4" fmla="*/ 320770 w 758595"/>
              <a:gd name="connsiteY4" fmla="*/ 0 h 831175"/>
              <a:gd name="connsiteX5" fmla="*/ 316039 w 758595"/>
              <a:gd name="connsiteY5" fmla="*/ 170 h 831175"/>
              <a:gd name="connsiteX6" fmla="*/ 111570 w 758595"/>
              <a:gd name="connsiteY6" fmla="*/ 138827 h 831175"/>
              <a:gd name="connsiteX7" fmla="*/ 5115 w 758595"/>
              <a:gd name="connsiteY7" fmla="*/ 390823 h 831175"/>
              <a:gd name="connsiteX8" fmla="*/ 38938 w 758595"/>
              <a:gd name="connsiteY8" fmla="*/ 474686 h 831175"/>
              <a:gd name="connsiteX9" fmla="*/ 122801 w 758595"/>
              <a:gd name="connsiteY9" fmla="*/ 440864 h 831175"/>
              <a:gd name="connsiteX10" fmla="*/ 192897 w 758595"/>
              <a:gd name="connsiteY10" fmla="*/ 275545 h 831175"/>
              <a:gd name="connsiteX11" fmla="*/ 192897 w 758595"/>
              <a:gd name="connsiteY11" fmla="*/ 395320 h 831175"/>
              <a:gd name="connsiteX12" fmla="*/ 106561 w 758595"/>
              <a:gd name="connsiteY12" fmla="*/ 596741 h 831175"/>
              <a:gd name="connsiteX13" fmla="*/ 192897 w 758595"/>
              <a:gd name="connsiteY13" fmla="*/ 596741 h 831175"/>
              <a:gd name="connsiteX14" fmla="*/ 192897 w 758595"/>
              <a:gd name="connsiteY14" fmla="*/ 831175 h 831175"/>
              <a:gd name="connsiteX15" fmla="*/ 320770 w 758595"/>
              <a:gd name="connsiteY15" fmla="*/ 831175 h 831175"/>
              <a:gd name="connsiteX16" fmla="*/ 320770 w 758595"/>
              <a:gd name="connsiteY16" fmla="*/ 596741 h 831175"/>
              <a:gd name="connsiteX17" fmla="*/ 384707 w 758595"/>
              <a:gd name="connsiteY17" fmla="*/ 596741 h 831175"/>
              <a:gd name="connsiteX18" fmla="*/ 384707 w 758595"/>
              <a:gd name="connsiteY18" fmla="*/ 831175 h 831175"/>
              <a:gd name="connsiteX19" fmla="*/ 512580 w 758595"/>
              <a:gd name="connsiteY19" fmla="*/ 831175 h 831175"/>
              <a:gd name="connsiteX20" fmla="*/ 512580 w 758595"/>
              <a:gd name="connsiteY20" fmla="*/ 596741 h 831175"/>
              <a:gd name="connsiteX21" fmla="*/ 596742 w 758595"/>
              <a:gd name="connsiteY21" fmla="*/ 596741 h 831175"/>
              <a:gd name="connsiteX22" fmla="*/ 512580 w 758595"/>
              <a:gd name="connsiteY22" fmla="*/ 400328 h 831175"/>
              <a:gd name="connsiteX23" fmla="*/ 512580 w 758595"/>
              <a:gd name="connsiteY23" fmla="*/ 217759 h 831175"/>
              <a:gd name="connsiteX24" fmla="*/ 587947 w 758595"/>
              <a:gd name="connsiteY24" fmla="*/ 417101 h 831175"/>
              <a:gd name="connsiteX0" fmla="*/ 587947 w 758595"/>
              <a:gd name="connsiteY0" fmla="*/ 417101 h 831175"/>
              <a:gd name="connsiteX1" fmla="*/ 705465 w 758595"/>
              <a:gd name="connsiteY1" fmla="*/ 472757 h 831175"/>
              <a:gd name="connsiteX2" fmla="*/ 743564 w 758595"/>
              <a:gd name="connsiteY2" fmla="*/ 363220 h 831175"/>
              <a:gd name="connsiteX3" fmla="*/ 462582 w 758595"/>
              <a:gd name="connsiteY3" fmla="*/ 0 h 831175"/>
              <a:gd name="connsiteX4" fmla="*/ 320770 w 758595"/>
              <a:gd name="connsiteY4" fmla="*/ 0 h 831175"/>
              <a:gd name="connsiteX5" fmla="*/ 316039 w 758595"/>
              <a:gd name="connsiteY5" fmla="*/ 170 h 831175"/>
              <a:gd name="connsiteX6" fmla="*/ 111570 w 758595"/>
              <a:gd name="connsiteY6" fmla="*/ 138827 h 831175"/>
              <a:gd name="connsiteX7" fmla="*/ 5115 w 758595"/>
              <a:gd name="connsiteY7" fmla="*/ 390823 h 831175"/>
              <a:gd name="connsiteX8" fmla="*/ 38938 w 758595"/>
              <a:gd name="connsiteY8" fmla="*/ 474686 h 831175"/>
              <a:gd name="connsiteX9" fmla="*/ 122801 w 758595"/>
              <a:gd name="connsiteY9" fmla="*/ 440864 h 831175"/>
              <a:gd name="connsiteX10" fmla="*/ 192897 w 758595"/>
              <a:gd name="connsiteY10" fmla="*/ 275545 h 831175"/>
              <a:gd name="connsiteX11" fmla="*/ 192897 w 758595"/>
              <a:gd name="connsiteY11" fmla="*/ 395320 h 831175"/>
              <a:gd name="connsiteX12" fmla="*/ 106561 w 758595"/>
              <a:gd name="connsiteY12" fmla="*/ 596741 h 831175"/>
              <a:gd name="connsiteX13" fmla="*/ 192897 w 758595"/>
              <a:gd name="connsiteY13" fmla="*/ 596741 h 831175"/>
              <a:gd name="connsiteX14" fmla="*/ 192897 w 758595"/>
              <a:gd name="connsiteY14" fmla="*/ 831175 h 831175"/>
              <a:gd name="connsiteX15" fmla="*/ 320770 w 758595"/>
              <a:gd name="connsiteY15" fmla="*/ 831175 h 831175"/>
              <a:gd name="connsiteX16" fmla="*/ 320770 w 758595"/>
              <a:gd name="connsiteY16" fmla="*/ 596741 h 831175"/>
              <a:gd name="connsiteX17" fmla="*/ 384707 w 758595"/>
              <a:gd name="connsiteY17" fmla="*/ 596741 h 831175"/>
              <a:gd name="connsiteX18" fmla="*/ 384707 w 758595"/>
              <a:gd name="connsiteY18" fmla="*/ 831175 h 831175"/>
              <a:gd name="connsiteX19" fmla="*/ 512580 w 758595"/>
              <a:gd name="connsiteY19" fmla="*/ 831175 h 831175"/>
              <a:gd name="connsiteX20" fmla="*/ 512580 w 758595"/>
              <a:gd name="connsiteY20" fmla="*/ 596741 h 831175"/>
              <a:gd name="connsiteX21" fmla="*/ 596742 w 758595"/>
              <a:gd name="connsiteY21" fmla="*/ 596741 h 831175"/>
              <a:gd name="connsiteX22" fmla="*/ 512580 w 758595"/>
              <a:gd name="connsiteY22" fmla="*/ 400328 h 831175"/>
              <a:gd name="connsiteX23" fmla="*/ 512580 w 758595"/>
              <a:gd name="connsiteY23" fmla="*/ 217759 h 831175"/>
              <a:gd name="connsiteX24" fmla="*/ 587947 w 758595"/>
              <a:gd name="connsiteY24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462582 w 732853"/>
              <a:gd name="connsiteY3" fmla="*/ 0 h 831175"/>
              <a:gd name="connsiteX4" fmla="*/ 320770 w 732853"/>
              <a:gd name="connsiteY4" fmla="*/ 0 h 831175"/>
              <a:gd name="connsiteX5" fmla="*/ 316039 w 732853"/>
              <a:gd name="connsiteY5" fmla="*/ 170 h 831175"/>
              <a:gd name="connsiteX6" fmla="*/ 111570 w 732853"/>
              <a:gd name="connsiteY6" fmla="*/ 138827 h 831175"/>
              <a:gd name="connsiteX7" fmla="*/ 5115 w 732853"/>
              <a:gd name="connsiteY7" fmla="*/ 390823 h 831175"/>
              <a:gd name="connsiteX8" fmla="*/ 38938 w 732853"/>
              <a:gd name="connsiteY8" fmla="*/ 474686 h 831175"/>
              <a:gd name="connsiteX9" fmla="*/ 122801 w 732853"/>
              <a:gd name="connsiteY9" fmla="*/ 440864 h 831175"/>
              <a:gd name="connsiteX10" fmla="*/ 192897 w 732853"/>
              <a:gd name="connsiteY10" fmla="*/ 275545 h 831175"/>
              <a:gd name="connsiteX11" fmla="*/ 192897 w 732853"/>
              <a:gd name="connsiteY11" fmla="*/ 395320 h 831175"/>
              <a:gd name="connsiteX12" fmla="*/ 106561 w 732853"/>
              <a:gd name="connsiteY12" fmla="*/ 596741 h 831175"/>
              <a:gd name="connsiteX13" fmla="*/ 192897 w 732853"/>
              <a:gd name="connsiteY13" fmla="*/ 596741 h 831175"/>
              <a:gd name="connsiteX14" fmla="*/ 192897 w 732853"/>
              <a:gd name="connsiteY14" fmla="*/ 831175 h 831175"/>
              <a:gd name="connsiteX15" fmla="*/ 320770 w 732853"/>
              <a:gd name="connsiteY15" fmla="*/ 831175 h 831175"/>
              <a:gd name="connsiteX16" fmla="*/ 320770 w 732853"/>
              <a:gd name="connsiteY16" fmla="*/ 596741 h 831175"/>
              <a:gd name="connsiteX17" fmla="*/ 384707 w 732853"/>
              <a:gd name="connsiteY17" fmla="*/ 596741 h 831175"/>
              <a:gd name="connsiteX18" fmla="*/ 384707 w 732853"/>
              <a:gd name="connsiteY18" fmla="*/ 831175 h 831175"/>
              <a:gd name="connsiteX19" fmla="*/ 512580 w 732853"/>
              <a:gd name="connsiteY19" fmla="*/ 831175 h 831175"/>
              <a:gd name="connsiteX20" fmla="*/ 512580 w 732853"/>
              <a:gd name="connsiteY20" fmla="*/ 596741 h 831175"/>
              <a:gd name="connsiteX21" fmla="*/ 596742 w 732853"/>
              <a:gd name="connsiteY21" fmla="*/ 596741 h 831175"/>
              <a:gd name="connsiteX22" fmla="*/ 512580 w 732853"/>
              <a:gd name="connsiteY22" fmla="*/ 400328 h 831175"/>
              <a:gd name="connsiteX23" fmla="*/ 512580 w 732853"/>
              <a:gd name="connsiteY23" fmla="*/ 217759 h 831175"/>
              <a:gd name="connsiteX24" fmla="*/ 587947 w 732853"/>
              <a:gd name="connsiteY24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45922 w 732853"/>
              <a:gd name="connsiteY3" fmla="*/ 103663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90328 w 732853"/>
              <a:gd name="connsiteY0" fmla="*/ 395670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90328 w 732853"/>
              <a:gd name="connsiteY25" fmla="*/ 395670 h 831175"/>
              <a:gd name="connsiteX0" fmla="*/ 590328 w 730065"/>
              <a:gd name="connsiteY0" fmla="*/ 395670 h 831175"/>
              <a:gd name="connsiteX1" fmla="*/ 691177 w 730065"/>
              <a:gd name="connsiteY1" fmla="*/ 472757 h 831175"/>
              <a:gd name="connsiteX2" fmla="*/ 712608 w 730065"/>
              <a:gd name="connsiteY2" fmla="*/ 372745 h 831175"/>
              <a:gd name="connsiteX3" fmla="*/ 591165 w 730065"/>
              <a:gd name="connsiteY3" fmla="*/ 125094 h 831175"/>
              <a:gd name="connsiteX4" fmla="*/ 462582 w 730065"/>
              <a:gd name="connsiteY4" fmla="*/ 0 h 831175"/>
              <a:gd name="connsiteX5" fmla="*/ 320770 w 730065"/>
              <a:gd name="connsiteY5" fmla="*/ 0 h 831175"/>
              <a:gd name="connsiteX6" fmla="*/ 316039 w 730065"/>
              <a:gd name="connsiteY6" fmla="*/ 170 h 831175"/>
              <a:gd name="connsiteX7" fmla="*/ 111570 w 730065"/>
              <a:gd name="connsiteY7" fmla="*/ 138827 h 831175"/>
              <a:gd name="connsiteX8" fmla="*/ 5115 w 730065"/>
              <a:gd name="connsiteY8" fmla="*/ 390823 h 831175"/>
              <a:gd name="connsiteX9" fmla="*/ 38938 w 730065"/>
              <a:gd name="connsiteY9" fmla="*/ 474686 h 831175"/>
              <a:gd name="connsiteX10" fmla="*/ 122801 w 730065"/>
              <a:gd name="connsiteY10" fmla="*/ 440864 h 831175"/>
              <a:gd name="connsiteX11" fmla="*/ 192897 w 730065"/>
              <a:gd name="connsiteY11" fmla="*/ 275545 h 831175"/>
              <a:gd name="connsiteX12" fmla="*/ 192897 w 730065"/>
              <a:gd name="connsiteY12" fmla="*/ 395320 h 831175"/>
              <a:gd name="connsiteX13" fmla="*/ 106561 w 730065"/>
              <a:gd name="connsiteY13" fmla="*/ 596741 h 831175"/>
              <a:gd name="connsiteX14" fmla="*/ 192897 w 730065"/>
              <a:gd name="connsiteY14" fmla="*/ 596741 h 831175"/>
              <a:gd name="connsiteX15" fmla="*/ 192897 w 730065"/>
              <a:gd name="connsiteY15" fmla="*/ 831175 h 831175"/>
              <a:gd name="connsiteX16" fmla="*/ 320770 w 730065"/>
              <a:gd name="connsiteY16" fmla="*/ 831175 h 831175"/>
              <a:gd name="connsiteX17" fmla="*/ 320770 w 730065"/>
              <a:gd name="connsiteY17" fmla="*/ 596741 h 831175"/>
              <a:gd name="connsiteX18" fmla="*/ 384707 w 730065"/>
              <a:gd name="connsiteY18" fmla="*/ 596741 h 831175"/>
              <a:gd name="connsiteX19" fmla="*/ 384707 w 730065"/>
              <a:gd name="connsiteY19" fmla="*/ 831175 h 831175"/>
              <a:gd name="connsiteX20" fmla="*/ 512580 w 730065"/>
              <a:gd name="connsiteY20" fmla="*/ 831175 h 831175"/>
              <a:gd name="connsiteX21" fmla="*/ 512580 w 730065"/>
              <a:gd name="connsiteY21" fmla="*/ 596741 h 831175"/>
              <a:gd name="connsiteX22" fmla="*/ 596742 w 730065"/>
              <a:gd name="connsiteY22" fmla="*/ 596741 h 831175"/>
              <a:gd name="connsiteX23" fmla="*/ 512580 w 730065"/>
              <a:gd name="connsiteY23" fmla="*/ 400328 h 831175"/>
              <a:gd name="connsiteX24" fmla="*/ 512580 w 730065"/>
              <a:gd name="connsiteY24" fmla="*/ 217759 h 831175"/>
              <a:gd name="connsiteX25" fmla="*/ 590328 w 730065"/>
              <a:gd name="connsiteY25" fmla="*/ 395670 h 831175"/>
              <a:gd name="connsiteX0" fmla="*/ 590328 w 730065"/>
              <a:gd name="connsiteY0" fmla="*/ 395670 h 831175"/>
              <a:gd name="connsiteX1" fmla="*/ 691177 w 730065"/>
              <a:gd name="connsiteY1" fmla="*/ 472757 h 831175"/>
              <a:gd name="connsiteX2" fmla="*/ 712608 w 730065"/>
              <a:gd name="connsiteY2" fmla="*/ 372745 h 831175"/>
              <a:gd name="connsiteX3" fmla="*/ 591165 w 730065"/>
              <a:gd name="connsiteY3" fmla="*/ 125094 h 831175"/>
              <a:gd name="connsiteX4" fmla="*/ 462582 w 730065"/>
              <a:gd name="connsiteY4" fmla="*/ 0 h 831175"/>
              <a:gd name="connsiteX5" fmla="*/ 320770 w 730065"/>
              <a:gd name="connsiteY5" fmla="*/ 0 h 831175"/>
              <a:gd name="connsiteX6" fmla="*/ 316039 w 730065"/>
              <a:gd name="connsiteY6" fmla="*/ 170 h 831175"/>
              <a:gd name="connsiteX7" fmla="*/ 111570 w 730065"/>
              <a:gd name="connsiteY7" fmla="*/ 138827 h 831175"/>
              <a:gd name="connsiteX8" fmla="*/ 5115 w 730065"/>
              <a:gd name="connsiteY8" fmla="*/ 390823 h 831175"/>
              <a:gd name="connsiteX9" fmla="*/ 38938 w 730065"/>
              <a:gd name="connsiteY9" fmla="*/ 474686 h 831175"/>
              <a:gd name="connsiteX10" fmla="*/ 122801 w 730065"/>
              <a:gd name="connsiteY10" fmla="*/ 440864 h 831175"/>
              <a:gd name="connsiteX11" fmla="*/ 192897 w 730065"/>
              <a:gd name="connsiteY11" fmla="*/ 275545 h 831175"/>
              <a:gd name="connsiteX12" fmla="*/ 192897 w 730065"/>
              <a:gd name="connsiteY12" fmla="*/ 395320 h 831175"/>
              <a:gd name="connsiteX13" fmla="*/ 106561 w 730065"/>
              <a:gd name="connsiteY13" fmla="*/ 596741 h 831175"/>
              <a:gd name="connsiteX14" fmla="*/ 192897 w 730065"/>
              <a:gd name="connsiteY14" fmla="*/ 596741 h 831175"/>
              <a:gd name="connsiteX15" fmla="*/ 192897 w 730065"/>
              <a:gd name="connsiteY15" fmla="*/ 831175 h 831175"/>
              <a:gd name="connsiteX16" fmla="*/ 320770 w 730065"/>
              <a:gd name="connsiteY16" fmla="*/ 831175 h 831175"/>
              <a:gd name="connsiteX17" fmla="*/ 320770 w 730065"/>
              <a:gd name="connsiteY17" fmla="*/ 596741 h 831175"/>
              <a:gd name="connsiteX18" fmla="*/ 384707 w 730065"/>
              <a:gd name="connsiteY18" fmla="*/ 596741 h 831175"/>
              <a:gd name="connsiteX19" fmla="*/ 384707 w 730065"/>
              <a:gd name="connsiteY19" fmla="*/ 831175 h 831175"/>
              <a:gd name="connsiteX20" fmla="*/ 512580 w 730065"/>
              <a:gd name="connsiteY20" fmla="*/ 831175 h 831175"/>
              <a:gd name="connsiteX21" fmla="*/ 512580 w 730065"/>
              <a:gd name="connsiteY21" fmla="*/ 596741 h 831175"/>
              <a:gd name="connsiteX22" fmla="*/ 596742 w 730065"/>
              <a:gd name="connsiteY22" fmla="*/ 596741 h 831175"/>
              <a:gd name="connsiteX23" fmla="*/ 512580 w 730065"/>
              <a:gd name="connsiteY23" fmla="*/ 400328 h 831175"/>
              <a:gd name="connsiteX24" fmla="*/ 512580 w 730065"/>
              <a:gd name="connsiteY24" fmla="*/ 217759 h 831175"/>
              <a:gd name="connsiteX25" fmla="*/ 590328 w 730065"/>
              <a:gd name="connsiteY25" fmla="*/ 395670 h 831175"/>
              <a:gd name="connsiteX0" fmla="*/ 590328 w 735395"/>
              <a:gd name="connsiteY0" fmla="*/ 395670 h 831175"/>
              <a:gd name="connsiteX1" fmla="*/ 691177 w 735395"/>
              <a:gd name="connsiteY1" fmla="*/ 472757 h 831175"/>
              <a:gd name="connsiteX2" fmla="*/ 712608 w 735395"/>
              <a:gd name="connsiteY2" fmla="*/ 372745 h 831175"/>
              <a:gd name="connsiteX3" fmla="*/ 591165 w 735395"/>
              <a:gd name="connsiteY3" fmla="*/ 125094 h 831175"/>
              <a:gd name="connsiteX4" fmla="*/ 462582 w 735395"/>
              <a:gd name="connsiteY4" fmla="*/ 0 h 831175"/>
              <a:gd name="connsiteX5" fmla="*/ 320770 w 735395"/>
              <a:gd name="connsiteY5" fmla="*/ 0 h 831175"/>
              <a:gd name="connsiteX6" fmla="*/ 316039 w 735395"/>
              <a:gd name="connsiteY6" fmla="*/ 170 h 831175"/>
              <a:gd name="connsiteX7" fmla="*/ 111570 w 735395"/>
              <a:gd name="connsiteY7" fmla="*/ 138827 h 831175"/>
              <a:gd name="connsiteX8" fmla="*/ 5115 w 735395"/>
              <a:gd name="connsiteY8" fmla="*/ 390823 h 831175"/>
              <a:gd name="connsiteX9" fmla="*/ 38938 w 735395"/>
              <a:gd name="connsiteY9" fmla="*/ 474686 h 831175"/>
              <a:gd name="connsiteX10" fmla="*/ 122801 w 735395"/>
              <a:gd name="connsiteY10" fmla="*/ 440864 h 831175"/>
              <a:gd name="connsiteX11" fmla="*/ 192897 w 735395"/>
              <a:gd name="connsiteY11" fmla="*/ 275545 h 831175"/>
              <a:gd name="connsiteX12" fmla="*/ 192897 w 735395"/>
              <a:gd name="connsiteY12" fmla="*/ 395320 h 831175"/>
              <a:gd name="connsiteX13" fmla="*/ 106561 w 735395"/>
              <a:gd name="connsiteY13" fmla="*/ 596741 h 831175"/>
              <a:gd name="connsiteX14" fmla="*/ 192897 w 735395"/>
              <a:gd name="connsiteY14" fmla="*/ 596741 h 831175"/>
              <a:gd name="connsiteX15" fmla="*/ 192897 w 735395"/>
              <a:gd name="connsiteY15" fmla="*/ 831175 h 831175"/>
              <a:gd name="connsiteX16" fmla="*/ 320770 w 735395"/>
              <a:gd name="connsiteY16" fmla="*/ 831175 h 831175"/>
              <a:gd name="connsiteX17" fmla="*/ 320770 w 735395"/>
              <a:gd name="connsiteY17" fmla="*/ 596741 h 831175"/>
              <a:gd name="connsiteX18" fmla="*/ 384707 w 735395"/>
              <a:gd name="connsiteY18" fmla="*/ 596741 h 831175"/>
              <a:gd name="connsiteX19" fmla="*/ 384707 w 735395"/>
              <a:gd name="connsiteY19" fmla="*/ 831175 h 831175"/>
              <a:gd name="connsiteX20" fmla="*/ 512580 w 735395"/>
              <a:gd name="connsiteY20" fmla="*/ 831175 h 831175"/>
              <a:gd name="connsiteX21" fmla="*/ 512580 w 735395"/>
              <a:gd name="connsiteY21" fmla="*/ 596741 h 831175"/>
              <a:gd name="connsiteX22" fmla="*/ 596742 w 735395"/>
              <a:gd name="connsiteY22" fmla="*/ 596741 h 831175"/>
              <a:gd name="connsiteX23" fmla="*/ 512580 w 735395"/>
              <a:gd name="connsiteY23" fmla="*/ 400328 h 831175"/>
              <a:gd name="connsiteX24" fmla="*/ 512580 w 735395"/>
              <a:gd name="connsiteY24" fmla="*/ 217759 h 831175"/>
              <a:gd name="connsiteX25" fmla="*/ 590328 w 735395"/>
              <a:gd name="connsiteY25" fmla="*/ 395670 h 831175"/>
              <a:gd name="connsiteX0" fmla="*/ 590328 w 730361"/>
              <a:gd name="connsiteY0" fmla="*/ 395670 h 831175"/>
              <a:gd name="connsiteX1" fmla="*/ 667365 w 730361"/>
              <a:gd name="connsiteY1" fmla="*/ 472757 h 831175"/>
              <a:gd name="connsiteX2" fmla="*/ 712608 w 730361"/>
              <a:gd name="connsiteY2" fmla="*/ 372745 h 831175"/>
              <a:gd name="connsiteX3" fmla="*/ 591165 w 730361"/>
              <a:gd name="connsiteY3" fmla="*/ 125094 h 831175"/>
              <a:gd name="connsiteX4" fmla="*/ 462582 w 730361"/>
              <a:gd name="connsiteY4" fmla="*/ 0 h 831175"/>
              <a:gd name="connsiteX5" fmla="*/ 320770 w 730361"/>
              <a:gd name="connsiteY5" fmla="*/ 0 h 831175"/>
              <a:gd name="connsiteX6" fmla="*/ 316039 w 730361"/>
              <a:gd name="connsiteY6" fmla="*/ 170 h 831175"/>
              <a:gd name="connsiteX7" fmla="*/ 111570 w 730361"/>
              <a:gd name="connsiteY7" fmla="*/ 138827 h 831175"/>
              <a:gd name="connsiteX8" fmla="*/ 5115 w 730361"/>
              <a:gd name="connsiteY8" fmla="*/ 390823 h 831175"/>
              <a:gd name="connsiteX9" fmla="*/ 38938 w 730361"/>
              <a:gd name="connsiteY9" fmla="*/ 474686 h 831175"/>
              <a:gd name="connsiteX10" fmla="*/ 122801 w 730361"/>
              <a:gd name="connsiteY10" fmla="*/ 440864 h 831175"/>
              <a:gd name="connsiteX11" fmla="*/ 192897 w 730361"/>
              <a:gd name="connsiteY11" fmla="*/ 275545 h 831175"/>
              <a:gd name="connsiteX12" fmla="*/ 192897 w 730361"/>
              <a:gd name="connsiteY12" fmla="*/ 395320 h 831175"/>
              <a:gd name="connsiteX13" fmla="*/ 106561 w 730361"/>
              <a:gd name="connsiteY13" fmla="*/ 596741 h 831175"/>
              <a:gd name="connsiteX14" fmla="*/ 192897 w 730361"/>
              <a:gd name="connsiteY14" fmla="*/ 596741 h 831175"/>
              <a:gd name="connsiteX15" fmla="*/ 192897 w 730361"/>
              <a:gd name="connsiteY15" fmla="*/ 831175 h 831175"/>
              <a:gd name="connsiteX16" fmla="*/ 320770 w 730361"/>
              <a:gd name="connsiteY16" fmla="*/ 831175 h 831175"/>
              <a:gd name="connsiteX17" fmla="*/ 320770 w 730361"/>
              <a:gd name="connsiteY17" fmla="*/ 596741 h 831175"/>
              <a:gd name="connsiteX18" fmla="*/ 384707 w 730361"/>
              <a:gd name="connsiteY18" fmla="*/ 596741 h 831175"/>
              <a:gd name="connsiteX19" fmla="*/ 384707 w 730361"/>
              <a:gd name="connsiteY19" fmla="*/ 831175 h 831175"/>
              <a:gd name="connsiteX20" fmla="*/ 512580 w 730361"/>
              <a:gd name="connsiteY20" fmla="*/ 831175 h 831175"/>
              <a:gd name="connsiteX21" fmla="*/ 512580 w 730361"/>
              <a:gd name="connsiteY21" fmla="*/ 596741 h 831175"/>
              <a:gd name="connsiteX22" fmla="*/ 596742 w 730361"/>
              <a:gd name="connsiteY22" fmla="*/ 596741 h 831175"/>
              <a:gd name="connsiteX23" fmla="*/ 512580 w 730361"/>
              <a:gd name="connsiteY23" fmla="*/ 400328 h 831175"/>
              <a:gd name="connsiteX24" fmla="*/ 512580 w 730361"/>
              <a:gd name="connsiteY24" fmla="*/ 217759 h 831175"/>
              <a:gd name="connsiteX25" fmla="*/ 590328 w 730361"/>
              <a:gd name="connsiteY25" fmla="*/ 395670 h 831175"/>
              <a:gd name="connsiteX0" fmla="*/ 590328 w 732300"/>
              <a:gd name="connsiteY0" fmla="*/ 395670 h 831175"/>
              <a:gd name="connsiteX1" fmla="*/ 667365 w 732300"/>
              <a:gd name="connsiteY1" fmla="*/ 472757 h 831175"/>
              <a:gd name="connsiteX2" fmla="*/ 712608 w 732300"/>
              <a:gd name="connsiteY2" fmla="*/ 372745 h 831175"/>
              <a:gd name="connsiteX3" fmla="*/ 591165 w 732300"/>
              <a:gd name="connsiteY3" fmla="*/ 125094 h 831175"/>
              <a:gd name="connsiteX4" fmla="*/ 462582 w 732300"/>
              <a:gd name="connsiteY4" fmla="*/ 0 h 831175"/>
              <a:gd name="connsiteX5" fmla="*/ 320770 w 732300"/>
              <a:gd name="connsiteY5" fmla="*/ 0 h 831175"/>
              <a:gd name="connsiteX6" fmla="*/ 316039 w 732300"/>
              <a:gd name="connsiteY6" fmla="*/ 170 h 831175"/>
              <a:gd name="connsiteX7" fmla="*/ 111570 w 732300"/>
              <a:gd name="connsiteY7" fmla="*/ 138827 h 831175"/>
              <a:gd name="connsiteX8" fmla="*/ 5115 w 732300"/>
              <a:gd name="connsiteY8" fmla="*/ 390823 h 831175"/>
              <a:gd name="connsiteX9" fmla="*/ 38938 w 732300"/>
              <a:gd name="connsiteY9" fmla="*/ 474686 h 831175"/>
              <a:gd name="connsiteX10" fmla="*/ 122801 w 732300"/>
              <a:gd name="connsiteY10" fmla="*/ 440864 h 831175"/>
              <a:gd name="connsiteX11" fmla="*/ 192897 w 732300"/>
              <a:gd name="connsiteY11" fmla="*/ 275545 h 831175"/>
              <a:gd name="connsiteX12" fmla="*/ 192897 w 732300"/>
              <a:gd name="connsiteY12" fmla="*/ 395320 h 831175"/>
              <a:gd name="connsiteX13" fmla="*/ 106561 w 732300"/>
              <a:gd name="connsiteY13" fmla="*/ 596741 h 831175"/>
              <a:gd name="connsiteX14" fmla="*/ 192897 w 732300"/>
              <a:gd name="connsiteY14" fmla="*/ 596741 h 831175"/>
              <a:gd name="connsiteX15" fmla="*/ 192897 w 732300"/>
              <a:gd name="connsiteY15" fmla="*/ 831175 h 831175"/>
              <a:gd name="connsiteX16" fmla="*/ 320770 w 732300"/>
              <a:gd name="connsiteY16" fmla="*/ 831175 h 831175"/>
              <a:gd name="connsiteX17" fmla="*/ 320770 w 732300"/>
              <a:gd name="connsiteY17" fmla="*/ 596741 h 831175"/>
              <a:gd name="connsiteX18" fmla="*/ 384707 w 732300"/>
              <a:gd name="connsiteY18" fmla="*/ 596741 h 831175"/>
              <a:gd name="connsiteX19" fmla="*/ 384707 w 732300"/>
              <a:gd name="connsiteY19" fmla="*/ 831175 h 831175"/>
              <a:gd name="connsiteX20" fmla="*/ 512580 w 732300"/>
              <a:gd name="connsiteY20" fmla="*/ 831175 h 831175"/>
              <a:gd name="connsiteX21" fmla="*/ 512580 w 732300"/>
              <a:gd name="connsiteY21" fmla="*/ 596741 h 831175"/>
              <a:gd name="connsiteX22" fmla="*/ 596742 w 732300"/>
              <a:gd name="connsiteY22" fmla="*/ 596741 h 831175"/>
              <a:gd name="connsiteX23" fmla="*/ 512580 w 732300"/>
              <a:gd name="connsiteY23" fmla="*/ 400328 h 831175"/>
              <a:gd name="connsiteX24" fmla="*/ 512580 w 732300"/>
              <a:gd name="connsiteY24" fmla="*/ 217759 h 831175"/>
              <a:gd name="connsiteX25" fmla="*/ 590328 w 732300"/>
              <a:gd name="connsiteY25" fmla="*/ 395670 h 831175"/>
              <a:gd name="connsiteX0" fmla="*/ 590328 w 736206"/>
              <a:gd name="connsiteY0" fmla="*/ 395670 h 831175"/>
              <a:gd name="connsiteX1" fmla="*/ 684034 w 736206"/>
              <a:gd name="connsiteY1" fmla="*/ 465613 h 831175"/>
              <a:gd name="connsiteX2" fmla="*/ 712608 w 736206"/>
              <a:gd name="connsiteY2" fmla="*/ 372745 h 831175"/>
              <a:gd name="connsiteX3" fmla="*/ 591165 w 736206"/>
              <a:gd name="connsiteY3" fmla="*/ 125094 h 831175"/>
              <a:gd name="connsiteX4" fmla="*/ 462582 w 736206"/>
              <a:gd name="connsiteY4" fmla="*/ 0 h 831175"/>
              <a:gd name="connsiteX5" fmla="*/ 320770 w 736206"/>
              <a:gd name="connsiteY5" fmla="*/ 0 h 831175"/>
              <a:gd name="connsiteX6" fmla="*/ 316039 w 736206"/>
              <a:gd name="connsiteY6" fmla="*/ 170 h 831175"/>
              <a:gd name="connsiteX7" fmla="*/ 111570 w 736206"/>
              <a:gd name="connsiteY7" fmla="*/ 138827 h 831175"/>
              <a:gd name="connsiteX8" fmla="*/ 5115 w 736206"/>
              <a:gd name="connsiteY8" fmla="*/ 390823 h 831175"/>
              <a:gd name="connsiteX9" fmla="*/ 38938 w 736206"/>
              <a:gd name="connsiteY9" fmla="*/ 474686 h 831175"/>
              <a:gd name="connsiteX10" fmla="*/ 122801 w 736206"/>
              <a:gd name="connsiteY10" fmla="*/ 440864 h 831175"/>
              <a:gd name="connsiteX11" fmla="*/ 192897 w 736206"/>
              <a:gd name="connsiteY11" fmla="*/ 275545 h 831175"/>
              <a:gd name="connsiteX12" fmla="*/ 192897 w 736206"/>
              <a:gd name="connsiteY12" fmla="*/ 395320 h 831175"/>
              <a:gd name="connsiteX13" fmla="*/ 106561 w 736206"/>
              <a:gd name="connsiteY13" fmla="*/ 596741 h 831175"/>
              <a:gd name="connsiteX14" fmla="*/ 192897 w 736206"/>
              <a:gd name="connsiteY14" fmla="*/ 596741 h 831175"/>
              <a:gd name="connsiteX15" fmla="*/ 192897 w 736206"/>
              <a:gd name="connsiteY15" fmla="*/ 831175 h 831175"/>
              <a:gd name="connsiteX16" fmla="*/ 320770 w 736206"/>
              <a:gd name="connsiteY16" fmla="*/ 831175 h 831175"/>
              <a:gd name="connsiteX17" fmla="*/ 320770 w 736206"/>
              <a:gd name="connsiteY17" fmla="*/ 596741 h 831175"/>
              <a:gd name="connsiteX18" fmla="*/ 384707 w 736206"/>
              <a:gd name="connsiteY18" fmla="*/ 596741 h 831175"/>
              <a:gd name="connsiteX19" fmla="*/ 384707 w 736206"/>
              <a:gd name="connsiteY19" fmla="*/ 831175 h 831175"/>
              <a:gd name="connsiteX20" fmla="*/ 512580 w 736206"/>
              <a:gd name="connsiteY20" fmla="*/ 831175 h 831175"/>
              <a:gd name="connsiteX21" fmla="*/ 512580 w 736206"/>
              <a:gd name="connsiteY21" fmla="*/ 596741 h 831175"/>
              <a:gd name="connsiteX22" fmla="*/ 596742 w 736206"/>
              <a:gd name="connsiteY22" fmla="*/ 596741 h 831175"/>
              <a:gd name="connsiteX23" fmla="*/ 512580 w 736206"/>
              <a:gd name="connsiteY23" fmla="*/ 400328 h 831175"/>
              <a:gd name="connsiteX24" fmla="*/ 512580 w 736206"/>
              <a:gd name="connsiteY24" fmla="*/ 217759 h 831175"/>
              <a:gd name="connsiteX25" fmla="*/ 590328 w 736206"/>
              <a:gd name="connsiteY25" fmla="*/ 395670 h 831175"/>
              <a:gd name="connsiteX0" fmla="*/ 590328 w 733635"/>
              <a:gd name="connsiteY0" fmla="*/ 395670 h 831175"/>
              <a:gd name="connsiteX1" fmla="*/ 684034 w 733635"/>
              <a:gd name="connsiteY1" fmla="*/ 465613 h 831175"/>
              <a:gd name="connsiteX2" fmla="*/ 712608 w 733635"/>
              <a:gd name="connsiteY2" fmla="*/ 372745 h 831175"/>
              <a:gd name="connsiteX3" fmla="*/ 591165 w 733635"/>
              <a:gd name="connsiteY3" fmla="*/ 125094 h 831175"/>
              <a:gd name="connsiteX4" fmla="*/ 462582 w 733635"/>
              <a:gd name="connsiteY4" fmla="*/ 0 h 831175"/>
              <a:gd name="connsiteX5" fmla="*/ 320770 w 733635"/>
              <a:gd name="connsiteY5" fmla="*/ 0 h 831175"/>
              <a:gd name="connsiteX6" fmla="*/ 316039 w 733635"/>
              <a:gd name="connsiteY6" fmla="*/ 170 h 831175"/>
              <a:gd name="connsiteX7" fmla="*/ 111570 w 733635"/>
              <a:gd name="connsiteY7" fmla="*/ 138827 h 831175"/>
              <a:gd name="connsiteX8" fmla="*/ 5115 w 733635"/>
              <a:gd name="connsiteY8" fmla="*/ 390823 h 831175"/>
              <a:gd name="connsiteX9" fmla="*/ 38938 w 733635"/>
              <a:gd name="connsiteY9" fmla="*/ 474686 h 831175"/>
              <a:gd name="connsiteX10" fmla="*/ 122801 w 733635"/>
              <a:gd name="connsiteY10" fmla="*/ 440864 h 831175"/>
              <a:gd name="connsiteX11" fmla="*/ 192897 w 733635"/>
              <a:gd name="connsiteY11" fmla="*/ 275545 h 831175"/>
              <a:gd name="connsiteX12" fmla="*/ 192897 w 733635"/>
              <a:gd name="connsiteY12" fmla="*/ 395320 h 831175"/>
              <a:gd name="connsiteX13" fmla="*/ 106561 w 733635"/>
              <a:gd name="connsiteY13" fmla="*/ 596741 h 831175"/>
              <a:gd name="connsiteX14" fmla="*/ 192897 w 733635"/>
              <a:gd name="connsiteY14" fmla="*/ 596741 h 831175"/>
              <a:gd name="connsiteX15" fmla="*/ 192897 w 733635"/>
              <a:gd name="connsiteY15" fmla="*/ 831175 h 831175"/>
              <a:gd name="connsiteX16" fmla="*/ 320770 w 733635"/>
              <a:gd name="connsiteY16" fmla="*/ 831175 h 831175"/>
              <a:gd name="connsiteX17" fmla="*/ 320770 w 733635"/>
              <a:gd name="connsiteY17" fmla="*/ 596741 h 831175"/>
              <a:gd name="connsiteX18" fmla="*/ 384707 w 733635"/>
              <a:gd name="connsiteY18" fmla="*/ 596741 h 831175"/>
              <a:gd name="connsiteX19" fmla="*/ 384707 w 733635"/>
              <a:gd name="connsiteY19" fmla="*/ 831175 h 831175"/>
              <a:gd name="connsiteX20" fmla="*/ 512580 w 733635"/>
              <a:gd name="connsiteY20" fmla="*/ 831175 h 831175"/>
              <a:gd name="connsiteX21" fmla="*/ 512580 w 733635"/>
              <a:gd name="connsiteY21" fmla="*/ 596741 h 831175"/>
              <a:gd name="connsiteX22" fmla="*/ 596742 w 733635"/>
              <a:gd name="connsiteY22" fmla="*/ 596741 h 831175"/>
              <a:gd name="connsiteX23" fmla="*/ 512580 w 733635"/>
              <a:gd name="connsiteY23" fmla="*/ 400328 h 831175"/>
              <a:gd name="connsiteX24" fmla="*/ 512580 w 733635"/>
              <a:gd name="connsiteY24" fmla="*/ 217759 h 831175"/>
              <a:gd name="connsiteX25" fmla="*/ 590328 w 733635"/>
              <a:gd name="connsiteY25" fmla="*/ 395670 h 831175"/>
              <a:gd name="connsiteX0" fmla="*/ 590328 w 714842"/>
              <a:gd name="connsiteY0" fmla="*/ 395670 h 831175"/>
              <a:gd name="connsiteX1" fmla="*/ 684034 w 714842"/>
              <a:gd name="connsiteY1" fmla="*/ 465613 h 831175"/>
              <a:gd name="connsiteX2" fmla="*/ 691176 w 714842"/>
              <a:gd name="connsiteY2" fmla="*/ 356076 h 831175"/>
              <a:gd name="connsiteX3" fmla="*/ 591165 w 714842"/>
              <a:gd name="connsiteY3" fmla="*/ 125094 h 831175"/>
              <a:gd name="connsiteX4" fmla="*/ 462582 w 714842"/>
              <a:gd name="connsiteY4" fmla="*/ 0 h 831175"/>
              <a:gd name="connsiteX5" fmla="*/ 320770 w 714842"/>
              <a:gd name="connsiteY5" fmla="*/ 0 h 831175"/>
              <a:gd name="connsiteX6" fmla="*/ 316039 w 714842"/>
              <a:gd name="connsiteY6" fmla="*/ 170 h 831175"/>
              <a:gd name="connsiteX7" fmla="*/ 111570 w 714842"/>
              <a:gd name="connsiteY7" fmla="*/ 138827 h 831175"/>
              <a:gd name="connsiteX8" fmla="*/ 5115 w 714842"/>
              <a:gd name="connsiteY8" fmla="*/ 390823 h 831175"/>
              <a:gd name="connsiteX9" fmla="*/ 38938 w 714842"/>
              <a:gd name="connsiteY9" fmla="*/ 474686 h 831175"/>
              <a:gd name="connsiteX10" fmla="*/ 122801 w 714842"/>
              <a:gd name="connsiteY10" fmla="*/ 440864 h 831175"/>
              <a:gd name="connsiteX11" fmla="*/ 192897 w 714842"/>
              <a:gd name="connsiteY11" fmla="*/ 275545 h 831175"/>
              <a:gd name="connsiteX12" fmla="*/ 192897 w 714842"/>
              <a:gd name="connsiteY12" fmla="*/ 395320 h 831175"/>
              <a:gd name="connsiteX13" fmla="*/ 106561 w 714842"/>
              <a:gd name="connsiteY13" fmla="*/ 596741 h 831175"/>
              <a:gd name="connsiteX14" fmla="*/ 192897 w 714842"/>
              <a:gd name="connsiteY14" fmla="*/ 596741 h 831175"/>
              <a:gd name="connsiteX15" fmla="*/ 192897 w 714842"/>
              <a:gd name="connsiteY15" fmla="*/ 831175 h 831175"/>
              <a:gd name="connsiteX16" fmla="*/ 320770 w 714842"/>
              <a:gd name="connsiteY16" fmla="*/ 831175 h 831175"/>
              <a:gd name="connsiteX17" fmla="*/ 320770 w 714842"/>
              <a:gd name="connsiteY17" fmla="*/ 596741 h 831175"/>
              <a:gd name="connsiteX18" fmla="*/ 384707 w 714842"/>
              <a:gd name="connsiteY18" fmla="*/ 596741 h 831175"/>
              <a:gd name="connsiteX19" fmla="*/ 384707 w 714842"/>
              <a:gd name="connsiteY19" fmla="*/ 831175 h 831175"/>
              <a:gd name="connsiteX20" fmla="*/ 512580 w 714842"/>
              <a:gd name="connsiteY20" fmla="*/ 831175 h 831175"/>
              <a:gd name="connsiteX21" fmla="*/ 512580 w 714842"/>
              <a:gd name="connsiteY21" fmla="*/ 596741 h 831175"/>
              <a:gd name="connsiteX22" fmla="*/ 596742 w 714842"/>
              <a:gd name="connsiteY22" fmla="*/ 596741 h 831175"/>
              <a:gd name="connsiteX23" fmla="*/ 512580 w 714842"/>
              <a:gd name="connsiteY23" fmla="*/ 400328 h 831175"/>
              <a:gd name="connsiteX24" fmla="*/ 512580 w 714842"/>
              <a:gd name="connsiteY24" fmla="*/ 217759 h 831175"/>
              <a:gd name="connsiteX25" fmla="*/ 590328 w 714842"/>
              <a:gd name="connsiteY25" fmla="*/ 395670 h 831175"/>
              <a:gd name="connsiteX0" fmla="*/ 590328 w 710750"/>
              <a:gd name="connsiteY0" fmla="*/ 395670 h 831175"/>
              <a:gd name="connsiteX1" fmla="*/ 667366 w 710750"/>
              <a:gd name="connsiteY1" fmla="*/ 463232 h 831175"/>
              <a:gd name="connsiteX2" fmla="*/ 691176 w 710750"/>
              <a:gd name="connsiteY2" fmla="*/ 356076 h 831175"/>
              <a:gd name="connsiteX3" fmla="*/ 591165 w 710750"/>
              <a:gd name="connsiteY3" fmla="*/ 125094 h 831175"/>
              <a:gd name="connsiteX4" fmla="*/ 462582 w 710750"/>
              <a:gd name="connsiteY4" fmla="*/ 0 h 831175"/>
              <a:gd name="connsiteX5" fmla="*/ 320770 w 710750"/>
              <a:gd name="connsiteY5" fmla="*/ 0 h 831175"/>
              <a:gd name="connsiteX6" fmla="*/ 316039 w 710750"/>
              <a:gd name="connsiteY6" fmla="*/ 170 h 831175"/>
              <a:gd name="connsiteX7" fmla="*/ 111570 w 710750"/>
              <a:gd name="connsiteY7" fmla="*/ 138827 h 831175"/>
              <a:gd name="connsiteX8" fmla="*/ 5115 w 710750"/>
              <a:gd name="connsiteY8" fmla="*/ 390823 h 831175"/>
              <a:gd name="connsiteX9" fmla="*/ 38938 w 710750"/>
              <a:gd name="connsiteY9" fmla="*/ 474686 h 831175"/>
              <a:gd name="connsiteX10" fmla="*/ 122801 w 710750"/>
              <a:gd name="connsiteY10" fmla="*/ 440864 h 831175"/>
              <a:gd name="connsiteX11" fmla="*/ 192897 w 710750"/>
              <a:gd name="connsiteY11" fmla="*/ 275545 h 831175"/>
              <a:gd name="connsiteX12" fmla="*/ 192897 w 710750"/>
              <a:gd name="connsiteY12" fmla="*/ 395320 h 831175"/>
              <a:gd name="connsiteX13" fmla="*/ 106561 w 710750"/>
              <a:gd name="connsiteY13" fmla="*/ 596741 h 831175"/>
              <a:gd name="connsiteX14" fmla="*/ 192897 w 710750"/>
              <a:gd name="connsiteY14" fmla="*/ 596741 h 831175"/>
              <a:gd name="connsiteX15" fmla="*/ 192897 w 710750"/>
              <a:gd name="connsiteY15" fmla="*/ 831175 h 831175"/>
              <a:gd name="connsiteX16" fmla="*/ 320770 w 710750"/>
              <a:gd name="connsiteY16" fmla="*/ 831175 h 831175"/>
              <a:gd name="connsiteX17" fmla="*/ 320770 w 710750"/>
              <a:gd name="connsiteY17" fmla="*/ 596741 h 831175"/>
              <a:gd name="connsiteX18" fmla="*/ 384707 w 710750"/>
              <a:gd name="connsiteY18" fmla="*/ 596741 h 831175"/>
              <a:gd name="connsiteX19" fmla="*/ 384707 w 710750"/>
              <a:gd name="connsiteY19" fmla="*/ 831175 h 831175"/>
              <a:gd name="connsiteX20" fmla="*/ 512580 w 710750"/>
              <a:gd name="connsiteY20" fmla="*/ 831175 h 831175"/>
              <a:gd name="connsiteX21" fmla="*/ 512580 w 710750"/>
              <a:gd name="connsiteY21" fmla="*/ 596741 h 831175"/>
              <a:gd name="connsiteX22" fmla="*/ 596742 w 710750"/>
              <a:gd name="connsiteY22" fmla="*/ 596741 h 831175"/>
              <a:gd name="connsiteX23" fmla="*/ 512580 w 710750"/>
              <a:gd name="connsiteY23" fmla="*/ 400328 h 831175"/>
              <a:gd name="connsiteX24" fmla="*/ 512580 w 710750"/>
              <a:gd name="connsiteY24" fmla="*/ 217759 h 831175"/>
              <a:gd name="connsiteX25" fmla="*/ 590328 w 710750"/>
              <a:gd name="connsiteY25" fmla="*/ 395670 h 831175"/>
              <a:gd name="connsiteX0" fmla="*/ 582791 w 710979"/>
              <a:gd name="connsiteY0" fmla="*/ 420791 h 831175"/>
              <a:gd name="connsiteX1" fmla="*/ 667366 w 710979"/>
              <a:gd name="connsiteY1" fmla="*/ 463232 h 831175"/>
              <a:gd name="connsiteX2" fmla="*/ 691176 w 710979"/>
              <a:gd name="connsiteY2" fmla="*/ 356076 h 831175"/>
              <a:gd name="connsiteX3" fmla="*/ 591165 w 710979"/>
              <a:gd name="connsiteY3" fmla="*/ 125094 h 831175"/>
              <a:gd name="connsiteX4" fmla="*/ 462582 w 710979"/>
              <a:gd name="connsiteY4" fmla="*/ 0 h 831175"/>
              <a:gd name="connsiteX5" fmla="*/ 320770 w 710979"/>
              <a:gd name="connsiteY5" fmla="*/ 0 h 831175"/>
              <a:gd name="connsiteX6" fmla="*/ 316039 w 710979"/>
              <a:gd name="connsiteY6" fmla="*/ 170 h 831175"/>
              <a:gd name="connsiteX7" fmla="*/ 111570 w 710979"/>
              <a:gd name="connsiteY7" fmla="*/ 138827 h 831175"/>
              <a:gd name="connsiteX8" fmla="*/ 5115 w 710979"/>
              <a:gd name="connsiteY8" fmla="*/ 390823 h 831175"/>
              <a:gd name="connsiteX9" fmla="*/ 38938 w 710979"/>
              <a:gd name="connsiteY9" fmla="*/ 474686 h 831175"/>
              <a:gd name="connsiteX10" fmla="*/ 122801 w 710979"/>
              <a:gd name="connsiteY10" fmla="*/ 440864 h 831175"/>
              <a:gd name="connsiteX11" fmla="*/ 192897 w 710979"/>
              <a:gd name="connsiteY11" fmla="*/ 275545 h 831175"/>
              <a:gd name="connsiteX12" fmla="*/ 192897 w 710979"/>
              <a:gd name="connsiteY12" fmla="*/ 395320 h 831175"/>
              <a:gd name="connsiteX13" fmla="*/ 106561 w 710979"/>
              <a:gd name="connsiteY13" fmla="*/ 596741 h 831175"/>
              <a:gd name="connsiteX14" fmla="*/ 192897 w 710979"/>
              <a:gd name="connsiteY14" fmla="*/ 596741 h 831175"/>
              <a:gd name="connsiteX15" fmla="*/ 192897 w 710979"/>
              <a:gd name="connsiteY15" fmla="*/ 831175 h 831175"/>
              <a:gd name="connsiteX16" fmla="*/ 320770 w 710979"/>
              <a:gd name="connsiteY16" fmla="*/ 831175 h 831175"/>
              <a:gd name="connsiteX17" fmla="*/ 320770 w 710979"/>
              <a:gd name="connsiteY17" fmla="*/ 596741 h 831175"/>
              <a:gd name="connsiteX18" fmla="*/ 384707 w 710979"/>
              <a:gd name="connsiteY18" fmla="*/ 596741 h 831175"/>
              <a:gd name="connsiteX19" fmla="*/ 384707 w 710979"/>
              <a:gd name="connsiteY19" fmla="*/ 831175 h 831175"/>
              <a:gd name="connsiteX20" fmla="*/ 512580 w 710979"/>
              <a:gd name="connsiteY20" fmla="*/ 831175 h 831175"/>
              <a:gd name="connsiteX21" fmla="*/ 512580 w 710979"/>
              <a:gd name="connsiteY21" fmla="*/ 596741 h 831175"/>
              <a:gd name="connsiteX22" fmla="*/ 596742 w 710979"/>
              <a:gd name="connsiteY22" fmla="*/ 596741 h 831175"/>
              <a:gd name="connsiteX23" fmla="*/ 512580 w 710979"/>
              <a:gd name="connsiteY23" fmla="*/ 400328 h 831175"/>
              <a:gd name="connsiteX24" fmla="*/ 512580 w 710979"/>
              <a:gd name="connsiteY24" fmla="*/ 217759 h 831175"/>
              <a:gd name="connsiteX25" fmla="*/ 582791 w 710979"/>
              <a:gd name="connsiteY25" fmla="*/ 420791 h 831175"/>
              <a:gd name="connsiteX0" fmla="*/ 582791 w 709976"/>
              <a:gd name="connsiteY0" fmla="*/ 420791 h 831175"/>
              <a:gd name="connsiteX1" fmla="*/ 662342 w 709976"/>
              <a:gd name="connsiteY1" fmla="*/ 445648 h 831175"/>
              <a:gd name="connsiteX2" fmla="*/ 691176 w 709976"/>
              <a:gd name="connsiteY2" fmla="*/ 356076 h 831175"/>
              <a:gd name="connsiteX3" fmla="*/ 591165 w 709976"/>
              <a:gd name="connsiteY3" fmla="*/ 125094 h 831175"/>
              <a:gd name="connsiteX4" fmla="*/ 462582 w 709976"/>
              <a:gd name="connsiteY4" fmla="*/ 0 h 831175"/>
              <a:gd name="connsiteX5" fmla="*/ 320770 w 709976"/>
              <a:gd name="connsiteY5" fmla="*/ 0 h 831175"/>
              <a:gd name="connsiteX6" fmla="*/ 316039 w 709976"/>
              <a:gd name="connsiteY6" fmla="*/ 170 h 831175"/>
              <a:gd name="connsiteX7" fmla="*/ 111570 w 709976"/>
              <a:gd name="connsiteY7" fmla="*/ 138827 h 831175"/>
              <a:gd name="connsiteX8" fmla="*/ 5115 w 709976"/>
              <a:gd name="connsiteY8" fmla="*/ 390823 h 831175"/>
              <a:gd name="connsiteX9" fmla="*/ 38938 w 709976"/>
              <a:gd name="connsiteY9" fmla="*/ 474686 h 831175"/>
              <a:gd name="connsiteX10" fmla="*/ 122801 w 709976"/>
              <a:gd name="connsiteY10" fmla="*/ 440864 h 831175"/>
              <a:gd name="connsiteX11" fmla="*/ 192897 w 709976"/>
              <a:gd name="connsiteY11" fmla="*/ 275545 h 831175"/>
              <a:gd name="connsiteX12" fmla="*/ 192897 w 709976"/>
              <a:gd name="connsiteY12" fmla="*/ 395320 h 831175"/>
              <a:gd name="connsiteX13" fmla="*/ 106561 w 709976"/>
              <a:gd name="connsiteY13" fmla="*/ 596741 h 831175"/>
              <a:gd name="connsiteX14" fmla="*/ 192897 w 709976"/>
              <a:gd name="connsiteY14" fmla="*/ 596741 h 831175"/>
              <a:gd name="connsiteX15" fmla="*/ 192897 w 709976"/>
              <a:gd name="connsiteY15" fmla="*/ 831175 h 831175"/>
              <a:gd name="connsiteX16" fmla="*/ 320770 w 709976"/>
              <a:gd name="connsiteY16" fmla="*/ 831175 h 831175"/>
              <a:gd name="connsiteX17" fmla="*/ 320770 w 709976"/>
              <a:gd name="connsiteY17" fmla="*/ 596741 h 831175"/>
              <a:gd name="connsiteX18" fmla="*/ 384707 w 709976"/>
              <a:gd name="connsiteY18" fmla="*/ 596741 h 831175"/>
              <a:gd name="connsiteX19" fmla="*/ 384707 w 709976"/>
              <a:gd name="connsiteY19" fmla="*/ 831175 h 831175"/>
              <a:gd name="connsiteX20" fmla="*/ 512580 w 709976"/>
              <a:gd name="connsiteY20" fmla="*/ 831175 h 831175"/>
              <a:gd name="connsiteX21" fmla="*/ 512580 w 709976"/>
              <a:gd name="connsiteY21" fmla="*/ 596741 h 831175"/>
              <a:gd name="connsiteX22" fmla="*/ 596742 w 709976"/>
              <a:gd name="connsiteY22" fmla="*/ 596741 h 831175"/>
              <a:gd name="connsiteX23" fmla="*/ 512580 w 709976"/>
              <a:gd name="connsiteY23" fmla="*/ 400328 h 831175"/>
              <a:gd name="connsiteX24" fmla="*/ 512580 w 709976"/>
              <a:gd name="connsiteY24" fmla="*/ 217759 h 831175"/>
              <a:gd name="connsiteX25" fmla="*/ 582791 w 709976"/>
              <a:gd name="connsiteY25" fmla="*/ 420791 h 831175"/>
              <a:gd name="connsiteX0" fmla="*/ 582791 w 701706"/>
              <a:gd name="connsiteY0" fmla="*/ 420791 h 831175"/>
              <a:gd name="connsiteX1" fmla="*/ 662342 w 701706"/>
              <a:gd name="connsiteY1" fmla="*/ 445648 h 831175"/>
              <a:gd name="connsiteX2" fmla="*/ 681128 w 701706"/>
              <a:gd name="connsiteY2" fmla="*/ 376172 h 831175"/>
              <a:gd name="connsiteX3" fmla="*/ 591165 w 701706"/>
              <a:gd name="connsiteY3" fmla="*/ 125094 h 831175"/>
              <a:gd name="connsiteX4" fmla="*/ 462582 w 701706"/>
              <a:gd name="connsiteY4" fmla="*/ 0 h 831175"/>
              <a:gd name="connsiteX5" fmla="*/ 320770 w 701706"/>
              <a:gd name="connsiteY5" fmla="*/ 0 h 831175"/>
              <a:gd name="connsiteX6" fmla="*/ 316039 w 701706"/>
              <a:gd name="connsiteY6" fmla="*/ 170 h 831175"/>
              <a:gd name="connsiteX7" fmla="*/ 111570 w 701706"/>
              <a:gd name="connsiteY7" fmla="*/ 138827 h 831175"/>
              <a:gd name="connsiteX8" fmla="*/ 5115 w 701706"/>
              <a:gd name="connsiteY8" fmla="*/ 390823 h 831175"/>
              <a:gd name="connsiteX9" fmla="*/ 38938 w 701706"/>
              <a:gd name="connsiteY9" fmla="*/ 474686 h 831175"/>
              <a:gd name="connsiteX10" fmla="*/ 122801 w 701706"/>
              <a:gd name="connsiteY10" fmla="*/ 440864 h 831175"/>
              <a:gd name="connsiteX11" fmla="*/ 192897 w 701706"/>
              <a:gd name="connsiteY11" fmla="*/ 275545 h 831175"/>
              <a:gd name="connsiteX12" fmla="*/ 192897 w 701706"/>
              <a:gd name="connsiteY12" fmla="*/ 395320 h 831175"/>
              <a:gd name="connsiteX13" fmla="*/ 106561 w 701706"/>
              <a:gd name="connsiteY13" fmla="*/ 596741 h 831175"/>
              <a:gd name="connsiteX14" fmla="*/ 192897 w 701706"/>
              <a:gd name="connsiteY14" fmla="*/ 596741 h 831175"/>
              <a:gd name="connsiteX15" fmla="*/ 192897 w 701706"/>
              <a:gd name="connsiteY15" fmla="*/ 831175 h 831175"/>
              <a:gd name="connsiteX16" fmla="*/ 320770 w 701706"/>
              <a:gd name="connsiteY16" fmla="*/ 831175 h 831175"/>
              <a:gd name="connsiteX17" fmla="*/ 320770 w 701706"/>
              <a:gd name="connsiteY17" fmla="*/ 596741 h 831175"/>
              <a:gd name="connsiteX18" fmla="*/ 384707 w 701706"/>
              <a:gd name="connsiteY18" fmla="*/ 596741 h 831175"/>
              <a:gd name="connsiteX19" fmla="*/ 384707 w 701706"/>
              <a:gd name="connsiteY19" fmla="*/ 831175 h 831175"/>
              <a:gd name="connsiteX20" fmla="*/ 512580 w 701706"/>
              <a:gd name="connsiteY20" fmla="*/ 831175 h 831175"/>
              <a:gd name="connsiteX21" fmla="*/ 512580 w 701706"/>
              <a:gd name="connsiteY21" fmla="*/ 596741 h 831175"/>
              <a:gd name="connsiteX22" fmla="*/ 596742 w 701706"/>
              <a:gd name="connsiteY22" fmla="*/ 596741 h 831175"/>
              <a:gd name="connsiteX23" fmla="*/ 512580 w 701706"/>
              <a:gd name="connsiteY23" fmla="*/ 400328 h 831175"/>
              <a:gd name="connsiteX24" fmla="*/ 512580 w 701706"/>
              <a:gd name="connsiteY24" fmla="*/ 217759 h 831175"/>
              <a:gd name="connsiteX25" fmla="*/ 582791 w 701706"/>
              <a:gd name="connsiteY25" fmla="*/ 420791 h 831175"/>
              <a:gd name="connsiteX0" fmla="*/ 582791 w 701706"/>
              <a:gd name="connsiteY0" fmla="*/ 420791 h 831175"/>
              <a:gd name="connsiteX1" fmla="*/ 662342 w 701706"/>
              <a:gd name="connsiteY1" fmla="*/ 445648 h 831175"/>
              <a:gd name="connsiteX2" fmla="*/ 681128 w 701706"/>
              <a:gd name="connsiteY2" fmla="*/ 376172 h 831175"/>
              <a:gd name="connsiteX3" fmla="*/ 591165 w 701706"/>
              <a:gd name="connsiteY3" fmla="*/ 125094 h 831175"/>
              <a:gd name="connsiteX4" fmla="*/ 462582 w 701706"/>
              <a:gd name="connsiteY4" fmla="*/ 0 h 831175"/>
              <a:gd name="connsiteX5" fmla="*/ 320770 w 701706"/>
              <a:gd name="connsiteY5" fmla="*/ 0 h 831175"/>
              <a:gd name="connsiteX6" fmla="*/ 316039 w 701706"/>
              <a:gd name="connsiteY6" fmla="*/ 170 h 831175"/>
              <a:gd name="connsiteX7" fmla="*/ 111570 w 701706"/>
              <a:gd name="connsiteY7" fmla="*/ 138827 h 831175"/>
              <a:gd name="connsiteX8" fmla="*/ 5115 w 701706"/>
              <a:gd name="connsiteY8" fmla="*/ 390823 h 831175"/>
              <a:gd name="connsiteX9" fmla="*/ 38938 w 701706"/>
              <a:gd name="connsiteY9" fmla="*/ 474686 h 831175"/>
              <a:gd name="connsiteX10" fmla="*/ 122801 w 701706"/>
              <a:gd name="connsiteY10" fmla="*/ 440864 h 831175"/>
              <a:gd name="connsiteX11" fmla="*/ 192897 w 701706"/>
              <a:gd name="connsiteY11" fmla="*/ 275545 h 831175"/>
              <a:gd name="connsiteX12" fmla="*/ 192897 w 701706"/>
              <a:gd name="connsiteY12" fmla="*/ 395320 h 831175"/>
              <a:gd name="connsiteX13" fmla="*/ 106561 w 701706"/>
              <a:gd name="connsiteY13" fmla="*/ 596741 h 831175"/>
              <a:gd name="connsiteX14" fmla="*/ 192897 w 701706"/>
              <a:gd name="connsiteY14" fmla="*/ 596741 h 831175"/>
              <a:gd name="connsiteX15" fmla="*/ 192897 w 701706"/>
              <a:gd name="connsiteY15" fmla="*/ 831175 h 831175"/>
              <a:gd name="connsiteX16" fmla="*/ 320770 w 701706"/>
              <a:gd name="connsiteY16" fmla="*/ 831175 h 831175"/>
              <a:gd name="connsiteX17" fmla="*/ 320770 w 701706"/>
              <a:gd name="connsiteY17" fmla="*/ 596741 h 831175"/>
              <a:gd name="connsiteX18" fmla="*/ 384707 w 701706"/>
              <a:gd name="connsiteY18" fmla="*/ 596741 h 831175"/>
              <a:gd name="connsiteX19" fmla="*/ 384707 w 701706"/>
              <a:gd name="connsiteY19" fmla="*/ 831175 h 831175"/>
              <a:gd name="connsiteX20" fmla="*/ 512580 w 701706"/>
              <a:gd name="connsiteY20" fmla="*/ 831175 h 831175"/>
              <a:gd name="connsiteX21" fmla="*/ 512580 w 701706"/>
              <a:gd name="connsiteY21" fmla="*/ 596741 h 831175"/>
              <a:gd name="connsiteX22" fmla="*/ 596742 w 701706"/>
              <a:gd name="connsiteY22" fmla="*/ 596741 h 831175"/>
              <a:gd name="connsiteX23" fmla="*/ 512580 w 701706"/>
              <a:gd name="connsiteY23" fmla="*/ 400328 h 831175"/>
              <a:gd name="connsiteX24" fmla="*/ 512580 w 701706"/>
              <a:gd name="connsiteY24" fmla="*/ 217759 h 831175"/>
              <a:gd name="connsiteX25" fmla="*/ 582791 w 701706"/>
              <a:gd name="connsiteY25" fmla="*/ 420791 h 831175"/>
              <a:gd name="connsiteX0" fmla="*/ 582791 w 687350"/>
              <a:gd name="connsiteY0" fmla="*/ 420791 h 831175"/>
              <a:gd name="connsiteX1" fmla="*/ 662342 w 687350"/>
              <a:gd name="connsiteY1" fmla="*/ 445648 h 831175"/>
              <a:gd name="connsiteX2" fmla="*/ 681128 w 687350"/>
              <a:gd name="connsiteY2" fmla="*/ 376172 h 831175"/>
              <a:gd name="connsiteX3" fmla="*/ 591165 w 687350"/>
              <a:gd name="connsiteY3" fmla="*/ 125094 h 831175"/>
              <a:gd name="connsiteX4" fmla="*/ 462582 w 687350"/>
              <a:gd name="connsiteY4" fmla="*/ 0 h 831175"/>
              <a:gd name="connsiteX5" fmla="*/ 320770 w 687350"/>
              <a:gd name="connsiteY5" fmla="*/ 0 h 831175"/>
              <a:gd name="connsiteX6" fmla="*/ 316039 w 687350"/>
              <a:gd name="connsiteY6" fmla="*/ 170 h 831175"/>
              <a:gd name="connsiteX7" fmla="*/ 111570 w 687350"/>
              <a:gd name="connsiteY7" fmla="*/ 138827 h 831175"/>
              <a:gd name="connsiteX8" fmla="*/ 5115 w 687350"/>
              <a:gd name="connsiteY8" fmla="*/ 390823 h 831175"/>
              <a:gd name="connsiteX9" fmla="*/ 38938 w 687350"/>
              <a:gd name="connsiteY9" fmla="*/ 474686 h 831175"/>
              <a:gd name="connsiteX10" fmla="*/ 122801 w 687350"/>
              <a:gd name="connsiteY10" fmla="*/ 440864 h 831175"/>
              <a:gd name="connsiteX11" fmla="*/ 192897 w 687350"/>
              <a:gd name="connsiteY11" fmla="*/ 275545 h 831175"/>
              <a:gd name="connsiteX12" fmla="*/ 192897 w 687350"/>
              <a:gd name="connsiteY12" fmla="*/ 395320 h 831175"/>
              <a:gd name="connsiteX13" fmla="*/ 106561 w 687350"/>
              <a:gd name="connsiteY13" fmla="*/ 596741 h 831175"/>
              <a:gd name="connsiteX14" fmla="*/ 192897 w 687350"/>
              <a:gd name="connsiteY14" fmla="*/ 596741 h 831175"/>
              <a:gd name="connsiteX15" fmla="*/ 192897 w 687350"/>
              <a:gd name="connsiteY15" fmla="*/ 831175 h 831175"/>
              <a:gd name="connsiteX16" fmla="*/ 320770 w 687350"/>
              <a:gd name="connsiteY16" fmla="*/ 831175 h 831175"/>
              <a:gd name="connsiteX17" fmla="*/ 320770 w 687350"/>
              <a:gd name="connsiteY17" fmla="*/ 596741 h 831175"/>
              <a:gd name="connsiteX18" fmla="*/ 384707 w 687350"/>
              <a:gd name="connsiteY18" fmla="*/ 596741 h 831175"/>
              <a:gd name="connsiteX19" fmla="*/ 384707 w 687350"/>
              <a:gd name="connsiteY19" fmla="*/ 831175 h 831175"/>
              <a:gd name="connsiteX20" fmla="*/ 512580 w 687350"/>
              <a:gd name="connsiteY20" fmla="*/ 831175 h 831175"/>
              <a:gd name="connsiteX21" fmla="*/ 512580 w 687350"/>
              <a:gd name="connsiteY21" fmla="*/ 596741 h 831175"/>
              <a:gd name="connsiteX22" fmla="*/ 596742 w 687350"/>
              <a:gd name="connsiteY22" fmla="*/ 596741 h 831175"/>
              <a:gd name="connsiteX23" fmla="*/ 512580 w 687350"/>
              <a:gd name="connsiteY23" fmla="*/ 400328 h 831175"/>
              <a:gd name="connsiteX24" fmla="*/ 512580 w 687350"/>
              <a:gd name="connsiteY24" fmla="*/ 217759 h 831175"/>
              <a:gd name="connsiteX25" fmla="*/ 582791 w 687350"/>
              <a:gd name="connsiteY25" fmla="*/ 420791 h 831175"/>
              <a:gd name="connsiteX0" fmla="*/ 582791 w 687350"/>
              <a:gd name="connsiteY0" fmla="*/ 420791 h 831175"/>
              <a:gd name="connsiteX1" fmla="*/ 662342 w 687350"/>
              <a:gd name="connsiteY1" fmla="*/ 445648 h 831175"/>
              <a:gd name="connsiteX2" fmla="*/ 681128 w 687350"/>
              <a:gd name="connsiteY2" fmla="*/ 376172 h 831175"/>
              <a:gd name="connsiteX3" fmla="*/ 591165 w 687350"/>
              <a:gd name="connsiteY3" fmla="*/ 125094 h 831175"/>
              <a:gd name="connsiteX4" fmla="*/ 506690 w 687350"/>
              <a:gd name="connsiteY4" fmla="*/ 20718 h 831175"/>
              <a:gd name="connsiteX5" fmla="*/ 320770 w 687350"/>
              <a:gd name="connsiteY5" fmla="*/ 0 h 831175"/>
              <a:gd name="connsiteX6" fmla="*/ 316039 w 687350"/>
              <a:gd name="connsiteY6" fmla="*/ 170 h 831175"/>
              <a:gd name="connsiteX7" fmla="*/ 111570 w 687350"/>
              <a:gd name="connsiteY7" fmla="*/ 138827 h 831175"/>
              <a:gd name="connsiteX8" fmla="*/ 5115 w 687350"/>
              <a:gd name="connsiteY8" fmla="*/ 390823 h 831175"/>
              <a:gd name="connsiteX9" fmla="*/ 38938 w 687350"/>
              <a:gd name="connsiteY9" fmla="*/ 474686 h 831175"/>
              <a:gd name="connsiteX10" fmla="*/ 122801 w 687350"/>
              <a:gd name="connsiteY10" fmla="*/ 440864 h 831175"/>
              <a:gd name="connsiteX11" fmla="*/ 192897 w 687350"/>
              <a:gd name="connsiteY11" fmla="*/ 275545 h 831175"/>
              <a:gd name="connsiteX12" fmla="*/ 192897 w 687350"/>
              <a:gd name="connsiteY12" fmla="*/ 395320 h 831175"/>
              <a:gd name="connsiteX13" fmla="*/ 106561 w 687350"/>
              <a:gd name="connsiteY13" fmla="*/ 596741 h 831175"/>
              <a:gd name="connsiteX14" fmla="*/ 192897 w 687350"/>
              <a:gd name="connsiteY14" fmla="*/ 596741 h 831175"/>
              <a:gd name="connsiteX15" fmla="*/ 192897 w 687350"/>
              <a:gd name="connsiteY15" fmla="*/ 831175 h 831175"/>
              <a:gd name="connsiteX16" fmla="*/ 320770 w 687350"/>
              <a:gd name="connsiteY16" fmla="*/ 831175 h 831175"/>
              <a:gd name="connsiteX17" fmla="*/ 320770 w 687350"/>
              <a:gd name="connsiteY17" fmla="*/ 596741 h 831175"/>
              <a:gd name="connsiteX18" fmla="*/ 384707 w 687350"/>
              <a:gd name="connsiteY18" fmla="*/ 596741 h 831175"/>
              <a:gd name="connsiteX19" fmla="*/ 384707 w 687350"/>
              <a:gd name="connsiteY19" fmla="*/ 831175 h 831175"/>
              <a:gd name="connsiteX20" fmla="*/ 512580 w 687350"/>
              <a:gd name="connsiteY20" fmla="*/ 831175 h 831175"/>
              <a:gd name="connsiteX21" fmla="*/ 512580 w 687350"/>
              <a:gd name="connsiteY21" fmla="*/ 596741 h 831175"/>
              <a:gd name="connsiteX22" fmla="*/ 596742 w 687350"/>
              <a:gd name="connsiteY22" fmla="*/ 596741 h 831175"/>
              <a:gd name="connsiteX23" fmla="*/ 512580 w 687350"/>
              <a:gd name="connsiteY23" fmla="*/ 400328 h 831175"/>
              <a:gd name="connsiteX24" fmla="*/ 512580 w 687350"/>
              <a:gd name="connsiteY24" fmla="*/ 217759 h 831175"/>
              <a:gd name="connsiteX25" fmla="*/ 582791 w 687350"/>
              <a:gd name="connsiteY25" fmla="*/ 420791 h 831175"/>
              <a:gd name="connsiteX0" fmla="*/ 582791 w 687350"/>
              <a:gd name="connsiteY0" fmla="*/ 425269 h 835653"/>
              <a:gd name="connsiteX1" fmla="*/ 662342 w 687350"/>
              <a:gd name="connsiteY1" fmla="*/ 450126 h 835653"/>
              <a:gd name="connsiteX2" fmla="*/ 681128 w 687350"/>
              <a:gd name="connsiteY2" fmla="*/ 380650 h 835653"/>
              <a:gd name="connsiteX3" fmla="*/ 591165 w 687350"/>
              <a:gd name="connsiteY3" fmla="*/ 129572 h 835653"/>
              <a:gd name="connsiteX4" fmla="*/ 506690 w 687350"/>
              <a:gd name="connsiteY4" fmla="*/ 25196 h 835653"/>
              <a:gd name="connsiteX5" fmla="*/ 320770 w 687350"/>
              <a:gd name="connsiteY5" fmla="*/ 4478 h 835653"/>
              <a:gd name="connsiteX6" fmla="*/ 316039 w 687350"/>
              <a:gd name="connsiteY6" fmla="*/ 4648 h 835653"/>
              <a:gd name="connsiteX7" fmla="*/ 111570 w 687350"/>
              <a:gd name="connsiteY7" fmla="*/ 143305 h 835653"/>
              <a:gd name="connsiteX8" fmla="*/ 5115 w 687350"/>
              <a:gd name="connsiteY8" fmla="*/ 395301 h 835653"/>
              <a:gd name="connsiteX9" fmla="*/ 38938 w 687350"/>
              <a:gd name="connsiteY9" fmla="*/ 479164 h 835653"/>
              <a:gd name="connsiteX10" fmla="*/ 122801 w 687350"/>
              <a:gd name="connsiteY10" fmla="*/ 445342 h 835653"/>
              <a:gd name="connsiteX11" fmla="*/ 192897 w 687350"/>
              <a:gd name="connsiteY11" fmla="*/ 280023 h 835653"/>
              <a:gd name="connsiteX12" fmla="*/ 192897 w 687350"/>
              <a:gd name="connsiteY12" fmla="*/ 399798 h 835653"/>
              <a:gd name="connsiteX13" fmla="*/ 106561 w 687350"/>
              <a:gd name="connsiteY13" fmla="*/ 601219 h 835653"/>
              <a:gd name="connsiteX14" fmla="*/ 192897 w 687350"/>
              <a:gd name="connsiteY14" fmla="*/ 601219 h 835653"/>
              <a:gd name="connsiteX15" fmla="*/ 192897 w 687350"/>
              <a:gd name="connsiteY15" fmla="*/ 835653 h 835653"/>
              <a:gd name="connsiteX16" fmla="*/ 320770 w 687350"/>
              <a:gd name="connsiteY16" fmla="*/ 835653 h 835653"/>
              <a:gd name="connsiteX17" fmla="*/ 320770 w 687350"/>
              <a:gd name="connsiteY17" fmla="*/ 601219 h 835653"/>
              <a:gd name="connsiteX18" fmla="*/ 384707 w 687350"/>
              <a:gd name="connsiteY18" fmla="*/ 601219 h 835653"/>
              <a:gd name="connsiteX19" fmla="*/ 384707 w 687350"/>
              <a:gd name="connsiteY19" fmla="*/ 835653 h 835653"/>
              <a:gd name="connsiteX20" fmla="*/ 512580 w 687350"/>
              <a:gd name="connsiteY20" fmla="*/ 835653 h 835653"/>
              <a:gd name="connsiteX21" fmla="*/ 512580 w 687350"/>
              <a:gd name="connsiteY21" fmla="*/ 601219 h 835653"/>
              <a:gd name="connsiteX22" fmla="*/ 596742 w 687350"/>
              <a:gd name="connsiteY22" fmla="*/ 601219 h 835653"/>
              <a:gd name="connsiteX23" fmla="*/ 512580 w 687350"/>
              <a:gd name="connsiteY23" fmla="*/ 404806 h 835653"/>
              <a:gd name="connsiteX24" fmla="*/ 512580 w 687350"/>
              <a:gd name="connsiteY24" fmla="*/ 222237 h 835653"/>
              <a:gd name="connsiteX25" fmla="*/ 582791 w 687350"/>
              <a:gd name="connsiteY25" fmla="*/ 425269 h 835653"/>
              <a:gd name="connsiteX0" fmla="*/ 582791 w 687350"/>
              <a:gd name="connsiteY0" fmla="*/ 425269 h 835653"/>
              <a:gd name="connsiteX1" fmla="*/ 662342 w 687350"/>
              <a:gd name="connsiteY1" fmla="*/ 450126 h 835653"/>
              <a:gd name="connsiteX2" fmla="*/ 681128 w 687350"/>
              <a:gd name="connsiteY2" fmla="*/ 380650 h 835653"/>
              <a:gd name="connsiteX3" fmla="*/ 591165 w 687350"/>
              <a:gd name="connsiteY3" fmla="*/ 129572 h 835653"/>
              <a:gd name="connsiteX4" fmla="*/ 506690 w 687350"/>
              <a:gd name="connsiteY4" fmla="*/ 25196 h 835653"/>
              <a:gd name="connsiteX5" fmla="*/ 320770 w 687350"/>
              <a:gd name="connsiteY5" fmla="*/ 4478 h 835653"/>
              <a:gd name="connsiteX6" fmla="*/ 111570 w 687350"/>
              <a:gd name="connsiteY6" fmla="*/ 143305 h 835653"/>
              <a:gd name="connsiteX7" fmla="*/ 5115 w 687350"/>
              <a:gd name="connsiteY7" fmla="*/ 395301 h 835653"/>
              <a:gd name="connsiteX8" fmla="*/ 38938 w 687350"/>
              <a:gd name="connsiteY8" fmla="*/ 479164 h 835653"/>
              <a:gd name="connsiteX9" fmla="*/ 122801 w 687350"/>
              <a:gd name="connsiteY9" fmla="*/ 445342 h 835653"/>
              <a:gd name="connsiteX10" fmla="*/ 192897 w 687350"/>
              <a:gd name="connsiteY10" fmla="*/ 280023 h 835653"/>
              <a:gd name="connsiteX11" fmla="*/ 192897 w 687350"/>
              <a:gd name="connsiteY11" fmla="*/ 399798 h 835653"/>
              <a:gd name="connsiteX12" fmla="*/ 106561 w 687350"/>
              <a:gd name="connsiteY12" fmla="*/ 601219 h 835653"/>
              <a:gd name="connsiteX13" fmla="*/ 192897 w 687350"/>
              <a:gd name="connsiteY13" fmla="*/ 601219 h 835653"/>
              <a:gd name="connsiteX14" fmla="*/ 192897 w 687350"/>
              <a:gd name="connsiteY14" fmla="*/ 835653 h 835653"/>
              <a:gd name="connsiteX15" fmla="*/ 320770 w 687350"/>
              <a:gd name="connsiteY15" fmla="*/ 835653 h 835653"/>
              <a:gd name="connsiteX16" fmla="*/ 320770 w 687350"/>
              <a:gd name="connsiteY16" fmla="*/ 601219 h 835653"/>
              <a:gd name="connsiteX17" fmla="*/ 384707 w 687350"/>
              <a:gd name="connsiteY17" fmla="*/ 601219 h 835653"/>
              <a:gd name="connsiteX18" fmla="*/ 384707 w 687350"/>
              <a:gd name="connsiteY18" fmla="*/ 835653 h 835653"/>
              <a:gd name="connsiteX19" fmla="*/ 512580 w 687350"/>
              <a:gd name="connsiteY19" fmla="*/ 835653 h 835653"/>
              <a:gd name="connsiteX20" fmla="*/ 512580 w 687350"/>
              <a:gd name="connsiteY20" fmla="*/ 601219 h 835653"/>
              <a:gd name="connsiteX21" fmla="*/ 596742 w 687350"/>
              <a:gd name="connsiteY21" fmla="*/ 601219 h 835653"/>
              <a:gd name="connsiteX22" fmla="*/ 512580 w 687350"/>
              <a:gd name="connsiteY22" fmla="*/ 404806 h 835653"/>
              <a:gd name="connsiteX23" fmla="*/ 512580 w 687350"/>
              <a:gd name="connsiteY23" fmla="*/ 222237 h 835653"/>
              <a:gd name="connsiteX24" fmla="*/ 582791 w 687350"/>
              <a:gd name="connsiteY24" fmla="*/ 425269 h 835653"/>
              <a:gd name="connsiteX0" fmla="*/ 582791 w 687350"/>
              <a:gd name="connsiteY0" fmla="*/ 427591 h 837975"/>
              <a:gd name="connsiteX1" fmla="*/ 662342 w 687350"/>
              <a:gd name="connsiteY1" fmla="*/ 452448 h 837975"/>
              <a:gd name="connsiteX2" fmla="*/ 681128 w 687350"/>
              <a:gd name="connsiteY2" fmla="*/ 382972 h 837975"/>
              <a:gd name="connsiteX3" fmla="*/ 591165 w 687350"/>
              <a:gd name="connsiteY3" fmla="*/ 131894 h 837975"/>
              <a:gd name="connsiteX4" fmla="*/ 506690 w 687350"/>
              <a:gd name="connsiteY4" fmla="*/ 27518 h 837975"/>
              <a:gd name="connsiteX5" fmla="*/ 301473 w 687350"/>
              <a:gd name="connsiteY5" fmla="*/ 1620 h 837975"/>
              <a:gd name="connsiteX6" fmla="*/ 111570 w 687350"/>
              <a:gd name="connsiteY6" fmla="*/ 145627 h 837975"/>
              <a:gd name="connsiteX7" fmla="*/ 5115 w 687350"/>
              <a:gd name="connsiteY7" fmla="*/ 397623 h 837975"/>
              <a:gd name="connsiteX8" fmla="*/ 38938 w 687350"/>
              <a:gd name="connsiteY8" fmla="*/ 481486 h 837975"/>
              <a:gd name="connsiteX9" fmla="*/ 122801 w 687350"/>
              <a:gd name="connsiteY9" fmla="*/ 447664 h 837975"/>
              <a:gd name="connsiteX10" fmla="*/ 192897 w 687350"/>
              <a:gd name="connsiteY10" fmla="*/ 282345 h 837975"/>
              <a:gd name="connsiteX11" fmla="*/ 192897 w 687350"/>
              <a:gd name="connsiteY11" fmla="*/ 402120 h 837975"/>
              <a:gd name="connsiteX12" fmla="*/ 106561 w 687350"/>
              <a:gd name="connsiteY12" fmla="*/ 603541 h 837975"/>
              <a:gd name="connsiteX13" fmla="*/ 192897 w 687350"/>
              <a:gd name="connsiteY13" fmla="*/ 603541 h 837975"/>
              <a:gd name="connsiteX14" fmla="*/ 192897 w 687350"/>
              <a:gd name="connsiteY14" fmla="*/ 837975 h 837975"/>
              <a:gd name="connsiteX15" fmla="*/ 320770 w 687350"/>
              <a:gd name="connsiteY15" fmla="*/ 837975 h 837975"/>
              <a:gd name="connsiteX16" fmla="*/ 320770 w 687350"/>
              <a:gd name="connsiteY16" fmla="*/ 603541 h 837975"/>
              <a:gd name="connsiteX17" fmla="*/ 384707 w 687350"/>
              <a:gd name="connsiteY17" fmla="*/ 603541 h 837975"/>
              <a:gd name="connsiteX18" fmla="*/ 384707 w 687350"/>
              <a:gd name="connsiteY18" fmla="*/ 837975 h 837975"/>
              <a:gd name="connsiteX19" fmla="*/ 512580 w 687350"/>
              <a:gd name="connsiteY19" fmla="*/ 837975 h 837975"/>
              <a:gd name="connsiteX20" fmla="*/ 512580 w 687350"/>
              <a:gd name="connsiteY20" fmla="*/ 603541 h 837975"/>
              <a:gd name="connsiteX21" fmla="*/ 596742 w 687350"/>
              <a:gd name="connsiteY21" fmla="*/ 603541 h 837975"/>
              <a:gd name="connsiteX22" fmla="*/ 512580 w 687350"/>
              <a:gd name="connsiteY22" fmla="*/ 407128 h 837975"/>
              <a:gd name="connsiteX23" fmla="*/ 512580 w 687350"/>
              <a:gd name="connsiteY23" fmla="*/ 224559 h 837975"/>
              <a:gd name="connsiteX24" fmla="*/ 582791 w 687350"/>
              <a:gd name="connsiteY24" fmla="*/ 427591 h 837975"/>
              <a:gd name="connsiteX0" fmla="*/ 582791 w 687350"/>
              <a:gd name="connsiteY0" fmla="*/ 427591 h 837975"/>
              <a:gd name="connsiteX1" fmla="*/ 662342 w 687350"/>
              <a:gd name="connsiteY1" fmla="*/ 452448 h 837975"/>
              <a:gd name="connsiteX2" fmla="*/ 681128 w 687350"/>
              <a:gd name="connsiteY2" fmla="*/ 382972 h 837975"/>
              <a:gd name="connsiteX3" fmla="*/ 506690 w 687350"/>
              <a:gd name="connsiteY3" fmla="*/ 27518 h 837975"/>
              <a:gd name="connsiteX4" fmla="*/ 301473 w 687350"/>
              <a:gd name="connsiteY4" fmla="*/ 1620 h 837975"/>
              <a:gd name="connsiteX5" fmla="*/ 111570 w 687350"/>
              <a:gd name="connsiteY5" fmla="*/ 145627 h 837975"/>
              <a:gd name="connsiteX6" fmla="*/ 5115 w 687350"/>
              <a:gd name="connsiteY6" fmla="*/ 397623 h 837975"/>
              <a:gd name="connsiteX7" fmla="*/ 38938 w 687350"/>
              <a:gd name="connsiteY7" fmla="*/ 481486 h 837975"/>
              <a:gd name="connsiteX8" fmla="*/ 122801 w 687350"/>
              <a:gd name="connsiteY8" fmla="*/ 447664 h 837975"/>
              <a:gd name="connsiteX9" fmla="*/ 192897 w 687350"/>
              <a:gd name="connsiteY9" fmla="*/ 282345 h 837975"/>
              <a:gd name="connsiteX10" fmla="*/ 192897 w 687350"/>
              <a:gd name="connsiteY10" fmla="*/ 402120 h 837975"/>
              <a:gd name="connsiteX11" fmla="*/ 106561 w 687350"/>
              <a:gd name="connsiteY11" fmla="*/ 603541 h 837975"/>
              <a:gd name="connsiteX12" fmla="*/ 192897 w 687350"/>
              <a:gd name="connsiteY12" fmla="*/ 603541 h 837975"/>
              <a:gd name="connsiteX13" fmla="*/ 192897 w 687350"/>
              <a:gd name="connsiteY13" fmla="*/ 837975 h 837975"/>
              <a:gd name="connsiteX14" fmla="*/ 320770 w 687350"/>
              <a:gd name="connsiteY14" fmla="*/ 837975 h 837975"/>
              <a:gd name="connsiteX15" fmla="*/ 320770 w 687350"/>
              <a:gd name="connsiteY15" fmla="*/ 603541 h 837975"/>
              <a:gd name="connsiteX16" fmla="*/ 384707 w 687350"/>
              <a:gd name="connsiteY16" fmla="*/ 603541 h 837975"/>
              <a:gd name="connsiteX17" fmla="*/ 384707 w 687350"/>
              <a:gd name="connsiteY17" fmla="*/ 837975 h 837975"/>
              <a:gd name="connsiteX18" fmla="*/ 512580 w 687350"/>
              <a:gd name="connsiteY18" fmla="*/ 837975 h 837975"/>
              <a:gd name="connsiteX19" fmla="*/ 512580 w 687350"/>
              <a:gd name="connsiteY19" fmla="*/ 603541 h 837975"/>
              <a:gd name="connsiteX20" fmla="*/ 596742 w 687350"/>
              <a:gd name="connsiteY20" fmla="*/ 603541 h 837975"/>
              <a:gd name="connsiteX21" fmla="*/ 512580 w 687350"/>
              <a:gd name="connsiteY21" fmla="*/ 407128 h 837975"/>
              <a:gd name="connsiteX22" fmla="*/ 512580 w 687350"/>
              <a:gd name="connsiteY22" fmla="*/ 224559 h 837975"/>
              <a:gd name="connsiteX23" fmla="*/ 582791 w 687350"/>
              <a:gd name="connsiteY23" fmla="*/ 427591 h 837975"/>
              <a:gd name="connsiteX0" fmla="*/ 582791 w 749580"/>
              <a:gd name="connsiteY0" fmla="*/ 548585 h 958969"/>
              <a:gd name="connsiteX1" fmla="*/ 662342 w 749580"/>
              <a:gd name="connsiteY1" fmla="*/ 573442 h 958969"/>
              <a:gd name="connsiteX2" fmla="*/ 747290 w 749580"/>
              <a:gd name="connsiteY2" fmla="*/ 11904 h 958969"/>
              <a:gd name="connsiteX3" fmla="*/ 506690 w 749580"/>
              <a:gd name="connsiteY3" fmla="*/ 148512 h 958969"/>
              <a:gd name="connsiteX4" fmla="*/ 301473 w 749580"/>
              <a:gd name="connsiteY4" fmla="*/ 122614 h 958969"/>
              <a:gd name="connsiteX5" fmla="*/ 111570 w 749580"/>
              <a:gd name="connsiteY5" fmla="*/ 266621 h 958969"/>
              <a:gd name="connsiteX6" fmla="*/ 5115 w 749580"/>
              <a:gd name="connsiteY6" fmla="*/ 518617 h 958969"/>
              <a:gd name="connsiteX7" fmla="*/ 38938 w 749580"/>
              <a:gd name="connsiteY7" fmla="*/ 602480 h 958969"/>
              <a:gd name="connsiteX8" fmla="*/ 122801 w 749580"/>
              <a:gd name="connsiteY8" fmla="*/ 568658 h 958969"/>
              <a:gd name="connsiteX9" fmla="*/ 192897 w 749580"/>
              <a:gd name="connsiteY9" fmla="*/ 403339 h 958969"/>
              <a:gd name="connsiteX10" fmla="*/ 192897 w 749580"/>
              <a:gd name="connsiteY10" fmla="*/ 523114 h 958969"/>
              <a:gd name="connsiteX11" fmla="*/ 106561 w 749580"/>
              <a:gd name="connsiteY11" fmla="*/ 724535 h 958969"/>
              <a:gd name="connsiteX12" fmla="*/ 192897 w 749580"/>
              <a:gd name="connsiteY12" fmla="*/ 724535 h 958969"/>
              <a:gd name="connsiteX13" fmla="*/ 192897 w 749580"/>
              <a:gd name="connsiteY13" fmla="*/ 958969 h 958969"/>
              <a:gd name="connsiteX14" fmla="*/ 320770 w 749580"/>
              <a:gd name="connsiteY14" fmla="*/ 958969 h 958969"/>
              <a:gd name="connsiteX15" fmla="*/ 320770 w 749580"/>
              <a:gd name="connsiteY15" fmla="*/ 724535 h 958969"/>
              <a:gd name="connsiteX16" fmla="*/ 384707 w 749580"/>
              <a:gd name="connsiteY16" fmla="*/ 724535 h 958969"/>
              <a:gd name="connsiteX17" fmla="*/ 384707 w 749580"/>
              <a:gd name="connsiteY17" fmla="*/ 958969 h 958969"/>
              <a:gd name="connsiteX18" fmla="*/ 512580 w 749580"/>
              <a:gd name="connsiteY18" fmla="*/ 958969 h 958969"/>
              <a:gd name="connsiteX19" fmla="*/ 512580 w 749580"/>
              <a:gd name="connsiteY19" fmla="*/ 724535 h 958969"/>
              <a:gd name="connsiteX20" fmla="*/ 596742 w 749580"/>
              <a:gd name="connsiteY20" fmla="*/ 724535 h 958969"/>
              <a:gd name="connsiteX21" fmla="*/ 512580 w 749580"/>
              <a:gd name="connsiteY21" fmla="*/ 528122 h 958969"/>
              <a:gd name="connsiteX22" fmla="*/ 512580 w 749580"/>
              <a:gd name="connsiteY22" fmla="*/ 345553 h 958969"/>
              <a:gd name="connsiteX23" fmla="*/ 582791 w 749580"/>
              <a:gd name="connsiteY23" fmla="*/ 548585 h 958969"/>
              <a:gd name="connsiteX0" fmla="*/ 582791 w 749580"/>
              <a:gd name="connsiteY0" fmla="*/ 536681 h 947065"/>
              <a:gd name="connsiteX1" fmla="*/ 662342 w 749580"/>
              <a:gd name="connsiteY1" fmla="*/ 561538 h 947065"/>
              <a:gd name="connsiteX2" fmla="*/ 747290 w 749580"/>
              <a:gd name="connsiteY2" fmla="*/ 0 h 947065"/>
              <a:gd name="connsiteX3" fmla="*/ 506690 w 749580"/>
              <a:gd name="connsiteY3" fmla="*/ 136608 h 947065"/>
              <a:gd name="connsiteX4" fmla="*/ 301473 w 749580"/>
              <a:gd name="connsiteY4" fmla="*/ 110710 h 947065"/>
              <a:gd name="connsiteX5" fmla="*/ 111570 w 749580"/>
              <a:gd name="connsiteY5" fmla="*/ 254717 h 947065"/>
              <a:gd name="connsiteX6" fmla="*/ 5115 w 749580"/>
              <a:gd name="connsiteY6" fmla="*/ 506713 h 947065"/>
              <a:gd name="connsiteX7" fmla="*/ 38938 w 749580"/>
              <a:gd name="connsiteY7" fmla="*/ 590576 h 947065"/>
              <a:gd name="connsiteX8" fmla="*/ 122801 w 749580"/>
              <a:gd name="connsiteY8" fmla="*/ 556754 h 947065"/>
              <a:gd name="connsiteX9" fmla="*/ 192897 w 749580"/>
              <a:gd name="connsiteY9" fmla="*/ 391435 h 947065"/>
              <a:gd name="connsiteX10" fmla="*/ 192897 w 749580"/>
              <a:gd name="connsiteY10" fmla="*/ 511210 h 947065"/>
              <a:gd name="connsiteX11" fmla="*/ 106561 w 749580"/>
              <a:gd name="connsiteY11" fmla="*/ 712631 h 947065"/>
              <a:gd name="connsiteX12" fmla="*/ 192897 w 749580"/>
              <a:gd name="connsiteY12" fmla="*/ 712631 h 947065"/>
              <a:gd name="connsiteX13" fmla="*/ 192897 w 749580"/>
              <a:gd name="connsiteY13" fmla="*/ 947065 h 947065"/>
              <a:gd name="connsiteX14" fmla="*/ 320770 w 749580"/>
              <a:gd name="connsiteY14" fmla="*/ 947065 h 947065"/>
              <a:gd name="connsiteX15" fmla="*/ 320770 w 749580"/>
              <a:gd name="connsiteY15" fmla="*/ 712631 h 947065"/>
              <a:gd name="connsiteX16" fmla="*/ 384707 w 749580"/>
              <a:gd name="connsiteY16" fmla="*/ 712631 h 947065"/>
              <a:gd name="connsiteX17" fmla="*/ 384707 w 749580"/>
              <a:gd name="connsiteY17" fmla="*/ 947065 h 947065"/>
              <a:gd name="connsiteX18" fmla="*/ 512580 w 749580"/>
              <a:gd name="connsiteY18" fmla="*/ 947065 h 947065"/>
              <a:gd name="connsiteX19" fmla="*/ 512580 w 749580"/>
              <a:gd name="connsiteY19" fmla="*/ 712631 h 947065"/>
              <a:gd name="connsiteX20" fmla="*/ 596742 w 749580"/>
              <a:gd name="connsiteY20" fmla="*/ 712631 h 947065"/>
              <a:gd name="connsiteX21" fmla="*/ 512580 w 749580"/>
              <a:gd name="connsiteY21" fmla="*/ 516218 h 947065"/>
              <a:gd name="connsiteX22" fmla="*/ 512580 w 749580"/>
              <a:gd name="connsiteY22" fmla="*/ 333649 h 947065"/>
              <a:gd name="connsiteX23" fmla="*/ 582791 w 749580"/>
              <a:gd name="connsiteY23" fmla="*/ 536681 h 947065"/>
              <a:gd name="connsiteX0" fmla="*/ 582791 w 712342"/>
              <a:gd name="connsiteY0" fmla="*/ 549629 h 960013"/>
              <a:gd name="connsiteX1" fmla="*/ 662342 w 712342"/>
              <a:gd name="connsiteY1" fmla="*/ 574486 h 960013"/>
              <a:gd name="connsiteX2" fmla="*/ 708695 w 712342"/>
              <a:gd name="connsiteY2" fmla="*/ 0 h 960013"/>
              <a:gd name="connsiteX3" fmla="*/ 506690 w 712342"/>
              <a:gd name="connsiteY3" fmla="*/ 149556 h 960013"/>
              <a:gd name="connsiteX4" fmla="*/ 301473 w 712342"/>
              <a:gd name="connsiteY4" fmla="*/ 123658 h 960013"/>
              <a:gd name="connsiteX5" fmla="*/ 111570 w 712342"/>
              <a:gd name="connsiteY5" fmla="*/ 267665 h 960013"/>
              <a:gd name="connsiteX6" fmla="*/ 5115 w 712342"/>
              <a:gd name="connsiteY6" fmla="*/ 519661 h 960013"/>
              <a:gd name="connsiteX7" fmla="*/ 38938 w 712342"/>
              <a:gd name="connsiteY7" fmla="*/ 603524 h 960013"/>
              <a:gd name="connsiteX8" fmla="*/ 122801 w 712342"/>
              <a:gd name="connsiteY8" fmla="*/ 569702 h 960013"/>
              <a:gd name="connsiteX9" fmla="*/ 192897 w 712342"/>
              <a:gd name="connsiteY9" fmla="*/ 404383 h 960013"/>
              <a:gd name="connsiteX10" fmla="*/ 192897 w 712342"/>
              <a:gd name="connsiteY10" fmla="*/ 524158 h 960013"/>
              <a:gd name="connsiteX11" fmla="*/ 106561 w 712342"/>
              <a:gd name="connsiteY11" fmla="*/ 725579 h 960013"/>
              <a:gd name="connsiteX12" fmla="*/ 192897 w 712342"/>
              <a:gd name="connsiteY12" fmla="*/ 725579 h 960013"/>
              <a:gd name="connsiteX13" fmla="*/ 192897 w 712342"/>
              <a:gd name="connsiteY13" fmla="*/ 960013 h 960013"/>
              <a:gd name="connsiteX14" fmla="*/ 320770 w 712342"/>
              <a:gd name="connsiteY14" fmla="*/ 960013 h 960013"/>
              <a:gd name="connsiteX15" fmla="*/ 320770 w 712342"/>
              <a:gd name="connsiteY15" fmla="*/ 725579 h 960013"/>
              <a:gd name="connsiteX16" fmla="*/ 384707 w 712342"/>
              <a:gd name="connsiteY16" fmla="*/ 725579 h 960013"/>
              <a:gd name="connsiteX17" fmla="*/ 384707 w 712342"/>
              <a:gd name="connsiteY17" fmla="*/ 960013 h 960013"/>
              <a:gd name="connsiteX18" fmla="*/ 512580 w 712342"/>
              <a:gd name="connsiteY18" fmla="*/ 960013 h 960013"/>
              <a:gd name="connsiteX19" fmla="*/ 512580 w 712342"/>
              <a:gd name="connsiteY19" fmla="*/ 725579 h 960013"/>
              <a:gd name="connsiteX20" fmla="*/ 596742 w 712342"/>
              <a:gd name="connsiteY20" fmla="*/ 725579 h 960013"/>
              <a:gd name="connsiteX21" fmla="*/ 512580 w 712342"/>
              <a:gd name="connsiteY21" fmla="*/ 529166 h 960013"/>
              <a:gd name="connsiteX22" fmla="*/ 512580 w 712342"/>
              <a:gd name="connsiteY22" fmla="*/ 346597 h 960013"/>
              <a:gd name="connsiteX23" fmla="*/ 582791 w 712342"/>
              <a:gd name="connsiteY23" fmla="*/ 549629 h 960013"/>
              <a:gd name="connsiteX0" fmla="*/ 582791 w 787131"/>
              <a:gd name="connsiteY0" fmla="*/ 549629 h 960013"/>
              <a:gd name="connsiteX1" fmla="*/ 783639 w 787131"/>
              <a:gd name="connsiteY1" fmla="*/ 126450 h 960013"/>
              <a:gd name="connsiteX2" fmla="*/ 708695 w 787131"/>
              <a:gd name="connsiteY2" fmla="*/ 0 h 960013"/>
              <a:gd name="connsiteX3" fmla="*/ 506690 w 787131"/>
              <a:gd name="connsiteY3" fmla="*/ 149556 h 960013"/>
              <a:gd name="connsiteX4" fmla="*/ 301473 w 787131"/>
              <a:gd name="connsiteY4" fmla="*/ 123658 h 960013"/>
              <a:gd name="connsiteX5" fmla="*/ 111570 w 787131"/>
              <a:gd name="connsiteY5" fmla="*/ 267665 h 960013"/>
              <a:gd name="connsiteX6" fmla="*/ 5115 w 787131"/>
              <a:gd name="connsiteY6" fmla="*/ 519661 h 960013"/>
              <a:gd name="connsiteX7" fmla="*/ 38938 w 787131"/>
              <a:gd name="connsiteY7" fmla="*/ 603524 h 960013"/>
              <a:gd name="connsiteX8" fmla="*/ 122801 w 787131"/>
              <a:gd name="connsiteY8" fmla="*/ 569702 h 960013"/>
              <a:gd name="connsiteX9" fmla="*/ 192897 w 787131"/>
              <a:gd name="connsiteY9" fmla="*/ 404383 h 960013"/>
              <a:gd name="connsiteX10" fmla="*/ 192897 w 787131"/>
              <a:gd name="connsiteY10" fmla="*/ 524158 h 960013"/>
              <a:gd name="connsiteX11" fmla="*/ 106561 w 787131"/>
              <a:gd name="connsiteY11" fmla="*/ 725579 h 960013"/>
              <a:gd name="connsiteX12" fmla="*/ 192897 w 787131"/>
              <a:gd name="connsiteY12" fmla="*/ 725579 h 960013"/>
              <a:gd name="connsiteX13" fmla="*/ 192897 w 787131"/>
              <a:gd name="connsiteY13" fmla="*/ 960013 h 960013"/>
              <a:gd name="connsiteX14" fmla="*/ 320770 w 787131"/>
              <a:gd name="connsiteY14" fmla="*/ 960013 h 960013"/>
              <a:gd name="connsiteX15" fmla="*/ 320770 w 787131"/>
              <a:gd name="connsiteY15" fmla="*/ 725579 h 960013"/>
              <a:gd name="connsiteX16" fmla="*/ 384707 w 787131"/>
              <a:gd name="connsiteY16" fmla="*/ 725579 h 960013"/>
              <a:gd name="connsiteX17" fmla="*/ 384707 w 787131"/>
              <a:gd name="connsiteY17" fmla="*/ 960013 h 960013"/>
              <a:gd name="connsiteX18" fmla="*/ 512580 w 787131"/>
              <a:gd name="connsiteY18" fmla="*/ 960013 h 960013"/>
              <a:gd name="connsiteX19" fmla="*/ 512580 w 787131"/>
              <a:gd name="connsiteY19" fmla="*/ 725579 h 960013"/>
              <a:gd name="connsiteX20" fmla="*/ 596742 w 787131"/>
              <a:gd name="connsiteY20" fmla="*/ 725579 h 960013"/>
              <a:gd name="connsiteX21" fmla="*/ 512580 w 787131"/>
              <a:gd name="connsiteY21" fmla="*/ 529166 h 960013"/>
              <a:gd name="connsiteX22" fmla="*/ 512580 w 787131"/>
              <a:gd name="connsiteY22" fmla="*/ 346597 h 960013"/>
              <a:gd name="connsiteX23" fmla="*/ 582791 w 787131"/>
              <a:gd name="connsiteY23" fmla="*/ 549629 h 960013"/>
              <a:gd name="connsiteX0" fmla="*/ 682034 w 783862"/>
              <a:gd name="connsiteY0" fmla="*/ 246623 h 960013"/>
              <a:gd name="connsiteX1" fmla="*/ 783639 w 783862"/>
              <a:gd name="connsiteY1" fmla="*/ 126450 h 960013"/>
              <a:gd name="connsiteX2" fmla="*/ 708695 w 783862"/>
              <a:gd name="connsiteY2" fmla="*/ 0 h 960013"/>
              <a:gd name="connsiteX3" fmla="*/ 506690 w 783862"/>
              <a:gd name="connsiteY3" fmla="*/ 149556 h 960013"/>
              <a:gd name="connsiteX4" fmla="*/ 301473 w 783862"/>
              <a:gd name="connsiteY4" fmla="*/ 123658 h 960013"/>
              <a:gd name="connsiteX5" fmla="*/ 111570 w 783862"/>
              <a:gd name="connsiteY5" fmla="*/ 267665 h 960013"/>
              <a:gd name="connsiteX6" fmla="*/ 5115 w 783862"/>
              <a:gd name="connsiteY6" fmla="*/ 519661 h 960013"/>
              <a:gd name="connsiteX7" fmla="*/ 38938 w 783862"/>
              <a:gd name="connsiteY7" fmla="*/ 603524 h 960013"/>
              <a:gd name="connsiteX8" fmla="*/ 122801 w 783862"/>
              <a:gd name="connsiteY8" fmla="*/ 569702 h 960013"/>
              <a:gd name="connsiteX9" fmla="*/ 192897 w 783862"/>
              <a:gd name="connsiteY9" fmla="*/ 404383 h 960013"/>
              <a:gd name="connsiteX10" fmla="*/ 192897 w 783862"/>
              <a:gd name="connsiteY10" fmla="*/ 524158 h 960013"/>
              <a:gd name="connsiteX11" fmla="*/ 106561 w 783862"/>
              <a:gd name="connsiteY11" fmla="*/ 725579 h 960013"/>
              <a:gd name="connsiteX12" fmla="*/ 192897 w 783862"/>
              <a:gd name="connsiteY12" fmla="*/ 725579 h 960013"/>
              <a:gd name="connsiteX13" fmla="*/ 192897 w 783862"/>
              <a:gd name="connsiteY13" fmla="*/ 960013 h 960013"/>
              <a:gd name="connsiteX14" fmla="*/ 320770 w 783862"/>
              <a:gd name="connsiteY14" fmla="*/ 960013 h 960013"/>
              <a:gd name="connsiteX15" fmla="*/ 320770 w 783862"/>
              <a:gd name="connsiteY15" fmla="*/ 725579 h 960013"/>
              <a:gd name="connsiteX16" fmla="*/ 384707 w 783862"/>
              <a:gd name="connsiteY16" fmla="*/ 725579 h 960013"/>
              <a:gd name="connsiteX17" fmla="*/ 384707 w 783862"/>
              <a:gd name="connsiteY17" fmla="*/ 960013 h 960013"/>
              <a:gd name="connsiteX18" fmla="*/ 512580 w 783862"/>
              <a:gd name="connsiteY18" fmla="*/ 960013 h 960013"/>
              <a:gd name="connsiteX19" fmla="*/ 512580 w 783862"/>
              <a:gd name="connsiteY19" fmla="*/ 725579 h 960013"/>
              <a:gd name="connsiteX20" fmla="*/ 596742 w 783862"/>
              <a:gd name="connsiteY20" fmla="*/ 725579 h 960013"/>
              <a:gd name="connsiteX21" fmla="*/ 512580 w 783862"/>
              <a:gd name="connsiteY21" fmla="*/ 529166 h 960013"/>
              <a:gd name="connsiteX22" fmla="*/ 512580 w 783862"/>
              <a:gd name="connsiteY22" fmla="*/ 346597 h 960013"/>
              <a:gd name="connsiteX23" fmla="*/ 682034 w 783862"/>
              <a:gd name="connsiteY23" fmla="*/ 246623 h 960013"/>
              <a:gd name="connsiteX0" fmla="*/ 512580 w 783862"/>
              <a:gd name="connsiteY0" fmla="*/ 346597 h 960013"/>
              <a:gd name="connsiteX1" fmla="*/ 783639 w 783862"/>
              <a:gd name="connsiteY1" fmla="*/ 126450 h 960013"/>
              <a:gd name="connsiteX2" fmla="*/ 708695 w 783862"/>
              <a:gd name="connsiteY2" fmla="*/ 0 h 960013"/>
              <a:gd name="connsiteX3" fmla="*/ 506690 w 783862"/>
              <a:gd name="connsiteY3" fmla="*/ 149556 h 960013"/>
              <a:gd name="connsiteX4" fmla="*/ 301473 w 783862"/>
              <a:gd name="connsiteY4" fmla="*/ 123658 h 960013"/>
              <a:gd name="connsiteX5" fmla="*/ 111570 w 783862"/>
              <a:gd name="connsiteY5" fmla="*/ 267665 h 960013"/>
              <a:gd name="connsiteX6" fmla="*/ 5115 w 783862"/>
              <a:gd name="connsiteY6" fmla="*/ 519661 h 960013"/>
              <a:gd name="connsiteX7" fmla="*/ 38938 w 783862"/>
              <a:gd name="connsiteY7" fmla="*/ 603524 h 960013"/>
              <a:gd name="connsiteX8" fmla="*/ 122801 w 783862"/>
              <a:gd name="connsiteY8" fmla="*/ 569702 h 960013"/>
              <a:gd name="connsiteX9" fmla="*/ 192897 w 783862"/>
              <a:gd name="connsiteY9" fmla="*/ 404383 h 960013"/>
              <a:gd name="connsiteX10" fmla="*/ 192897 w 783862"/>
              <a:gd name="connsiteY10" fmla="*/ 524158 h 960013"/>
              <a:gd name="connsiteX11" fmla="*/ 106561 w 783862"/>
              <a:gd name="connsiteY11" fmla="*/ 725579 h 960013"/>
              <a:gd name="connsiteX12" fmla="*/ 192897 w 783862"/>
              <a:gd name="connsiteY12" fmla="*/ 725579 h 960013"/>
              <a:gd name="connsiteX13" fmla="*/ 192897 w 783862"/>
              <a:gd name="connsiteY13" fmla="*/ 960013 h 960013"/>
              <a:gd name="connsiteX14" fmla="*/ 320770 w 783862"/>
              <a:gd name="connsiteY14" fmla="*/ 960013 h 960013"/>
              <a:gd name="connsiteX15" fmla="*/ 320770 w 783862"/>
              <a:gd name="connsiteY15" fmla="*/ 725579 h 960013"/>
              <a:gd name="connsiteX16" fmla="*/ 384707 w 783862"/>
              <a:gd name="connsiteY16" fmla="*/ 725579 h 960013"/>
              <a:gd name="connsiteX17" fmla="*/ 384707 w 783862"/>
              <a:gd name="connsiteY17" fmla="*/ 960013 h 960013"/>
              <a:gd name="connsiteX18" fmla="*/ 512580 w 783862"/>
              <a:gd name="connsiteY18" fmla="*/ 960013 h 960013"/>
              <a:gd name="connsiteX19" fmla="*/ 512580 w 783862"/>
              <a:gd name="connsiteY19" fmla="*/ 725579 h 960013"/>
              <a:gd name="connsiteX20" fmla="*/ 596742 w 783862"/>
              <a:gd name="connsiteY20" fmla="*/ 725579 h 960013"/>
              <a:gd name="connsiteX21" fmla="*/ 512580 w 783862"/>
              <a:gd name="connsiteY21" fmla="*/ 529166 h 960013"/>
              <a:gd name="connsiteX22" fmla="*/ 512580 w 783862"/>
              <a:gd name="connsiteY22" fmla="*/ 346597 h 96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83862" h="960013">
                <a:moveTo>
                  <a:pt x="512580" y="346597"/>
                </a:moveTo>
                <a:lnTo>
                  <a:pt x="783639" y="126450"/>
                </a:lnTo>
                <a:cubicBezTo>
                  <a:pt x="788082" y="85346"/>
                  <a:pt x="724853" y="23261"/>
                  <a:pt x="708695" y="0"/>
                </a:cubicBezTo>
                <a:lnTo>
                  <a:pt x="506690" y="149556"/>
                </a:lnTo>
                <a:cubicBezTo>
                  <a:pt x="417149" y="103803"/>
                  <a:pt x="363446" y="130564"/>
                  <a:pt x="301473" y="123658"/>
                </a:cubicBezTo>
                <a:cubicBezTo>
                  <a:pt x="235620" y="143343"/>
                  <a:pt x="160963" y="201665"/>
                  <a:pt x="111570" y="267665"/>
                </a:cubicBezTo>
                <a:cubicBezTo>
                  <a:pt x="62177" y="333665"/>
                  <a:pt x="45054" y="425674"/>
                  <a:pt x="5115" y="519661"/>
                </a:cubicBezTo>
                <a:cubicBezTo>
                  <a:pt x="-8703" y="552160"/>
                  <a:pt x="6439" y="589705"/>
                  <a:pt x="38938" y="603524"/>
                </a:cubicBezTo>
                <a:cubicBezTo>
                  <a:pt x="71437" y="617343"/>
                  <a:pt x="108983" y="602201"/>
                  <a:pt x="122801" y="569702"/>
                </a:cubicBezTo>
                <a:lnTo>
                  <a:pt x="192897" y="404383"/>
                </a:lnTo>
                <a:lnTo>
                  <a:pt x="192897" y="524158"/>
                </a:lnTo>
                <a:lnTo>
                  <a:pt x="106561" y="725579"/>
                </a:lnTo>
                <a:lnTo>
                  <a:pt x="192897" y="725579"/>
                </a:lnTo>
                <a:lnTo>
                  <a:pt x="192897" y="960013"/>
                </a:lnTo>
                <a:lnTo>
                  <a:pt x="320770" y="960013"/>
                </a:lnTo>
                <a:lnTo>
                  <a:pt x="320770" y="725579"/>
                </a:lnTo>
                <a:lnTo>
                  <a:pt x="384707" y="725579"/>
                </a:lnTo>
                <a:lnTo>
                  <a:pt x="384707" y="960013"/>
                </a:lnTo>
                <a:lnTo>
                  <a:pt x="512580" y="960013"/>
                </a:lnTo>
                <a:lnTo>
                  <a:pt x="512580" y="725579"/>
                </a:lnTo>
                <a:lnTo>
                  <a:pt x="596742" y="725579"/>
                </a:lnTo>
                <a:lnTo>
                  <a:pt x="512580" y="529166"/>
                </a:lnTo>
                <a:lnTo>
                  <a:pt x="512580" y="346597"/>
                </a:lnTo>
                <a:close/>
              </a:path>
            </a:pathLst>
          </a:custGeom>
          <a:solidFill>
            <a:srgbClr val="FF6600"/>
          </a:solidFill>
          <a:ln w="212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Freeform: Shape 11">
            <a:extLst>
              <a:ext uri="{FF2B5EF4-FFF2-40B4-BE49-F238E27FC236}">
                <a16:creationId xmlns:a16="http://schemas.microsoft.com/office/drawing/2014/main" id="{D6028BB8-26B1-46F2-9340-25303CB2DA41}"/>
              </a:ext>
            </a:extLst>
          </p:cNvPr>
          <p:cNvSpPr/>
          <p:nvPr/>
        </p:nvSpPr>
        <p:spPr>
          <a:xfrm rot="21565382">
            <a:off x="10144736" y="886893"/>
            <a:ext cx="997161" cy="1725221"/>
          </a:xfrm>
          <a:custGeom>
            <a:avLst/>
            <a:gdLst>
              <a:gd name="connsiteX0" fmla="*/ 1448130 w 1453235"/>
              <a:gd name="connsiteY0" fmla="*/ 1075556 h 2514287"/>
              <a:gd name="connsiteX1" fmla="*/ 1210914 w 1453235"/>
              <a:gd name="connsiteY1" fmla="*/ 209524 h 2514287"/>
              <a:gd name="connsiteX2" fmla="*/ 1158200 w 1453235"/>
              <a:gd name="connsiteY2" fmla="*/ 132698 h 2514287"/>
              <a:gd name="connsiteX3" fmla="*/ 881449 w 1453235"/>
              <a:gd name="connsiteY3" fmla="*/ 13968 h 2514287"/>
              <a:gd name="connsiteX4" fmla="*/ 729895 w 1453235"/>
              <a:gd name="connsiteY4" fmla="*/ 0 h 2514287"/>
              <a:gd name="connsiteX5" fmla="*/ 578341 w 1453235"/>
              <a:gd name="connsiteY5" fmla="*/ 13968 h 2514287"/>
              <a:gd name="connsiteX6" fmla="*/ 301590 w 1453235"/>
              <a:gd name="connsiteY6" fmla="*/ 132698 h 2514287"/>
              <a:gd name="connsiteX7" fmla="*/ 248876 w 1453235"/>
              <a:gd name="connsiteY7" fmla="*/ 209524 h 2514287"/>
              <a:gd name="connsiteX8" fmla="*/ 5071 w 1453235"/>
              <a:gd name="connsiteY8" fmla="*/ 1075556 h 2514287"/>
              <a:gd name="connsiteX9" fmla="*/ 97322 w 1453235"/>
              <a:gd name="connsiteY9" fmla="*/ 1250160 h 2514287"/>
              <a:gd name="connsiteX10" fmla="*/ 136857 w 1453235"/>
              <a:gd name="connsiteY10" fmla="*/ 1257144 h 2514287"/>
              <a:gd name="connsiteX11" fmla="*/ 262054 w 1453235"/>
              <a:gd name="connsiteY11" fmla="*/ 1159366 h 2514287"/>
              <a:gd name="connsiteX12" fmla="*/ 466323 w 1453235"/>
              <a:gd name="connsiteY12" fmla="*/ 426032 h 2514287"/>
              <a:gd name="connsiteX13" fmla="*/ 466323 w 1453235"/>
              <a:gd name="connsiteY13" fmla="*/ 670477 h 2514287"/>
              <a:gd name="connsiteX14" fmla="*/ 222518 w 1453235"/>
              <a:gd name="connsiteY14" fmla="*/ 1536509 h 2514287"/>
              <a:gd name="connsiteX15" fmla="*/ 400430 w 1453235"/>
              <a:gd name="connsiteY15" fmla="*/ 1536509 h 2514287"/>
              <a:gd name="connsiteX16" fmla="*/ 400430 w 1453235"/>
              <a:gd name="connsiteY16" fmla="*/ 2514287 h 2514287"/>
              <a:gd name="connsiteX17" fmla="*/ 664002 w 1453235"/>
              <a:gd name="connsiteY17" fmla="*/ 2514287 h 2514287"/>
              <a:gd name="connsiteX18" fmla="*/ 664002 w 1453235"/>
              <a:gd name="connsiteY18" fmla="*/ 1536509 h 2514287"/>
              <a:gd name="connsiteX19" fmla="*/ 795788 w 1453235"/>
              <a:gd name="connsiteY19" fmla="*/ 1536509 h 2514287"/>
              <a:gd name="connsiteX20" fmla="*/ 795788 w 1453235"/>
              <a:gd name="connsiteY20" fmla="*/ 2514287 h 2514287"/>
              <a:gd name="connsiteX21" fmla="*/ 1059360 w 1453235"/>
              <a:gd name="connsiteY21" fmla="*/ 2514287 h 2514287"/>
              <a:gd name="connsiteX22" fmla="*/ 1059360 w 1453235"/>
              <a:gd name="connsiteY22" fmla="*/ 1536509 h 2514287"/>
              <a:gd name="connsiteX23" fmla="*/ 1237272 w 1453235"/>
              <a:gd name="connsiteY23" fmla="*/ 1536509 h 2514287"/>
              <a:gd name="connsiteX24" fmla="*/ 993467 w 1453235"/>
              <a:gd name="connsiteY24" fmla="*/ 670477 h 2514287"/>
              <a:gd name="connsiteX25" fmla="*/ 993467 w 1453235"/>
              <a:gd name="connsiteY25" fmla="*/ 426032 h 2514287"/>
              <a:gd name="connsiteX26" fmla="*/ 1197736 w 1453235"/>
              <a:gd name="connsiteY26" fmla="*/ 1159366 h 2514287"/>
              <a:gd name="connsiteX27" fmla="*/ 1322933 w 1453235"/>
              <a:gd name="connsiteY27" fmla="*/ 1257144 h 2514287"/>
              <a:gd name="connsiteX28" fmla="*/ 1362469 w 1453235"/>
              <a:gd name="connsiteY28" fmla="*/ 1250160 h 2514287"/>
              <a:gd name="connsiteX29" fmla="*/ 1448130 w 1453235"/>
              <a:gd name="connsiteY29" fmla="*/ 1075556 h 251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453235" h="2514287">
                <a:moveTo>
                  <a:pt x="1448130" y="1075556"/>
                </a:moveTo>
                <a:lnTo>
                  <a:pt x="1210914" y="209524"/>
                </a:lnTo>
                <a:cubicBezTo>
                  <a:pt x="1204325" y="174603"/>
                  <a:pt x="1184557" y="146667"/>
                  <a:pt x="1158200" y="132698"/>
                </a:cubicBezTo>
                <a:cubicBezTo>
                  <a:pt x="1079128" y="76825"/>
                  <a:pt x="986878" y="41905"/>
                  <a:pt x="881449" y="13968"/>
                </a:cubicBezTo>
                <a:cubicBezTo>
                  <a:pt x="828735" y="6984"/>
                  <a:pt x="782610" y="0"/>
                  <a:pt x="729895" y="0"/>
                </a:cubicBezTo>
                <a:cubicBezTo>
                  <a:pt x="677181" y="0"/>
                  <a:pt x="631055" y="6984"/>
                  <a:pt x="578341" y="13968"/>
                </a:cubicBezTo>
                <a:cubicBezTo>
                  <a:pt x="472912" y="34921"/>
                  <a:pt x="380662" y="76825"/>
                  <a:pt x="301590" y="132698"/>
                </a:cubicBezTo>
                <a:cubicBezTo>
                  <a:pt x="275233" y="153651"/>
                  <a:pt x="255465" y="174603"/>
                  <a:pt x="248876" y="209524"/>
                </a:cubicBezTo>
                <a:lnTo>
                  <a:pt x="5071" y="1075556"/>
                </a:lnTo>
                <a:cubicBezTo>
                  <a:pt x="-14697" y="1152382"/>
                  <a:pt x="24839" y="1229207"/>
                  <a:pt x="97322" y="1250160"/>
                </a:cubicBezTo>
                <a:cubicBezTo>
                  <a:pt x="110500" y="1257144"/>
                  <a:pt x="123679" y="1257144"/>
                  <a:pt x="136857" y="1257144"/>
                </a:cubicBezTo>
                <a:cubicBezTo>
                  <a:pt x="196161" y="1257144"/>
                  <a:pt x="248876" y="1215239"/>
                  <a:pt x="262054" y="1159366"/>
                </a:cubicBezTo>
                <a:lnTo>
                  <a:pt x="466323" y="426032"/>
                </a:lnTo>
                <a:lnTo>
                  <a:pt x="466323" y="670477"/>
                </a:lnTo>
                <a:lnTo>
                  <a:pt x="222518" y="1536509"/>
                </a:lnTo>
                <a:lnTo>
                  <a:pt x="400430" y="1536509"/>
                </a:lnTo>
                <a:lnTo>
                  <a:pt x="400430" y="2514287"/>
                </a:lnTo>
                <a:lnTo>
                  <a:pt x="664002" y="2514287"/>
                </a:lnTo>
                <a:lnTo>
                  <a:pt x="664002" y="1536509"/>
                </a:lnTo>
                <a:lnTo>
                  <a:pt x="795788" y="1536509"/>
                </a:lnTo>
                <a:lnTo>
                  <a:pt x="795788" y="2514287"/>
                </a:lnTo>
                <a:lnTo>
                  <a:pt x="1059360" y="2514287"/>
                </a:lnTo>
                <a:lnTo>
                  <a:pt x="1059360" y="1536509"/>
                </a:lnTo>
                <a:lnTo>
                  <a:pt x="1237272" y="1536509"/>
                </a:lnTo>
                <a:lnTo>
                  <a:pt x="993467" y="670477"/>
                </a:lnTo>
                <a:lnTo>
                  <a:pt x="993467" y="426032"/>
                </a:lnTo>
                <a:lnTo>
                  <a:pt x="1197736" y="1159366"/>
                </a:lnTo>
                <a:cubicBezTo>
                  <a:pt x="1217504" y="1222223"/>
                  <a:pt x="1270218" y="1257144"/>
                  <a:pt x="1322933" y="1257144"/>
                </a:cubicBezTo>
                <a:cubicBezTo>
                  <a:pt x="1336111" y="1257144"/>
                  <a:pt x="1349290" y="1257144"/>
                  <a:pt x="1362469" y="1250160"/>
                </a:cubicBezTo>
                <a:cubicBezTo>
                  <a:pt x="1428362" y="1229207"/>
                  <a:pt x="1467897" y="1152382"/>
                  <a:pt x="1448130" y="1075556"/>
                </a:cubicBezTo>
                <a:close/>
              </a:path>
            </a:pathLst>
          </a:custGeom>
          <a:solidFill>
            <a:srgbClr val="FF6600"/>
          </a:solidFill>
          <a:ln w="329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: Shape 12">
            <a:extLst>
              <a:ext uri="{FF2B5EF4-FFF2-40B4-BE49-F238E27FC236}">
                <a16:creationId xmlns:a16="http://schemas.microsoft.com/office/drawing/2014/main" id="{36C6FD2D-8E5A-46FA-AF7C-04C37B91A18A}"/>
              </a:ext>
            </a:extLst>
          </p:cNvPr>
          <p:cNvSpPr/>
          <p:nvPr/>
        </p:nvSpPr>
        <p:spPr>
          <a:xfrm rot="21565382">
            <a:off x="9236327" y="879267"/>
            <a:ext cx="1053856" cy="1724497"/>
          </a:xfrm>
          <a:custGeom>
            <a:avLst/>
            <a:gdLst>
              <a:gd name="connsiteX0" fmla="*/ 1528882 w 1535862"/>
              <a:gd name="connsiteY0" fmla="*/ 1089066 h 2513229"/>
              <a:gd name="connsiteX1" fmla="*/ 1333408 w 1535862"/>
              <a:gd name="connsiteY1" fmla="*/ 258304 h 2513229"/>
              <a:gd name="connsiteX2" fmla="*/ 1291521 w 1535862"/>
              <a:gd name="connsiteY2" fmla="*/ 181511 h 2513229"/>
              <a:gd name="connsiteX3" fmla="*/ 998311 w 1535862"/>
              <a:gd name="connsiteY3" fmla="*/ 27925 h 2513229"/>
              <a:gd name="connsiteX4" fmla="*/ 767931 w 1535862"/>
              <a:gd name="connsiteY4" fmla="*/ 0 h 2513229"/>
              <a:gd name="connsiteX5" fmla="*/ 537552 w 1535862"/>
              <a:gd name="connsiteY5" fmla="*/ 34906 h 2513229"/>
              <a:gd name="connsiteX6" fmla="*/ 244342 w 1535862"/>
              <a:gd name="connsiteY6" fmla="*/ 188492 h 2513229"/>
              <a:gd name="connsiteX7" fmla="*/ 202455 w 1535862"/>
              <a:gd name="connsiteY7" fmla="*/ 265285 h 2513229"/>
              <a:gd name="connsiteX8" fmla="*/ 6981 w 1535862"/>
              <a:gd name="connsiteY8" fmla="*/ 1096048 h 2513229"/>
              <a:gd name="connsiteX9" fmla="*/ 0 w 1535862"/>
              <a:gd name="connsiteY9" fmla="*/ 1130954 h 2513229"/>
              <a:gd name="connsiteX10" fmla="*/ 139624 w 1535862"/>
              <a:gd name="connsiteY10" fmla="*/ 1270577 h 2513229"/>
              <a:gd name="connsiteX11" fmla="*/ 272267 w 1535862"/>
              <a:gd name="connsiteY11" fmla="*/ 1165859 h 2513229"/>
              <a:gd name="connsiteX12" fmla="*/ 418872 w 1535862"/>
              <a:gd name="connsiteY12" fmla="*/ 558496 h 2513229"/>
              <a:gd name="connsiteX13" fmla="*/ 418872 w 1535862"/>
              <a:gd name="connsiteY13" fmla="*/ 2513230 h 2513229"/>
              <a:gd name="connsiteX14" fmla="*/ 698119 w 1535862"/>
              <a:gd name="connsiteY14" fmla="*/ 2513230 h 2513229"/>
              <a:gd name="connsiteX15" fmla="*/ 698119 w 1535862"/>
              <a:gd name="connsiteY15" fmla="*/ 1256615 h 2513229"/>
              <a:gd name="connsiteX16" fmla="*/ 837743 w 1535862"/>
              <a:gd name="connsiteY16" fmla="*/ 1256615 h 2513229"/>
              <a:gd name="connsiteX17" fmla="*/ 837743 w 1535862"/>
              <a:gd name="connsiteY17" fmla="*/ 2513230 h 2513229"/>
              <a:gd name="connsiteX18" fmla="*/ 1116991 w 1535862"/>
              <a:gd name="connsiteY18" fmla="*/ 2513230 h 2513229"/>
              <a:gd name="connsiteX19" fmla="*/ 1116991 w 1535862"/>
              <a:gd name="connsiteY19" fmla="*/ 551514 h 2513229"/>
              <a:gd name="connsiteX20" fmla="*/ 1263596 w 1535862"/>
              <a:gd name="connsiteY20" fmla="*/ 1158878 h 2513229"/>
              <a:gd name="connsiteX21" fmla="*/ 1396239 w 1535862"/>
              <a:gd name="connsiteY21" fmla="*/ 1263596 h 2513229"/>
              <a:gd name="connsiteX22" fmla="*/ 1535863 w 1535862"/>
              <a:gd name="connsiteY22" fmla="*/ 1123972 h 2513229"/>
              <a:gd name="connsiteX23" fmla="*/ 1528882 w 1535862"/>
              <a:gd name="connsiteY23" fmla="*/ 1089066 h 2513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35862" h="2513229">
                <a:moveTo>
                  <a:pt x="1528882" y="1089066"/>
                </a:moveTo>
                <a:lnTo>
                  <a:pt x="1333408" y="258304"/>
                </a:lnTo>
                <a:cubicBezTo>
                  <a:pt x="1326427" y="230379"/>
                  <a:pt x="1312464" y="202455"/>
                  <a:pt x="1291521" y="181511"/>
                </a:cubicBezTo>
                <a:cubicBezTo>
                  <a:pt x="1207747" y="111699"/>
                  <a:pt x="1110010" y="62831"/>
                  <a:pt x="998311" y="27925"/>
                </a:cubicBezTo>
                <a:cubicBezTo>
                  <a:pt x="921518" y="13962"/>
                  <a:pt x="844725" y="0"/>
                  <a:pt x="767931" y="0"/>
                </a:cubicBezTo>
                <a:cubicBezTo>
                  <a:pt x="691138" y="0"/>
                  <a:pt x="614345" y="13962"/>
                  <a:pt x="537552" y="34906"/>
                </a:cubicBezTo>
                <a:cubicBezTo>
                  <a:pt x="425853" y="62831"/>
                  <a:pt x="328116" y="118680"/>
                  <a:pt x="244342" y="188492"/>
                </a:cubicBezTo>
                <a:cubicBezTo>
                  <a:pt x="223398" y="209436"/>
                  <a:pt x="209436" y="237361"/>
                  <a:pt x="202455" y="265285"/>
                </a:cubicBezTo>
                <a:lnTo>
                  <a:pt x="6981" y="1096048"/>
                </a:lnTo>
                <a:cubicBezTo>
                  <a:pt x="6981" y="1103029"/>
                  <a:pt x="0" y="1116991"/>
                  <a:pt x="0" y="1130954"/>
                </a:cubicBezTo>
                <a:cubicBezTo>
                  <a:pt x="0" y="1207747"/>
                  <a:pt x="62831" y="1270577"/>
                  <a:pt x="139624" y="1270577"/>
                </a:cubicBezTo>
                <a:cubicBezTo>
                  <a:pt x="202455" y="1270577"/>
                  <a:pt x="258304" y="1221709"/>
                  <a:pt x="272267" y="1165859"/>
                </a:cubicBezTo>
                <a:lnTo>
                  <a:pt x="418872" y="558496"/>
                </a:lnTo>
                <a:lnTo>
                  <a:pt x="418872" y="2513230"/>
                </a:lnTo>
                <a:lnTo>
                  <a:pt x="698119" y="2513230"/>
                </a:lnTo>
                <a:lnTo>
                  <a:pt x="698119" y="1256615"/>
                </a:lnTo>
                <a:lnTo>
                  <a:pt x="837743" y="1256615"/>
                </a:lnTo>
                <a:lnTo>
                  <a:pt x="837743" y="2513230"/>
                </a:lnTo>
                <a:lnTo>
                  <a:pt x="1116991" y="2513230"/>
                </a:lnTo>
                <a:lnTo>
                  <a:pt x="1116991" y="551514"/>
                </a:lnTo>
                <a:lnTo>
                  <a:pt x="1263596" y="1158878"/>
                </a:lnTo>
                <a:cubicBezTo>
                  <a:pt x="1277558" y="1214728"/>
                  <a:pt x="1333408" y="1263596"/>
                  <a:pt x="1396239" y="1263596"/>
                </a:cubicBezTo>
                <a:cubicBezTo>
                  <a:pt x="1473032" y="1263596"/>
                  <a:pt x="1535863" y="1200765"/>
                  <a:pt x="1535863" y="1123972"/>
                </a:cubicBezTo>
                <a:cubicBezTo>
                  <a:pt x="1535863" y="1110010"/>
                  <a:pt x="1528882" y="1096048"/>
                  <a:pt x="1528882" y="1089066"/>
                </a:cubicBezTo>
                <a:close/>
              </a:path>
            </a:pathLst>
          </a:custGeom>
          <a:solidFill>
            <a:srgbClr val="FF6600"/>
          </a:solidFill>
          <a:ln w="34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!!Oval 1">
            <a:extLst>
              <a:ext uri="{FF2B5EF4-FFF2-40B4-BE49-F238E27FC236}">
                <a16:creationId xmlns:a16="http://schemas.microsoft.com/office/drawing/2014/main" id="{91E91A5B-FEB7-4944-94DF-051125DAF7A0}"/>
              </a:ext>
            </a:extLst>
          </p:cNvPr>
          <p:cNvSpPr/>
          <p:nvPr/>
        </p:nvSpPr>
        <p:spPr>
          <a:xfrm rot="21565382">
            <a:off x="7853661" y="1443182"/>
            <a:ext cx="413846" cy="414554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!!Oval 2">
            <a:extLst>
              <a:ext uri="{FF2B5EF4-FFF2-40B4-BE49-F238E27FC236}">
                <a16:creationId xmlns:a16="http://schemas.microsoft.com/office/drawing/2014/main" id="{5D3B4A41-F608-48AA-9D2E-7A7BE015CFDC}"/>
              </a:ext>
            </a:extLst>
          </p:cNvPr>
          <p:cNvSpPr/>
          <p:nvPr/>
        </p:nvSpPr>
        <p:spPr>
          <a:xfrm rot="21565382">
            <a:off x="8646252" y="1260876"/>
            <a:ext cx="445523" cy="435626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!!Oval 3">
            <a:extLst>
              <a:ext uri="{FF2B5EF4-FFF2-40B4-BE49-F238E27FC236}">
                <a16:creationId xmlns:a16="http://schemas.microsoft.com/office/drawing/2014/main" id="{5FD4C10F-7FC0-48E7-835E-D74D1141B795}"/>
              </a:ext>
            </a:extLst>
          </p:cNvPr>
          <p:cNvSpPr/>
          <p:nvPr/>
        </p:nvSpPr>
        <p:spPr>
          <a:xfrm rot="21565382">
            <a:off x="9553192" y="390226"/>
            <a:ext cx="445523" cy="446284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!!Oval 4">
            <a:extLst>
              <a:ext uri="{FF2B5EF4-FFF2-40B4-BE49-F238E27FC236}">
                <a16:creationId xmlns:a16="http://schemas.microsoft.com/office/drawing/2014/main" id="{791AFE94-86D5-4D74-97F2-563D450F496C}"/>
              </a:ext>
            </a:extLst>
          </p:cNvPr>
          <p:cNvSpPr/>
          <p:nvPr/>
        </p:nvSpPr>
        <p:spPr>
          <a:xfrm rot="21565382">
            <a:off x="10389978" y="413531"/>
            <a:ext cx="445523" cy="446284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!!Oval 5">
            <a:extLst>
              <a:ext uri="{FF2B5EF4-FFF2-40B4-BE49-F238E27FC236}">
                <a16:creationId xmlns:a16="http://schemas.microsoft.com/office/drawing/2014/main" id="{1ED4D09F-C2C5-4CDD-87D0-E89D498D29D5}"/>
              </a:ext>
            </a:extLst>
          </p:cNvPr>
          <p:cNvSpPr/>
          <p:nvPr/>
        </p:nvSpPr>
        <p:spPr>
          <a:xfrm rot="21565382">
            <a:off x="11280534" y="1234671"/>
            <a:ext cx="380785" cy="381437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07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4736">
        <p159:morph option="byObject"/>
      </p:transition>
    </mc:Choice>
    <mc:Fallback xmlns="">
      <p:transition advTm="47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5">
            <a:extLst>
              <a:ext uri="{FF2B5EF4-FFF2-40B4-BE49-F238E27FC236}">
                <a16:creationId xmlns:a16="http://schemas.microsoft.com/office/drawing/2014/main" id="{A7E2A775-1CAC-4B39-BFCB-73AF53D4E2D7}"/>
              </a:ext>
            </a:extLst>
          </p:cNvPr>
          <p:cNvSpPr txBox="1">
            <a:spLocks/>
          </p:cNvSpPr>
          <p:nvPr/>
        </p:nvSpPr>
        <p:spPr>
          <a:xfrm>
            <a:off x="2545322" y="-1874193"/>
            <a:ext cx="7101355" cy="23544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6600"/>
                </a:solidFill>
                <a:latin typeface="+mn-lt"/>
              </a:rPr>
              <a:t>What does the Bible say to families and households?</a:t>
            </a: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40AD6AFE-52DA-4DC5-853B-AFD1EF30B81E}"/>
              </a:ext>
            </a:extLst>
          </p:cNvPr>
          <p:cNvSpPr/>
          <p:nvPr/>
        </p:nvSpPr>
        <p:spPr>
          <a:xfrm>
            <a:off x="622195" y="342103"/>
            <a:ext cx="929421" cy="674106"/>
          </a:xfrm>
          <a:custGeom>
            <a:avLst/>
            <a:gdLst>
              <a:gd name="connsiteX0" fmla="*/ 3148249 w 3151845"/>
              <a:gd name="connsiteY0" fmla="*/ 1653288 h 2092089"/>
              <a:gd name="connsiteX1" fmla="*/ 3040347 w 3151845"/>
              <a:gd name="connsiteY1" fmla="*/ 487945 h 2092089"/>
              <a:gd name="connsiteX2" fmla="*/ 2968413 w 3151845"/>
              <a:gd name="connsiteY2" fmla="*/ 423204 h 2092089"/>
              <a:gd name="connsiteX3" fmla="*/ 2914462 w 3151845"/>
              <a:gd name="connsiteY3" fmla="*/ 423204 h 2092089"/>
              <a:gd name="connsiteX4" fmla="*/ 2896478 w 3151845"/>
              <a:gd name="connsiteY4" fmla="*/ 214594 h 2092089"/>
              <a:gd name="connsiteX5" fmla="*/ 2831737 w 3151845"/>
              <a:gd name="connsiteY5" fmla="*/ 210997 h 2092089"/>
              <a:gd name="connsiteX6" fmla="*/ 2673480 w 3151845"/>
              <a:gd name="connsiteY6" fmla="*/ 214594 h 2092089"/>
              <a:gd name="connsiteX7" fmla="*/ 2655496 w 3151845"/>
              <a:gd name="connsiteY7" fmla="*/ 20370 h 2092089"/>
              <a:gd name="connsiteX8" fmla="*/ 2601545 w 3151845"/>
              <a:gd name="connsiteY8" fmla="*/ 9580 h 2092089"/>
              <a:gd name="connsiteX9" fmla="*/ 1572879 w 3151845"/>
              <a:gd name="connsiteY9" fmla="*/ 354866 h 2092089"/>
              <a:gd name="connsiteX10" fmla="*/ 544213 w 3151845"/>
              <a:gd name="connsiteY10" fmla="*/ 9580 h 2092089"/>
              <a:gd name="connsiteX11" fmla="*/ 490262 w 3151845"/>
              <a:gd name="connsiteY11" fmla="*/ 20370 h 2092089"/>
              <a:gd name="connsiteX12" fmla="*/ 472278 w 3151845"/>
              <a:gd name="connsiteY12" fmla="*/ 214594 h 2092089"/>
              <a:gd name="connsiteX13" fmla="*/ 314022 w 3151845"/>
              <a:gd name="connsiteY13" fmla="*/ 210997 h 2092089"/>
              <a:gd name="connsiteX14" fmla="*/ 252877 w 3151845"/>
              <a:gd name="connsiteY14" fmla="*/ 214594 h 2092089"/>
              <a:gd name="connsiteX15" fmla="*/ 234893 w 3151845"/>
              <a:gd name="connsiteY15" fmla="*/ 423204 h 2092089"/>
              <a:gd name="connsiteX16" fmla="*/ 180942 w 3151845"/>
              <a:gd name="connsiteY16" fmla="*/ 423204 h 2092089"/>
              <a:gd name="connsiteX17" fmla="*/ 109008 w 3151845"/>
              <a:gd name="connsiteY17" fmla="*/ 487945 h 2092089"/>
              <a:gd name="connsiteX18" fmla="*/ 1106 w 3151845"/>
              <a:gd name="connsiteY18" fmla="*/ 1653288 h 2092089"/>
              <a:gd name="connsiteX19" fmla="*/ 62250 w 3151845"/>
              <a:gd name="connsiteY19" fmla="*/ 1732416 h 2092089"/>
              <a:gd name="connsiteX20" fmla="*/ 73040 w 3151845"/>
              <a:gd name="connsiteY20" fmla="*/ 1732416 h 2092089"/>
              <a:gd name="connsiteX21" fmla="*/ 1407429 w 3151845"/>
              <a:gd name="connsiteY21" fmla="*/ 2066912 h 2092089"/>
              <a:gd name="connsiteX22" fmla="*/ 1486557 w 3151845"/>
              <a:gd name="connsiteY22" fmla="*/ 2092089 h 2092089"/>
              <a:gd name="connsiteX23" fmla="*/ 1666394 w 3151845"/>
              <a:gd name="connsiteY23" fmla="*/ 2092089 h 2092089"/>
              <a:gd name="connsiteX24" fmla="*/ 1741926 w 3151845"/>
              <a:gd name="connsiteY24" fmla="*/ 2070509 h 2092089"/>
              <a:gd name="connsiteX25" fmla="*/ 3076315 w 3151845"/>
              <a:gd name="connsiteY25" fmla="*/ 1736012 h 2092089"/>
              <a:gd name="connsiteX26" fmla="*/ 3151846 w 3151845"/>
              <a:gd name="connsiteY26" fmla="*/ 1667675 h 2092089"/>
              <a:gd name="connsiteX27" fmla="*/ 3148249 w 3151845"/>
              <a:gd name="connsiteY27" fmla="*/ 1653288 h 2092089"/>
              <a:gd name="connsiteX28" fmla="*/ 1644814 w 3151845"/>
              <a:gd name="connsiteY28" fmla="*/ 484349 h 2092089"/>
              <a:gd name="connsiteX29" fmla="*/ 2522417 w 3151845"/>
              <a:gd name="connsiteY29" fmla="*/ 142659 h 2092089"/>
              <a:gd name="connsiteX30" fmla="*/ 2619529 w 3151845"/>
              <a:gd name="connsiteY30" fmla="*/ 1257647 h 2092089"/>
              <a:gd name="connsiteX31" fmla="*/ 1644814 w 3151845"/>
              <a:gd name="connsiteY31" fmla="*/ 1714432 h 2092089"/>
              <a:gd name="connsiteX32" fmla="*/ 1644814 w 3151845"/>
              <a:gd name="connsiteY32" fmla="*/ 484349 h 2092089"/>
              <a:gd name="connsiteX33" fmla="*/ 623341 w 3151845"/>
              <a:gd name="connsiteY33" fmla="*/ 146256 h 2092089"/>
              <a:gd name="connsiteX34" fmla="*/ 1500944 w 3151845"/>
              <a:gd name="connsiteY34" fmla="*/ 487945 h 2092089"/>
              <a:gd name="connsiteX35" fmla="*/ 1500944 w 3151845"/>
              <a:gd name="connsiteY35" fmla="*/ 1718029 h 2092089"/>
              <a:gd name="connsiteX36" fmla="*/ 526229 w 3151845"/>
              <a:gd name="connsiteY36" fmla="*/ 1261244 h 2092089"/>
              <a:gd name="connsiteX37" fmla="*/ 623341 w 3151845"/>
              <a:gd name="connsiteY37" fmla="*/ 146256 h 2092089"/>
              <a:gd name="connsiteX38" fmla="*/ 278054 w 3151845"/>
              <a:gd name="connsiteY38" fmla="*/ 1477048 h 2092089"/>
              <a:gd name="connsiteX39" fmla="*/ 385956 w 3151845"/>
              <a:gd name="connsiteY39" fmla="*/ 351269 h 2092089"/>
              <a:gd name="connsiteX40" fmla="*/ 461488 w 3151845"/>
              <a:gd name="connsiteY40" fmla="*/ 354866 h 2092089"/>
              <a:gd name="connsiteX41" fmla="*/ 371569 w 3151845"/>
              <a:gd name="connsiteY41" fmla="*/ 1383533 h 2092089"/>
              <a:gd name="connsiteX42" fmla="*/ 439907 w 3151845"/>
              <a:gd name="connsiteY42" fmla="*/ 1390726 h 2092089"/>
              <a:gd name="connsiteX43" fmla="*/ 1479364 w 3151845"/>
              <a:gd name="connsiteY43" fmla="*/ 1890672 h 2092089"/>
              <a:gd name="connsiteX44" fmla="*/ 1479364 w 3151845"/>
              <a:gd name="connsiteY44" fmla="*/ 1890672 h 2092089"/>
              <a:gd name="connsiteX45" fmla="*/ 278054 w 3151845"/>
              <a:gd name="connsiteY45" fmla="*/ 1477048 h 2092089"/>
              <a:gd name="connsiteX46" fmla="*/ 1666394 w 3151845"/>
              <a:gd name="connsiteY46" fmla="*/ 1897866 h 2092089"/>
              <a:gd name="connsiteX47" fmla="*/ 1666394 w 3151845"/>
              <a:gd name="connsiteY47" fmla="*/ 1897866 h 2092089"/>
              <a:gd name="connsiteX48" fmla="*/ 2705851 w 3151845"/>
              <a:gd name="connsiteY48" fmla="*/ 1390726 h 2092089"/>
              <a:gd name="connsiteX49" fmla="*/ 2774189 w 3151845"/>
              <a:gd name="connsiteY49" fmla="*/ 1383533 h 2092089"/>
              <a:gd name="connsiteX50" fmla="*/ 2684270 w 3151845"/>
              <a:gd name="connsiteY50" fmla="*/ 354866 h 2092089"/>
              <a:gd name="connsiteX51" fmla="*/ 2759802 w 3151845"/>
              <a:gd name="connsiteY51" fmla="*/ 351269 h 2092089"/>
              <a:gd name="connsiteX52" fmla="*/ 2867704 w 3151845"/>
              <a:gd name="connsiteY52" fmla="*/ 1477048 h 2092089"/>
              <a:gd name="connsiteX53" fmla="*/ 1666394 w 3151845"/>
              <a:gd name="connsiteY53" fmla="*/ 1897866 h 2092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151845" h="2092089">
                <a:moveTo>
                  <a:pt x="3148249" y="1653288"/>
                </a:moveTo>
                <a:lnTo>
                  <a:pt x="3040347" y="487945"/>
                </a:lnTo>
                <a:cubicBezTo>
                  <a:pt x="3036750" y="451978"/>
                  <a:pt x="3004380" y="423204"/>
                  <a:pt x="2968413" y="423204"/>
                </a:cubicBezTo>
                <a:cubicBezTo>
                  <a:pt x="2954026" y="423204"/>
                  <a:pt x="2932445" y="423204"/>
                  <a:pt x="2914462" y="423204"/>
                </a:cubicBezTo>
                <a:lnTo>
                  <a:pt x="2896478" y="214594"/>
                </a:lnTo>
                <a:lnTo>
                  <a:pt x="2831737" y="210997"/>
                </a:lnTo>
                <a:cubicBezTo>
                  <a:pt x="2777785" y="207400"/>
                  <a:pt x="2723834" y="210997"/>
                  <a:pt x="2673480" y="214594"/>
                </a:cubicBezTo>
                <a:lnTo>
                  <a:pt x="2655496" y="20370"/>
                </a:lnTo>
                <a:lnTo>
                  <a:pt x="2601545" y="9580"/>
                </a:lnTo>
                <a:cubicBezTo>
                  <a:pt x="2223888" y="-37178"/>
                  <a:pt x="1846231" y="88708"/>
                  <a:pt x="1572879" y="354866"/>
                </a:cubicBezTo>
                <a:cubicBezTo>
                  <a:pt x="1299527" y="88708"/>
                  <a:pt x="921870" y="-37178"/>
                  <a:pt x="544213" y="9580"/>
                </a:cubicBezTo>
                <a:lnTo>
                  <a:pt x="490262" y="20370"/>
                </a:lnTo>
                <a:lnTo>
                  <a:pt x="472278" y="214594"/>
                </a:lnTo>
                <a:cubicBezTo>
                  <a:pt x="418327" y="210997"/>
                  <a:pt x="367973" y="207400"/>
                  <a:pt x="314022" y="210997"/>
                </a:cubicBezTo>
                <a:lnTo>
                  <a:pt x="252877" y="214594"/>
                </a:lnTo>
                <a:lnTo>
                  <a:pt x="234893" y="423204"/>
                </a:lnTo>
                <a:cubicBezTo>
                  <a:pt x="213313" y="423204"/>
                  <a:pt x="195329" y="423204"/>
                  <a:pt x="180942" y="423204"/>
                </a:cubicBezTo>
                <a:cubicBezTo>
                  <a:pt x="144975" y="423204"/>
                  <a:pt x="112604" y="451978"/>
                  <a:pt x="109008" y="487945"/>
                </a:cubicBezTo>
                <a:lnTo>
                  <a:pt x="1106" y="1653288"/>
                </a:lnTo>
                <a:cubicBezTo>
                  <a:pt x="-6088" y="1692852"/>
                  <a:pt x="22686" y="1728819"/>
                  <a:pt x="62250" y="1732416"/>
                </a:cubicBezTo>
                <a:cubicBezTo>
                  <a:pt x="65847" y="1732416"/>
                  <a:pt x="69444" y="1732416"/>
                  <a:pt x="73040" y="1732416"/>
                </a:cubicBezTo>
                <a:cubicBezTo>
                  <a:pt x="292441" y="1725222"/>
                  <a:pt x="907483" y="1739609"/>
                  <a:pt x="1407429" y="2066912"/>
                </a:cubicBezTo>
                <a:cubicBezTo>
                  <a:pt x="1432606" y="2081299"/>
                  <a:pt x="1457783" y="2092089"/>
                  <a:pt x="1486557" y="2092089"/>
                </a:cubicBezTo>
                <a:lnTo>
                  <a:pt x="1666394" y="2092089"/>
                </a:lnTo>
                <a:cubicBezTo>
                  <a:pt x="1695168" y="2092089"/>
                  <a:pt x="1720345" y="2084896"/>
                  <a:pt x="1741926" y="2070509"/>
                </a:cubicBezTo>
                <a:cubicBezTo>
                  <a:pt x="2267049" y="1743206"/>
                  <a:pt x="2864107" y="1728819"/>
                  <a:pt x="3076315" y="1736012"/>
                </a:cubicBezTo>
                <a:cubicBezTo>
                  <a:pt x="3115879" y="1736012"/>
                  <a:pt x="3148249" y="1707239"/>
                  <a:pt x="3151846" y="1667675"/>
                </a:cubicBezTo>
                <a:cubicBezTo>
                  <a:pt x="3148249" y="1656884"/>
                  <a:pt x="3148249" y="1656884"/>
                  <a:pt x="3148249" y="1653288"/>
                </a:cubicBezTo>
                <a:close/>
                <a:moveTo>
                  <a:pt x="1644814" y="484349"/>
                </a:moveTo>
                <a:cubicBezTo>
                  <a:pt x="1875005" y="246964"/>
                  <a:pt x="2195114" y="124675"/>
                  <a:pt x="2522417" y="142659"/>
                </a:cubicBezTo>
                <a:lnTo>
                  <a:pt x="2619529" y="1257647"/>
                </a:lnTo>
                <a:cubicBezTo>
                  <a:pt x="2450483" y="1290018"/>
                  <a:pt x="2011681" y="1397920"/>
                  <a:pt x="1644814" y="1714432"/>
                </a:cubicBezTo>
                <a:lnTo>
                  <a:pt x="1644814" y="484349"/>
                </a:lnTo>
                <a:close/>
                <a:moveTo>
                  <a:pt x="623341" y="146256"/>
                </a:moveTo>
                <a:cubicBezTo>
                  <a:pt x="950644" y="128272"/>
                  <a:pt x="1270753" y="250561"/>
                  <a:pt x="1500944" y="487945"/>
                </a:cubicBezTo>
                <a:lnTo>
                  <a:pt x="1500944" y="1718029"/>
                </a:lnTo>
                <a:cubicBezTo>
                  <a:pt x="1134077" y="1401516"/>
                  <a:pt x="695276" y="1293614"/>
                  <a:pt x="526229" y="1261244"/>
                </a:cubicBezTo>
                <a:lnTo>
                  <a:pt x="623341" y="146256"/>
                </a:lnTo>
                <a:close/>
                <a:moveTo>
                  <a:pt x="278054" y="1477048"/>
                </a:moveTo>
                <a:lnTo>
                  <a:pt x="385956" y="351269"/>
                </a:lnTo>
                <a:cubicBezTo>
                  <a:pt x="407537" y="351269"/>
                  <a:pt x="432714" y="354866"/>
                  <a:pt x="461488" y="354866"/>
                </a:cubicBezTo>
                <a:lnTo>
                  <a:pt x="371569" y="1383533"/>
                </a:lnTo>
                <a:lnTo>
                  <a:pt x="439907" y="1390726"/>
                </a:lnTo>
                <a:cubicBezTo>
                  <a:pt x="447101" y="1390726"/>
                  <a:pt x="1054949" y="1469854"/>
                  <a:pt x="1479364" y="1890672"/>
                </a:cubicBezTo>
                <a:lnTo>
                  <a:pt x="1479364" y="1890672"/>
                </a:lnTo>
                <a:cubicBezTo>
                  <a:pt x="1008192" y="1530999"/>
                  <a:pt x="483068" y="1484241"/>
                  <a:pt x="278054" y="1477048"/>
                </a:cubicBezTo>
                <a:close/>
                <a:moveTo>
                  <a:pt x="1666394" y="1897866"/>
                </a:moveTo>
                <a:lnTo>
                  <a:pt x="1666394" y="1897866"/>
                </a:lnTo>
                <a:cubicBezTo>
                  <a:pt x="2098002" y="1473451"/>
                  <a:pt x="2702254" y="1390726"/>
                  <a:pt x="2705851" y="1390726"/>
                </a:cubicBezTo>
                <a:lnTo>
                  <a:pt x="2774189" y="1383533"/>
                </a:lnTo>
                <a:lnTo>
                  <a:pt x="2684270" y="354866"/>
                </a:lnTo>
                <a:cubicBezTo>
                  <a:pt x="2713044" y="351269"/>
                  <a:pt x="2738221" y="351269"/>
                  <a:pt x="2759802" y="351269"/>
                </a:cubicBezTo>
                <a:lnTo>
                  <a:pt x="2867704" y="1477048"/>
                </a:lnTo>
                <a:cubicBezTo>
                  <a:pt x="2662690" y="1484241"/>
                  <a:pt x="2137567" y="1534595"/>
                  <a:pt x="1666394" y="1897866"/>
                </a:cubicBezTo>
                <a:close/>
              </a:path>
            </a:pathLst>
          </a:custGeom>
          <a:solidFill>
            <a:srgbClr val="FF6600"/>
          </a:solidFill>
          <a:ln w="359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Title 5">
            <a:extLst>
              <a:ext uri="{FF2B5EF4-FFF2-40B4-BE49-F238E27FC236}">
                <a16:creationId xmlns:a16="http://schemas.microsoft.com/office/drawing/2014/main" id="{7C3A6EB0-0F7F-479A-8627-64A18E9F2F07}"/>
              </a:ext>
            </a:extLst>
          </p:cNvPr>
          <p:cNvSpPr txBox="1">
            <a:spLocks/>
          </p:cNvSpPr>
          <p:nvPr/>
        </p:nvSpPr>
        <p:spPr>
          <a:xfrm>
            <a:off x="1695182" y="-224943"/>
            <a:ext cx="5081663" cy="1788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Deuteronomy 6:5-9</a:t>
            </a:r>
          </a:p>
        </p:txBody>
      </p:sp>
      <p:sp>
        <p:nvSpPr>
          <p:cNvPr id="63" name="!!balloon">
            <a:extLst>
              <a:ext uri="{FF2B5EF4-FFF2-40B4-BE49-F238E27FC236}">
                <a16:creationId xmlns:a16="http://schemas.microsoft.com/office/drawing/2014/main" id="{08C6A370-1F69-41B3-A9D6-D6407082DC24}"/>
              </a:ext>
            </a:extLst>
          </p:cNvPr>
          <p:cNvSpPr/>
          <p:nvPr/>
        </p:nvSpPr>
        <p:spPr>
          <a:xfrm rot="21565382" flipH="1">
            <a:off x="7554312" y="835107"/>
            <a:ext cx="820133" cy="1815604"/>
          </a:xfrm>
          <a:custGeom>
            <a:avLst/>
            <a:gdLst>
              <a:gd name="connsiteX0" fmla="*/ 1195241 w 1195240"/>
              <a:gd name="connsiteY0" fmla="*/ 230087 h 2646005"/>
              <a:gd name="connsiteX1" fmla="*/ 993914 w 1195240"/>
              <a:gd name="connsiteY1" fmla="*/ 0 h 2646005"/>
              <a:gd name="connsiteX2" fmla="*/ 792588 w 1195240"/>
              <a:gd name="connsiteY2" fmla="*/ 230087 h 2646005"/>
              <a:gd name="connsiteX3" fmla="*/ 965154 w 1195240"/>
              <a:gd name="connsiteY3" fmla="*/ 512232 h 2646005"/>
              <a:gd name="connsiteX4" fmla="*/ 965154 w 1195240"/>
              <a:gd name="connsiteY4" fmla="*/ 517697 h 2646005"/>
              <a:gd name="connsiteX5" fmla="*/ 993914 w 1195240"/>
              <a:gd name="connsiteY5" fmla="*/ 726789 h 2646005"/>
              <a:gd name="connsiteX6" fmla="*/ 1022675 w 1195240"/>
              <a:gd name="connsiteY6" fmla="*/ 920350 h 2646005"/>
              <a:gd name="connsiteX7" fmla="*/ 993914 w 1195240"/>
              <a:gd name="connsiteY7" fmla="*/ 1113911 h 2646005"/>
              <a:gd name="connsiteX8" fmla="*/ 976945 w 1195240"/>
              <a:gd name="connsiteY8" fmla="*/ 1180924 h 2646005"/>
              <a:gd name="connsiteX9" fmla="*/ 930640 w 1195240"/>
              <a:gd name="connsiteY9" fmla="*/ 1205658 h 2646005"/>
              <a:gd name="connsiteX10" fmla="*/ 624337 w 1195240"/>
              <a:gd name="connsiteY10" fmla="*/ 1524329 h 2646005"/>
              <a:gd name="connsiteX11" fmla="*/ 426749 w 1195240"/>
              <a:gd name="connsiteY11" fmla="*/ 1524329 h 2646005"/>
              <a:gd name="connsiteX12" fmla="*/ 150644 w 1195240"/>
              <a:gd name="connsiteY12" fmla="*/ 1711275 h 2646005"/>
              <a:gd name="connsiteX13" fmla="*/ 6839 w 1195240"/>
              <a:gd name="connsiteY13" fmla="*/ 2051517 h 2646005"/>
              <a:gd name="connsiteX14" fmla="*/ 52569 w 1195240"/>
              <a:gd name="connsiteY14" fmla="*/ 2164548 h 2646005"/>
              <a:gd name="connsiteX15" fmla="*/ 86220 w 1195240"/>
              <a:gd name="connsiteY15" fmla="*/ 2171450 h 2646005"/>
              <a:gd name="connsiteX16" fmla="*/ 165600 w 1195240"/>
              <a:gd name="connsiteY16" fmla="*/ 2119105 h 2646005"/>
              <a:gd name="connsiteX17" fmla="*/ 260511 w 1195240"/>
              <a:gd name="connsiteY17" fmla="*/ 1896208 h 2646005"/>
              <a:gd name="connsiteX18" fmla="*/ 260511 w 1195240"/>
              <a:gd name="connsiteY18" fmla="*/ 2646005 h 2646005"/>
              <a:gd name="connsiteX19" fmla="*/ 433076 w 1195240"/>
              <a:gd name="connsiteY19" fmla="*/ 2646005 h 2646005"/>
              <a:gd name="connsiteX20" fmla="*/ 433076 w 1195240"/>
              <a:gd name="connsiteY20" fmla="*/ 2128309 h 2646005"/>
              <a:gd name="connsiteX21" fmla="*/ 519359 w 1195240"/>
              <a:gd name="connsiteY21" fmla="*/ 2128309 h 2646005"/>
              <a:gd name="connsiteX22" fmla="*/ 519359 w 1195240"/>
              <a:gd name="connsiteY22" fmla="*/ 2646005 h 2646005"/>
              <a:gd name="connsiteX23" fmla="*/ 691925 w 1195240"/>
              <a:gd name="connsiteY23" fmla="*/ 2646005 h 2646005"/>
              <a:gd name="connsiteX24" fmla="*/ 691925 w 1195240"/>
              <a:gd name="connsiteY24" fmla="*/ 1702935 h 2646005"/>
              <a:gd name="connsiteX25" fmla="*/ 1056038 w 1195240"/>
              <a:gd name="connsiteY25" fmla="*/ 1325304 h 2646005"/>
              <a:gd name="connsiteX26" fmla="*/ 1053737 w 1195240"/>
              <a:gd name="connsiteY26" fmla="*/ 1203357 h 2646005"/>
              <a:gd name="connsiteX27" fmla="*/ 1034755 w 1195240"/>
              <a:gd name="connsiteY27" fmla="*/ 1189840 h 2646005"/>
              <a:gd name="connsiteX28" fmla="*/ 1050286 w 1195240"/>
              <a:gd name="connsiteY28" fmla="*/ 1129442 h 2646005"/>
              <a:gd name="connsiteX29" fmla="*/ 1079047 w 1195240"/>
              <a:gd name="connsiteY29" fmla="*/ 920350 h 2646005"/>
              <a:gd name="connsiteX30" fmla="*/ 1050286 w 1195240"/>
              <a:gd name="connsiteY30" fmla="*/ 711258 h 2646005"/>
              <a:gd name="connsiteX31" fmla="*/ 1021525 w 1195240"/>
              <a:gd name="connsiteY31" fmla="*/ 517697 h 2646005"/>
              <a:gd name="connsiteX32" fmla="*/ 1021525 w 1195240"/>
              <a:gd name="connsiteY32" fmla="*/ 512232 h 2646005"/>
              <a:gd name="connsiteX33" fmla="*/ 1195241 w 1195240"/>
              <a:gd name="connsiteY33" fmla="*/ 230087 h 264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95240" h="2646005">
                <a:moveTo>
                  <a:pt x="1195241" y="230087"/>
                </a:moveTo>
                <a:cubicBezTo>
                  <a:pt x="1195241" y="102964"/>
                  <a:pt x="1105219" y="0"/>
                  <a:pt x="993914" y="0"/>
                </a:cubicBezTo>
                <a:cubicBezTo>
                  <a:pt x="882610" y="0"/>
                  <a:pt x="792588" y="102964"/>
                  <a:pt x="792588" y="230087"/>
                </a:cubicBezTo>
                <a:cubicBezTo>
                  <a:pt x="792588" y="345131"/>
                  <a:pt x="884911" y="484334"/>
                  <a:pt x="965154" y="512232"/>
                </a:cubicBezTo>
                <a:cubicBezTo>
                  <a:pt x="965018" y="514050"/>
                  <a:pt x="965018" y="515879"/>
                  <a:pt x="965154" y="517697"/>
                </a:cubicBezTo>
                <a:cubicBezTo>
                  <a:pt x="963382" y="588489"/>
                  <a:pt x="973094" y="659103"/>
                  <a:pt x="993914" y="726789"/>
                </a:cubicBezTo>
                <a:cubicBezTo>
                  <a:pt x="1013909" y="789329"/>
                  <a:pt x="1023622" y="854697"/>
                  <a:pt x="1022675" y="920350"/>
                </a:cubicBezTo>
                <a:cubicBezTo>
                  <a:pt x="1023622" y="986002"/>
                  <a:pt x="1013909" y="1051370"/>
                  <a:pt x="993914" y="1113911"/>
                </a:cubicBezTo>
                <a:cubicBezTo>
                  <a:pt x="987875" y="1134619"/>
                  <a:pt x="981835" y="1155902"/>
                  <a:pt x="976945" y="1180924"/>
                </a:cubicBezTo>
                <a:cubicBezTo>
                  <a:pt x="959272" y="1184027"/>
                  <a:pt x="943048" y="1192693"/>
                  <a:pt x="930640" y="1205658"/>
                </a:cubicBezTo>
                <a:lnTo>
                  <a:pt x="624337" y="1524329"/>
                </a:lnTo>
                <a:lnTo>
                  <a:pt x="426749" y="1524329"/>
                </a:lnTo>
                <a:cubicBezTo>
                  <a:pt x="291860" y="1534395"/>
                  <a:pt x="177967" y="1641386"/>
                  <a:pt x="150644" y="1711275"/>
                </a:cubicBezTo>
                <a:cubicBezTo>
                  <a:pt x="143741" y="1729395"/>
                  <a:pt x="60910" y="1924681"/>
                  <a:pt x="6839" y="2051517"/>
                </a:cubicBezTo>
                <a:cubicBezTo>
                  <a:pt x="-11706" y="2095357"/>
                  <a:pt x="8758" y="2145936"/>
                  <a:pt x="52569" y="2164548"/>
                </a:cubicBezTo>
                <a:cubicBezTo>
                  <a:pt x="63173" y="2169198"/>
                  <a:pt x="74640" y="2171551"/>
                  <a:pt x="86220" y="2171450"/>
                </a:cubicBezTo>
                <a:cubicBezTo>
                  <a:pt x="120773" y="2171470"/>
                  <a:pt x="152007" y="2150875"/>
                  <a:pt x="165600" y="2119105"/>
                </a:cubicBezTo>
                <a:lnTo>
                  <a:pt x="260511" y="1896208"/>
                </a:lnTo>
                <a:lnTo>
                  <a:pt x="260511" y="2646005"/>
                </a:lnTo>
                <a:lnTo>
                  <a:pt x="433076" y="2646005"/>
                </a:lnTo>
                <a:lnTo>
                  <a:pt x="433076" y="2128309"/>
                </a:lnTo>
                <a:lnTo>
                  <a:pt x="519359" y="2128309"/>
                </a:lnTo>
                <a:lnTo>
                  <a:pt x="519359" y="2646005"/>
                </a:lnTo>
                <a:lnTo>
                  <a:pt x="691925" y="2646005"/>
                </a:lnTo>
                <a:lnTo>
                  <a:pt x="691925" y="1702935"/>
                </a:lnTo>
                <a:lnTo>
                  <a:pt x="1056038" y="1325304"/>
                </a:lnTo>
                <a:cubicBezTo>
                  <a:pt x="1089056" y="1290986"/>
                  <a:pt x="1088026" y="1236406"/>
                  <a:pt x="1053737" y="1203357"/>
                </a:cubicBezTo>
                <a:cubicBezTo>
                  <a:pt x="1048051" y="1198014"/>
                  <a:pt x="1041663" y="1193466"/>
                  <a:pt x="1034755" y="1189840"/>
                </a:cubicBezTo>
                <a:cubicBezTo>
                  <a:pt x="1039357" y="1168269"/>
                  <a:pt x="1044821" y="1148999"/>
                  <a:pt x="1050286" y="1129442"/>
                </a:cubicBezTo>
                <a:cubicBezTo>
                  <a:pt x="1071106" y="1061756"/>
                  <a:pt x="1080818" y="991142"/>
                  <a:pt x="1079047" y="920350"/>
                </a:cubicBezTo>
                <a:cubicBezTo>
                  <a:pt x="1080818" y="849558"/>
                  <a:pt x="1071106" y="778944"/>
                  <a:pt x="1050286" y="711258"/>
                </a:cubicBezTo>
                <a:cubicBezTo>
                  <a:pt x="1030291" y="648717"/>
                  <a:pt x="1020579" y="583349"/>
                  <a:pt x="1021525" y="517697"/>
                </a:cubicBezTo>
                <a:cubicBezTo>
                  <a:pt x="1021660" y="515879"/>
                  <a:pt x="1021660" y="514050"/>
                  <a:pt x="1021525" y="512232"/>
                </a:cubicBezTo>
                <a:cubicBezTo>
                  <a:pt x="1102918" y="484334"/>
                  <a:pt x="1195241" y="345131"/>
                  <a:pt x="1195241" y="230087"/>
                </a:cubicBezTo>
                <a:close/>
              </a:path>
            </a:pathLst>
          </a:custGeom>
          <a:solidFill>
            <a:srgbClr val="FF6600"/>
          </a:solidFill>
          <a:ln w="2867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4" name="Freeform: Shape 4">
            <a:extLst>
              <a:ext uri="{FF2B5EF4-FFF2-40B4-BE49-F238E27FC236}">
                <a16:creationId xmlns:a16="http://schemas.microsoft.com/office/drawing/2014/main" id="{C57BFD87-ED3C-49B5-A9C8-A877CDD5C0CE}"/>
              </a:ext>
            </a:extLst>
          </p:cNvPr>
          <p:cNvSpPr/>
          <p:nvPr/>
        </p:nvSpPr>
        <p:spPr>
          <a:xfrm rot="21565382">
            <a:off x="8501669" y="1558551"/>
            <a:ext cx="858076" cy="1082447"/>
          </a:xfrm>
          <a:custGeom>
            <a:avLst/>
            <a:gdLst>
              <a:gd name="connsiteX0" fmla="*/ 1406577 w 1406576"/>
              <a:gd name="connsiteY0" fmla="*/ 270770 h 3113856"/>
              <a:gd name="connsiteX1" fmla="*/ 1169653 w 1406576"/>
              <a:gd name="connsiteY1" fmla="*/ 0 h 3113856"/>
              <a:gd name="connsiteX2" fmla="*/ 932729 w 1406576"/>
              <a:gd name="connsiteY2" fmla="*/ 270770 h 3113856"/>
              <a:gd name="connsiteX3" fmla="*/ 1135807 w 1406576"/>
              <a:gd name="connsiteY3" fmla="*/ 602802 h 3113856"/>
              <a:gd name="connsiteX4" fmla="*/ 1135807 w 1406576"/>
              <a:gd name="connsiteY4" fmla="*/ 609233 h 3113856"/>
              <a:gd name="connsiteX5" fmla="*/ 1169653 w 1406576"/>
              <a:gd name="connsiteY5" fmla="*/ 855295 h 3113856"/>
              <a:gd name="connsiteX6" fmla="*/ 1203499 w 1406576"/>
              <a:gd name="connsiteY6" fmla="*/ 1083081 h 3113856"/>
              <a:gd name="connsiteX7" fmla="*/ 1169653 w 1406576"/>
              <a:gd name="connsiteY7" fmla="*/ 1310866 h 3113856"/>
              <a:gd name="connsiteX8" fmla="*/ 1149683 w 1406576"/>
              <a:gd name="connsiteY8" fmla="*/ 1389728 h 3113856"/>
              <a:gd name="connsiteX9" fmla="*/ 1095191 w 1406576"/>
              <a:gd name="connsiteY9" fmla="*/ 1418836 h 3113856"/>
              <a:gd name="connsiteX10" fmla="*/ 734728 w 1406576"/>
              <a:gd name="connsiteY10" fmla="*/ 1793852 h 3113856"/>
              <a:gd name="connsiteX11" fmla="*/ 502204 w 1406576"/>
              <a:gd name="connsiteY11" fmla="*/ 1793852 h 3113856"/>
              <a:gd name="connsiteX12" fmla="*/ 177280 w 1406576"/>
              <a:gd name="connsiteY12" fmla="*/ 2013853 h 3113856"/>
              <a:gd name="connsiteX13" fmla="*/ 8049 w 1406576"/>
              <a:gd name="connsiteY13" fmla="*/ 2414255 h 3113856"/>
              <a:gd name="connsiteX14" fmla="*/ 61864 w 1406576"/>
              <a:gd name="connsiteY14" fmla="*/ 2547271 h 3113856"/>
              <a:gd name="connsiteX15" fmla="*/ 101464 w 1406576"/>
              <a:gd name="connsiteY15" fmla="*/ 2555394 h 3113856"/>
              <a:gd name="connsiteX16" fmla="*/ 194880 w 1406576"/>
              <a:gd name="connsiteY16" fmla="*/ 2493793 h 3113856"/>
              <a:gd name="connsiteX17" fmla="*/ 306573 w 1406576"/>
              <a:gd name="connsiteY17" fmla="*/ 2231485 h 3113856"/>
              <a:gd name="connsiteX18" fmla="*/ 306573 w 1406576"/>
              <a:gd name="connsiteY18" fmla="*/ 3113857 h 3113856"/>
              <a:gd name="connsiteX19" fmla="*/ 509650 w 1406576"/>
              <a:gd name="connsiteY19" fmla="*/ 3113857 h 3113856"/>
              <a:gd name="connsiteX20" fmla="*/ 509650 w 1406576"/>
              <a:gd name="connsiteY20" fmla="*/ 2504624 h 3113856"/>
              <a:gd name="connsiteX21" fmla="*/ 611189 w 1406576"/>
              <a:gd name="connsiteY21" fmla="*/ 2504624 h 3113856"/>
              <a:gd name="connsiteX22" fmla="*/ 611189 w 1406576"/>
              <a:gd name="connsiteY22" fmla="*/ 3113857 h 3113856"/>
              <a:gd name="connsiteX23" fmla="*/ 814267 w 1406576"/>
              <a:gd name="connsiteY23" fmla="*/ 3113857 h 3113856"/>
              <a:gd name="connsiteX24" fmla="*/ 814267 w 1406576"/>
              <a:gd name="connsiteY24" fmla="*/ 2004038 h 3113856"/>
              <a:gd name="connsiteX25" fmla="*/ 1242761 w 1406576"/>
              <a:gd name="connsiteY25" fmla="*/ 1559636 h 3113856"/>
              <a:gd name="connsiteX26" fmla="*/ 1240053 w 1406576"/>
              <a:gd name="connsiteY26" fmla="*/ 1416128 h 3113856"/>
              <a:gd name="connsiteX27" fmla="*/ 1217714 w 1406576"/>
              <a:gd name="connsiteY27" fmla="*/ 1400220 h 3113856"/>
              <a:gd name="connsiteX28" fmla="*/ 1235991 w 1406576"/>
              <a:gd name="connsiteY28" fmla="*/ 1329143 h 3113856"/>
              <a:gd name="connsiteX29" fmla="*/ 1269838 w 1406576"/>
              <a:gd name="connsiteY29" fmla="*/ 1083081 h 3113856"/>
              <a:gd name="connsiteX30" fmla="*/ 1235991 w 1406576"/>
              <a:gd name="connsiteY30" fmla="*/ 837018 h 3113856"/>
              <a:gd name="connsiteX31" fmla="*/ 1202145 w 1406576"/>
              <a:gd name="connsiteY31" fmla="*/ 609233 h 3113856"/>
              <a:gd name="connsiteX32" fmla="*/ 1202145 w 1406576"/>
              <a:gd name="connsiteY32" fmla="*/ 602802 h 3113856"/>
              <a:gd name="connsiteX33" fmla="*/ 1406577 w 1406576"/>
              <a:gd name="connsiteY33" fmla="*/ 270770 h 3113856"/>
              <a:gd name="connsiteX0" fmla="*/ 1406577 w 1406577"/>
              <a:gd name="connsiteY0" fmla="*/ 41505 h 2884592"/>
              <a:gd name="connsiteX1" fmla="*/ 932729 w 1406577"/>
              <a:gd name="connsiteY1" fmla="*/ 41505 h 2884592"/>
              <a:gd name="connsiteX2" fmla="*/ 1135807 w 1406577"/>
              <a:gd name="connsiteY2" fmla="*/ 373537 h 2884592"/>
              <a:gd name="connsiteX3" fmla="*/ 1135807 w 1406577"/>
              <a:gd name="connsiteY3" fmla="*/ 379968 h 2884592"/>
              <a:gd name="connsiteX4" fmla="*/ 1169653 w 1406577"/>
              <a:gd name="connsiteY4" fmla="*/ 626030 h 2884592"/>
              <a:gd name="connsiteX5" fmla="*/ 1203499 w 1406577"/>
              <a:gd name="connsiteY5" fmla="*/ 853816 h 2884592"/>
              <a:gd name="connsiteX6" fmla="*/ 1169653 w 1406577"/>
              <a:gd name="connsiteY6" fmla="*/ 1081601 h 2884592"/>
              <a:gd name="connsiteX7" fmla="*/ 1149683 w 1406577"/>
              <a:gd name="connsiteY7" fmla="*/ 1160463 h 2884592"/>
              <a:gd name="connsiteX8" fmla="*/ 1095191 w 1406577"/>
              <a:gd name="connsiteY8" fmla="*/ 1189571 h 2884592"/>
              <a:gd name="connsiteX9" fmla="*/ 734728 w 1406577"/>
              <a:gd name="connsiteY9" fmla="*/ 1564587 h 2884592"/>
              <a:gd name="connsiteX10" fmla="*/ 502204 w 1406577"/>
              <a:gd name="connsiteY10" fmla="*/ 1564587 h 2884592"/>
              <a:gd name="connsiteX11" fmla="*/ 177280 w 1406577"/>
              <a:gd name="connsiteY11" fmla="*/ 1784588 h 2884592"/>
              <a:gd name="connsiteX12" fmla="*/ 8049 w 1406577"/>
              <a:gd name="connsiteY12" fmla="*/ 2184990 h 2884592"/>
              <a:gd name="connsiteX13" fmla="*/ 61864 w 1406577"/>
              <a:gd name="connsiteY13" fmla="*/ 2318006 h 2884592"/>
              <a:gd name="connsiteX14" fmla="*/ 101464 w 1406577"/>
              <a:gd name="connsiteY14" fmla="*/ 2326129 h 2884592"/>
              <a:gd name="connsiteX15" fmla="*/ 194880 w 1406577"/>
              <a:gd name="connsiteY15" fmla="*/ 2264528 h 2884592"/>
              <a:gd name="connsiteX16" fmla="*/ 306573 w 1406577"/>
              <a:gd name="connsiteY16" fmla="*/ 2002220 h 2884592"/>
              <a:gd name="connsiteX17" fmla="*/ 306573 w 1406577"/>
              <a:gd name="connsiteY17" fmla="*/ 2884592 h 2884592"/>
              <a:gd name="connsiteX18" fmla="*/ 509650 w 1406577"/>
              <a:gd name="connsiteY18" fmla="*/ 2884592 h 2884592"/>
              <a:gd name="connsiteX19" fmla="*/ 509650 w 1406577"/>
              <a:gd name="connsiteY19" fmla="*/ 2275359 h 2884592"/>
              <a:gd name="connsiteX20" fmla="*/ 611189 w 1406577"/>
              <a:gd name="connsiteY20" fmla="*/ 2275359 h 2884592"/>
              <a:gd name="connsiteX21" fmla="*/ 611189 w 1406577"/>
              <a:gd name="connsiteY21" fmla="*/ 2884592 h 2884592"/>
              <a:gd name="connsiteX22" fmla="*/ 814267 w 1406577"/>
              <a:gd name="connsiteY22" fmla="*/ 2884592 h 2884592"/>
              <a:gd name="connsiteX23" fmla="*/ 814267 w 1406577"/>
              <a:gd name="connsiteY23" fmla="*/ 1774773 h 2884592"/>
              <a:gd name="connsiteX24" fmla="*/ 1242761 w 1406577"/>
              <a:gd name="connsiteY24" fmla="*/ 1330371 h 2884592"/>
              <a:gd name="connsiteX25" fmla="*/ 1240053 w 1406577"/>
              <a:gd name="connsiteY25" fmla="*/ 1186863 h 2884592"/>
              <a:gd name="connsiteX26" fmla="*/ 1217714 w 1406577"/>
              <a:gd name="connsiteY26" fmla="*/ 1170955 h 2884592"/>
              <a:gd name="connsiteX27" fmla="*/ 1235991 w 1406577"/>
              <a:gd name="connsiteY27" fmla="*/ 1099878 h 2884592"/>
              <a:gd name="connsiteX28" fmla="*/ 1269838 w 1406577"/>
              <a:gd name="connsiteY28" fmla="*/ 853816 h 2884592"/>
              <a:gd name="connsiteX29" fmla="*/ 1235991 w 1406577"/>
              <a:gd name="connsiteY29" fmla="*/ 607753 h 2884592"/>
              <a:gd name="connsiteX30" fmla="*/ 1202145 w 1406577"/>
              <a:gd name="connsiteY30" fmla="*/ 379968 h 2884592"/>
              <a:gd name="connsiteX31" fmla="*/ 1202145 w 1406577"/>
              <a:gd name="connsiteY31" fmla="*/ 373537 h 2884592"/>
              <a:gd name="connsiteX32" fmla="*/ 1406577 w 1406577"/>
              <a:gd name="connsiteY32" fmla="*/ 41505 h 2884592"/>
              <a:gd name="connsiteX0" fmla="*/ 1406577 w 1406577"/>
              <a:gd name="connsiteY0" fmla="*/ 0 h 2843087"/>
              <a:gd name="connsiteX1" fmla="*/ 1135807 w 1406577"/>
              <a:gd name="connsiteY1" fmla="*/ 332032 h 2843087"/>
              <a:gd name="connsiteX2" fmla="*/ 1135807 w 1406577"/>
              <a:gd name="connsiteY2" fmla="*/ 338463 h 2843087"/>
              <a:gd name="connsiteX3" fmla="*/ 1169653 w 1406577"/>
              <a:gd name="connsiteY3" fmla="*/ 584525 h 2843087"/>
              <a:gd name="connsiteX4" fmla="*/ 1203499 w 1406577"/>
              <a:gd name="connsiteY4" fmla="*/ 812311 h 2843087"/>
              <a:gd name="connsiteX5" fmla="*/ 1169653 w 1406577"/>
              <a:gd name="connsiteY5" fmla="*/ 1040096 h 2843087"/>
              <a:gd name="connsiteX6" fmla="*/ 1149683 w 1406577"/>
              <a:gd name="connsiteY6" fmla="*/ 1118958 h 2843087"/>
              <a:gd name="connsiteX7" fmla="*/ 1095191 w 1406577"/>
              <a:gd name="connsiteY7" fmla="*/ 1148066 h 2843087"/>
              <a:gd name="connsiteX8" fmla="*/ 734728 w 1406577"/>
              <a:gd name="connsiteY8" fmla="*/ 1523082 h 2843087"/>
              <a:gd name="connsiteX9" fmla="*/ 502204 w 1406577"/>
              <a:gd name="connsiteY9" fmla="*/ 1523082 h 2843087"/>
              <a:gd name="connsiteX10" fmla="*/ 177280 w 1406577"/>
              <a:gd name="connsiteY10" fmla="*/ 1743083 h 2843087"/>
              <a:gd name="connsiteX11" fmla="*/ 8049 w 1406577"/>
              <a:gd name="connsiteY11" fmla="*/ 2143485 h 2843087"/>
              <a:gd name="connsiteX12" fmla="*/ 61864 w 1406577"/>
              <a:gd name="connsiteY12" fmla="*/ 2276501 h 2843087"/>
              <a:gd name="connsiteX13" fmla="*/ 101464 w 1406577"/>
              <a:gd name="connsiteY13" fmla="*/ 2284624 h 2843087"/>
              <a:gd name="connsiteX14" fmla="*/ 194880 w 1406577"/>
              <a:gd name="connsiteY14" fmla="*/ 2223023 h 2843087"/>
              <a:gd name="connsiteX15" fmla="*/ 306573 w 1406577"/>
              <a:gd name="connsiteY15" fmla="*/ 1960715 h 2843087"/>
              <a:gd name="connsiteX16" fmla="*/ 306573 w 1406577"/>
              <a:gd name="connsiteY16" fmla="*/ 2843087 h 2843087"/>
              <a:gd name="connsiteX17" fmla="*/ 509650 w 1406577"/>
              <a:gd name="connsiteY17" fmla="*/ 2843087 h 2843087"/>
              <a:gd name="connsiteX18" fmla="*/ 509650 w 1406577"/>
              <a:gd name="connsiteY18" fmla="*/ 2233854 h 2843087"/>
              <a:gd name="connsiteX19" fmla="*/ 611189 w 1406577"/>
              <a:gd name="connsiteY19" fmla="*/ 2233854 h 2843087"/>
              <a:gd name="connsiteX20" fmla="*/ 611189 w 1406577"/>
              <a:gd name="connsiteY20" fmla="*/ 2843087 h 2843087"/>
              <a:gd name="connsiteX21" fmla="*/ 814267 w 1406577"/>
              <a:gd name="connsiteY21" fmla="*/ 2843087 h 2843087"/>
              <a:gd name="connsiteX22" fmla="*/ 814267 w 1406577"/>
              <a:gd name="connsiteY22" fmla="*/ 1733268 h 2843087"/>
              <a:gd name="connsiteX23" fmla="*/ 1242761 w 1406577"/>
              <a:gd name="connsiteY23" fmla="*/ 1288866 h 2843087"/>
              <a:gd name="connsiteX24" fmla="*/ 1240053 w 1406577"/>
              <a:gd name="connsiteY24" fmla="*/ 1145358 h 2843087"/>
              <a:gd name="connsiteX25" fmla="*/ 1217714 w 1406577"/>
              <a:gd name="connsiteY25" fmla="*/ 1129450 h 2843087"/>
              <a:gd name="connsiteX26" fmla="*/ 1235991 w 1406577"/>
              <a:gd name="connsiteY26" fmla="*/ 1058373 h 2843087"/>
              <a:gd name="connsiteX27" fmla="*/ 1269838 w 1406577"/>
              <a:gd name="connsiteY27" fmla="*/ 812311 h 2843087"/>
              <a:gd name="connsiteX28" fmla="*/ 1235991 w 1406577"/>
              <a:gd name="connsiteY28" fmla="*/ 566248 h 2843087"/>
              <a:gd name="connsiteX29" fmla="*/ 1202145 w 1406577"/>
              <a:gd name="connsiteY29" fmla="*/ 338463 h 2843087"/>
              <a:gd name="connsiteX30" fmla="*/ 1202145 w 1406577"/>
              <a:gd name="connsiteY30" fmla="*/ 332032 h 2843087"/>
              <a:gd name="connsiteX31" fmla="*/ 1406577 w 1406577"/>
              <a:gd name="connsiteY31" fmla="*/ 0 h 2843087"/>
              <a:gd name="connsiteX0" fmla="*/ 1202145 w 1271127"/>
              <a:gd name="connsiteY0" fmla="*/ 804 h 2511859"/>
              <a:gd name="connsiteX1" fmla="*/ 1135807 w 1271127"/>
              <a:gd name="connsiteY1" fmla="*/ 804 h 2511859"/>
              <a:gd name="connsiteX2" fmla="*/ 1135807 w 1271127"/>
              <a:gd name="connsiteY2" fmla="*/ 7235 h 2511859"/>
              <a:gd name="connsiteX3" fmla="*/ 1169653 w 1271127"/>
              <a:gd name="connsiteY3" fmla="*/ 253297 h 2511859"/>
              <a:gd name="connsiteX4" fmla="*/ 1203499 w 1271127"/>
              <a:gd name="connsiteY4" fmla="*/ 481083 h 2511859"/>
              <a:gd name="connsiteX5" fmla="*/ 1169653 w 1271127"/>
              <a:gd name="connsiteY5" fmla="*/ 708868 h 2511859"/>
              <a:gd name="connsiteX6" fmla="*/ 1149683 w 1271127"/>
              <a:gd name="connsiteY6" fmla="*/ 787730 h 2511859"/>
              <a:gd name="connsiteX7" fmla="*/ 1095191 w 1271127"/>
              <a:gd name="connsiteY7" fmla="*/ 816838 h 2511859"/>
              <a:gd name="connsiteX8" fmla="*/ 734728 w 1271127"/>
              <a:gd name="connsiteY8" fmla="*/ 1191854 h 2511859"/>
              <a:gd name="connsiteX9" fmla="*/ 502204 w 1271127"/>
              <a:gd name="connsiteY9" fmla="*/ 1191854 h 2511859"/>
              <a:gd name="connsiteX10" fmla="*/ 177280 w 1271127"/>
              <a:gd name="connsiteY10" fmla="*/ 1411855 h 2511859"/>
              <a:gd name="connsiteX11" fmla="*/ 8049 w 1271127"/>
              <a:gd name="connsiteY11" fmla="*/ 1812257 h 2511859"/>
              <a:gd name="connsiteX12" fmla="*/ 61864 w 1271127"/>
              <a:gd name="connsiteY12" fmla="*/ 1945273 h 2511859"/>
              <a:gd name="connsiteX13" fmla="*/ 101464 w 1271127"/>
              <a:gd name="connsiteY13" fmla="*/ 1953396 h 2511859"/>
              <a:gd name="connsiteX14" fmla="*/ 194880 w 1271127"/>
              <a:gd name="connsiteY14" fmla="*/ 1891795 h 2511859"/>
              <a:gd name="connsiteX15" fmla="*/ 306573 w 1271127"/>
              <a:gd name="connsiteY15" fmla="*/ 1629487 h 2511859"/>
              <a:gd name="connsiteX16" fmla="*/ 306573 w 1271127"/>
              <a:gd name="connsiteY16" fmla="*/ 2511859 h 2511859"/>
              <a:gd name="connsiteX17" fmla="*/ 509650 w 1271127"/>
              <a:gd name="connsiteY17" fmla="*/ 2511859 h 2511859"/>
              <a:gd name="connsiteX18" fmla="*/ 509650 w 1271127"/>
              <a:gd name="connsiteY18" fmla="*/ 1902626 h 2511859"/>
              <a:gd name="connsiteX19" fmla="*/ 611189 w 1271127"/>
              <a:gd name="connsiteY19" fmla="*/ 1902626 h 2511859"/>
              <a:gd name="connsiteX20" fmla="*/ 611189 w 1271127"/>
              <a:gd name="connsiteY20" fmla="*/ 2511859 h 2511859"/>
              <a:gd name="connsiteX21" fmla="*/ 814267 w 1271127"/>
              <a:gd name="connsiteY21" fmla="*/ 2511859 h 2511859"/>
              <a:gd name="connsiteX22" fmla="*/ 814267 w 1271127"/>
              <a:gd name="connsiteY22" fmla="*/ 1402040 h 2511859"/>
              <a:gd name="connsiteX23" fmla="*/ 1242761 w 1271127"/>
              <a:gd name="connsiteY23" fmla="*/ 957638 h 2511859"/>
              <a:gd name="connsiteX24" fmla="*/ 1240053 w 1271127"/>
              <a:gd name="connsiteY24" fmla="*/ 814130 h 2511859"/>
              <a:gd name="connsiteX25" fmla="*/ 1217714 w 1271127"/>
              <a:gd name="connsiteY25" fmla="*/ 798222 h 2511859"/>
              <a:gd name="connsiteX26" fmla="*/ 1235991 w 1271127"/>
              <a:gd name="connsiteY26" fmla="*/ 727145 h 2511859"/>
              <a:gd name="connsiteX27" fmla="*/ 1269838 w 1271127"/>
              <a:gd name="connsiteY27" fmla="*/ 481083 h 2511859"/>
              <a:gd name="connsiteX28" fmla="*/ 1235991 w 1271127"/>
              <a:gd name="connsiteY28" fmla="*/ 235020 h 2511859"/>
              <a:gd name="connsiteX29" fmla="*/ 1202145 w 1271127"/>
              <a:gd name="connsiteY29" fmla="*/ 7235 h 2511859"/>
              <a:gd name="connsiteX30" fmla="*/ 1202145 w 1271127"/>
              <a:gd name="connsiteY30" fmla="*/ 804 h 2511859"/>
              <a:gd name="connsiteX0" fmla="*/ 1202145 w 1271127"/>
              <a:gd name="connsiteY0" fmla="*/ 19189 h 2523813"/>
              <a:gd name="connsiteX1" fmla="*/ 1135807 w 1271127"/>
              <a:gd name="connsiteY1" fmla="*/ 12758 h 2523813"/>
              <a:gd name="connsiteX2" fmla="*/ 1135807 w 1271127"/>
              <a:gd name="connsiteY2" fmla="*/ 19189 h 2523813"/>
              <a:gd name="connsiteX3" fmla="*/ 1169653 w 1271127"/>
              <a:gd name="connsiteY3" fmla="*/ 265251 h 2523813"/>
              <a:gd name="connsiteX4" fmla="*/ 1203499 w 1271127"/>
              <a:gd name="connsiteY4" fmla="*/ 493037 h 2523813"/>
              <a:gd name="connsiteX5" fmla="*/ 1169653 w 1271127"/>
              <a:gd name="connsiteY5" fmla="*/ 720822 h 2523813"/>
              <a:gd name="connsiteX6" fmla="*/ 1149683 w 1271127"/>
              <a:gd name="connsiteY6" fmla="*/ 799684 h 2523813"/>
              <a:gd name="connsiteX7" fmla="*/ 1095191 w 1271127"/>
              <a:gd name="connsiteY7" fmla="*/ 828792 h 2523813"/>
              <a:gd name="connsiteX8" fmla="*/ 734728 w 1271127"/>
              <a:gd name="connsiteY8" fmla="*/ 1203808 h 2523813"/>
              <a:gd name="connsiteX9" fmla="*/ 502204 w 1271127"/>
              <a:gd name="connsiteY9" fmla="*/ 1203808 h 2523813"/>
              <a:gd name="connsiteX10" fmla="*/ 177280 w 1271127"/>
              <a:gd name="connsiteY10" fmla="*/ 1423809 h 2523813"/>
              <a:gd name="connsiteX11" fmla="*/ 8049 w 1271127"/>
              <a:gd name="connsiteY11" fmla="*/ 1824211 h 2523813"/>
              <a:gd name="connsiteX12" fmla="*/ 61864 w 1271127"/>
              <a:gd name="connsiteY12" fmla="*/ 1957227 h 2523813"/>
              <a:gd name="connsiteX13" fmla="*/ 101464 w 1271127"/>
              <a:gd name="connsiteY13" fmla="*/ 1965350 h 2523813"/>
              <a:gd name="connsiteX14" fmla="*/ 194880 w 1271127"/>
              <a:gd name="connsiteY14" fmla="*/ 1903749 h 2523813"/>
              <a:gd name="connsiteX15" fmla="*/ 306573 w 1271127"/>
              <a:gd name="connsiteY15" fmla="*/ 1641441 h 2523813"/>
              <a:gd name="connsiteX16" fmla="*/ 306573 w 1271127"/>
              <a:gd name="connsiteY16" fmla="*/ 2523813 h 2523813"/>
              <a:gd name="connsiteX17" fmla="*/ 509650 w 1271127"/>
              <a:gd name="connsiteY17" fmla="*/ 2523813 h 2523813"/>
              <a:gd name="connsiteX18" fmla="*/ 509650 w 1271127"/>
              <a:gd name="connsiteY18" fmla="*/ 1914580 h 2523813"/>
              <a:gd name="connsiteX19" fmla="*/ 611189 w 1271127"/>
              <a:gd name="connsiteY19" fmla="*/ 1914580 h 2523813"/>
              <a:gd name="connsiteX20" fmla="*/ 611189 w 1271127"/>
              <a:gd name="connsiteY20" fmla="*/ 2523813 h 2523813"/>
              <a:gd name="connsiteX21" fmla="*/ 814267 w 1271127"/>
              <a:gd name="connsiteY21" fmla="*/ 2523813 h 2523813"/>
              <a:gd name="connsiteX22" fmla="*/ 814267 w 1271127"/>
              <a:gd name="connsiteY22" fmla="*/ 1413994 h 2523813"/>
              <a:gd name="connsiteX23" fmla="*/ 1242761 w 1271127"/>
              <a:gd name="connsiteY23" fmla="*/ 969592 h 2523813"/>
              <a:gd name="connsiteX24" fmla="*/ 1240053 w 1271127"/>
              <a:gd name="connsiteY24" fmla="*/ 826084 h 2523813"/>
              <a:gd name="connsiteX25" fmla="*/ 1217714 w 1271127"/>
              <a:gd name="connsiteY25" fmla="*/ 810176 h 2523813"/>
              <a:gd name="connsiteX26" fmla="*/ 1235991 w 1271127"/>
              <a:gd name="connsiteY26" fmla="*/ 739099 h 2523813"/>
              <a:gd name="connsiteX27" fmla="*/ 1269838 w 1271127"/>
              <a:gd name="connsiteY27" fmla="*/ 493037 h 2523813"/>
              <a:gd name="connsiteX28" fmla="*/ 1235991 w 1271127"/>
              <a:gd name="connsiteY28" fmla="*/ 246974 h 2523813"/>
              <a:gd name="connsiteX29" fmla="*/ 1202145 w 1271127"/>
              <a:gd name="connsiteY29" fmla="*/ 19189 h 2523813"/>
              <a:gd name="connsiteX0" fmla="*/ 1202145 w 1271127"/>
              <a:gd name="connsiteY0" fmla="*/ 19189 h 2523813"/>
              <a:gd name="connsiteX1" fmla="*/ 1135807 w 1271127"/>
              <a:gd name="connsiteY1" fmla="*/ 12758 h 2523813"/>
              <a:gd name="connsiteX2" fmla="*/ 1169653 w 1271127"/>
              <a:gd name="connsiteY2" fmla="*/ 265251 h 2523813"/>
              <a:gd name="connsiteX3" fmla="*/ 1203499 w 1271127"/>
              <a:gd name="connsiteY3" fmla="*/ 493037 h 2523813"/>
              <a:gd name="connsiteX4" fmla="*/ 1169653 w 1271127"/>
              <a:gd name="connsiteY4" fmla="*/ 720822 h 2523813"/>
              <a:gd name="connsiteX5" fmla="*/ 1149683 w 1271127"/>
              <a:gd name="connsiteY5" fmla="*/ 799684 h 2523813"/>
              <a:gd name="connsiteX6" fmla="*/ 1095191 w 1271127"/>
              <a:gd name="connsiteY6" fmla="*/ 828792 h 2523813"/>
              <a:gd name="connsiteX7" fmla="*/ 734728 w 1271127"/>
              <a:gd name="connsiteY7" fmla="*/ 1203808 h 2523813"/>
              <a:gd name="connsiteX8" fmla="*/ 502204 w 1271127"/>
              <a:gd name="connsiteY8" fmla="*/ 1203808 h 2523813"/>
              <a:gd name="connsiteX9" fmla="*/ 177280 w 1271127"/>
              <a:gd name="connsiteY9" fmla="*/ 1423809 h 2523813"/>
              <a:gd name="connsiteX10" fmla="*/ 8049 w 1271127"/>
              <a:gd name="connsiteY10" fmla="*/ 1824211 h 2523813"/>
              <a:gd name="connsiteX11" fmla="*/ 61864 w 1271127"/>
              <a:gd name="connsiteY11" fmla="*/ 1957227 h 2523813"/>
              <a:gd name="connsiteX12" fmla="*/ 101464 w 1271127"/>
              <a:gd name="connsiteY12" fmla="*/ 1965350 h 2523813"/>
              <a:gd name="connsiteX13" fmla="*/ 194880 w 1271127"/>
              <a:gd name="connsiteY13" fmla="*/ 1903749 h 2523813"/>
              <a:gd name="connsiteX14" fmla="*/ 306573 w 1271127"/>
              <a:gd name="connsiteY14" fmla="*/ 1641441 h 2523813"/>
              <a:gd name="connsiteX15" fmla="*/ 306573 w 1271127"/>
              <a:gd name="connsiteY15" fmla="*/ 2523813 h 2523813"/>
              <a:gd name="connsiteX16" fmla="*/ 509650 w 1271127"/>
              <a:gd name="connsiteY16" fmla="*/ 2523813 h 2523813"/>
              <a:gd name="connsiteX17" fmla="*/ 509650 w 1271127"/>
              <a:gd name="connsiteY17" fmla="*/ 1914580 h 2523813"/>
              <a:gd name="connsiteX18" fmla="*/ 611189 w 1271127"/>
              <a:gd name="connsiteY18" fmla="*/ 1914580 h 2523813"/>
              <a:gd name="connsiteX19" fmla="*/ 611189 w 1271127"/>
              <a:gd name="connsiteY19" fmla="*/ 2523813 h 2523813"/>
              <a:gd name="connsiteX20" fmla="*/ 814267 w 1271127"/>
              <a:gd name="connsiteY20" fmla="*/ 2523813 h 2523813"/>
              <a:gd name="connsiteX21" fmla="*/ 814267 w 1271127"/>
              <a:gd name="connsiteY21" fmla="*/ 1413994 h 2523813"/>
              <a:gd name="connsiteX22" fmla="*/ 1242761 w 1271127"/>
              <a:gd name="connsiteY22" fmla="*/ 969592 h 2523813"/>
              <a:gd name="connsiteX23" fmla="*/ 1240053 w 1271127"/>
              <a:gd name="connsiteY23" fmla="*/ 826084 h 2523813"/>
              <a:gd name="connsiteX24" fmla="*/ 1217714 w 1271127"/>
              <a:gd name="connsiteY24" fmla="*/ 810176 h 2523813"/>
              <a:gd name="connsiteX25" fmla="*/ 1235991 w 1271127"/>
              <a:gd name="connsiteY25" fmla="*/ 739099 h 2523813"/>
              <a:gd name="connsiteX26" fmla="*/ 1269838 w 1271127"/>
              <a:gd name="connsiteY26" fmla="*/ 493037 h 2523813"/>
              <a:gd name="connsiteX27" fmla="*/ 1235991 w 1271127"/>
              <a:gd name="connsiteY27" fmla="*/ 246974 h 2523813"/>
              <a:gd name="connsiteX28" fmla="*/ 1202145 w 1271127"/>
              <a:gd name="connsiteY28" fmla="*/ 19189 h 2523813"/>
              <a:gd name="connsiteX0" fmla="*/ 1235991 w 1271127"/>
              <a:gd name="connsiteY0" fmla="*/ 234260 h 2511099"/>
              <a:gd name="connsiteX1" fmla="*/ 1135807 w 1271127"/>
              <a:gd name="connsiteY1" fmla="*/ 44 h 2511099"/>
              <a:gd name="connsiteX2" fmla="*/ 1169653 w 1271127"/>
              <a:gd name="connsiteY2" fmla="*/ 252537 h 2511099"/>
              <a:gd name="connsiteX3" fmla="*/ 1203499 w 1271127"/>
              <a:gd name="connsiteY3" fmla="*/ 480323 h 2511099"/>
              <a:gd name="connsiteX4" fmla="*/ 1169653 w 1271127"/>
              <a:gd name="connsiteY4" fmla="*/ 708108 h 2511099"/>
              <a:gd name="connsiteX5" fmla="*/ 1149683 w 1271127"/>
              <a:gd name="connsiteY5" fmla="*/ 786970 h 2511099"/>
              <a:gd name="connsiteX6" fmla="*/ 1095191 w 1271127"/>
              <a:gd name="connsiteY6" fmla="*/ 816078 h 2511099"/>
              <a:gd name="connsiteX7" fmla="*/ 734728 w 1271127"/>
              <a:gd name="connsiteY7" fmla="*/ 1191094 h 2511099"/>
              <a:gd name="connsiteX8" fmla="*/ 502204 w 1271127"/>
              <a:gd name="connsiteY8" fmla="*/ 1191094 h 2511099"/>
              <a:gd name="connsiteX9" fmla="*/ 177280 w 1271127"/>
              <a:gd name="connsiteY9" fmla="*/ 1411095 h 2511099"/>
              <a:gd name="connsiteX10" fmla="*/ 8049 w 1271127"/>
              <a:gd name="connsiteY10" fmla="*/ 1811497 h 2511099"/>
              <a:gd name="connsiteX11" fmla="*/ 61864 w 1271127"/>
              <a:gd name="connsiteY11" fmla="*/ 1944513 h 2511099"/>
              <a:gd name="connsiteX12" fmla="*/ 101464 w 1271127"/>
              <a:gd name="connsiteY12" fmla="*/ 1952636 h 2511099"/>
              <a:gd name="connsiteX13" fmla="*/ 194880 w 1271127"/>
              <a:gd name="connsiteY13" fmla="*/ 1891035 h 2511099"/>
              <a:gd name="connsiteX14" fmla="*/ 306573 w 1271127"/>
              <a:gd name="connsiteY14" fmla="*/ 1628727 h 2511099"/>
              <a:gd name="connsiteX15" fmla="*/ 306573 w 1271127"/>
              <a:gd name="connsiteY15" fmla="*/ 2511099 h 2511099"/>
              <a:gd name="connsiteX16" fmla="*/ 509650 w 1271127"/>
              <a:gd name="connsiteY16" fmla="*/ 2511099 h 2511099"/>
              <a:gd name="connsiteX17" fmla="*/ 509650 w 1271127"/>
              <a:gd name="connsiteY17" fmla="*/ 1901866 h 2511099"/>
              <a:gd name="connsiteX18" fmla="*/ 611189 w 1271127"/>
              <a:gd name="connsiteY18" fmla="*/ 1901866 h 2511099"/>
              <a:gd name="connsiteX19" fmla="*/ 611189 w 1271127"/>
              <a:gd name="connsiteY19" fmla="*/ 2511099 h 2511099"/>
              <a:gd name="connsiteX20" fmla="*/ 814267 w 1271127"/>
              <a:gd name="connsiteY20" fmla="*/ 2511099 h 2511099"/>
              <a:gd name="connsiteX21" fmla="*/ 814267 w 1271127"/>
              <a:gd name="connsiteY21" fmla="*/ 1401280 h 2511099"/>
              <a:gd name="connsiteX22" fmla="*/ 1242761 w 1271127"/>
              <a:gd name="connsiteY22" fmla="*/ 956878 h 2511099"/>
              <a:gd name="connsiteX23" fmla="*/ 1240053 w 1271127"/>
              <a:gd name="connsiteY23" fmla="*/ 813370 h 2511099"/>
              <a:gd name="connsiteX24" fmla="*/ 1217714 w 1271127"/>
              <a:gd name="connsiteY24" fmla="*/ 797462 h 2511099"/>
              <a:gd name="connsiteX25" fmla="*/ 1235991 w 1271127"/>
              <a:gd name="connsiteY25" fmla="*/ 726385 h 2511099"/>
              <a:gd name="connsiteX26" fmla="*/ 1269838 w 1271127"/>
              <a:gd name="connsiteY26" fmla="*/ 480323 h 2511099"/>
              <a:gd name="connsiteX27" fmla="*/ 1235991 w 1271127"/>
              <a:gd name="connsiteY27" fmla="*/ 234260 h 2511099"/>
              <a:gd name="connsiteX0" fmla="*/ 1235991 w 1271127"/>
              <a:gd name="connsiteY0" fmla="*/ 21779 h 2298618"/>
              <a:gd name="connsiteX1" fmla="*/ 1169653 w 1271127"/>
              <a:gd name="connsiteY1" fmla="*/ 40056 h 2298618"/>
              <a:gd name="connsiteX2" fmla="*/ 1203499 w 1271127"/>
              <a:gd name="connsiteY2" fmla="*/ 267842 h 2298618"/>
              <a:gd name="connsiteX3" fmla="*/ 1169653 w 1271127"/>
              <a:gd name="connsiteY3" fmla="*/ 495627 h 2298618"/>
              <a:gd name="connsiteX4" fmla="*/ 1149683 w 1271127"/>
              <a:gd name="connsiteY4" fmla="*/ 574489 h 2298618"/>
              <a:gd name="connsiteX5" fmla="*/ 1095191 w 1271127"/>
              <a:gd name="connsiteY5" fmla="*/ 603597 h 2298618"/>
              <a:gd name="connsiteX6" fmla="*/ 734728 w 1271127"/>
              <a:gd name="connsiteY6" fmla="*/ 978613 h 2298618"/>
              <a:gd name="connsiteX7" fmla="*/ 502204 w 1271127"/>
              <a:gd name="connsiteY7" fmla="*/ 978613 h 2298618"/>
              <a:gd name="connsiteX8" fmla="*/ 177280 w 1271127"/>
              <a:gd name="connsiteY8" fmla="*/ 1198614 h 2298618"/>
              <a:gd name="connsiteX9" fmla="*/ 8049 w 1271127"/>
              <a:gd name="connsiteY9" fmla="*/ 1599016 h 2298618"/>
              <a:gd name="connsiteX10" fmla="*/ 61864 w 1271127"/>
              <a:gd name="connsiteY10" fmla="*/ 1732032 h 2298618"/>
              <a:gd name="connsiteX11" fmla="*/ 101464 w 1271127"/>
              <a:gd name="connsiteY11" fmla="*/ 1740155 h 2298618"/>
              <a:gd name="connsiteX12" fmla="*/ 194880 w 1271127"/>
              <a:gd name="connsiteY12" fmla="*/ 1678554 h 2298618"/>
              <a:gd name="connsiteX13" fmla="*/ 306573 w 1271127"/>
              <a:gd name="connsiteY13" fmla="*/ 1416246 h 2298618"/>
              <a:gd name="connsiteX14" fmla="*/ 306573 w 1271127"/>
              <a:gd name="connsiteY14" fmla="*/ 2298618 h 2298618"/>
              <a:gd name="connsiteX15" fmla="*/ 509650 w 1271127"/>
              <a:gd name="connsiteY15" fmla="*/ 2298618 h 2298618"/>
              <a:gd name="connsiteX16" fmla="*/ 509650 w 1271127"/>
              <a:gd name="connsiteY16" fmla="*/ 1689385 h 2298618"/>
              <a:gd name="connsiteX17" fmla="*/ 611189 w 1271127"/>
              <a:gd name="connsiteY17" fmla="*/ 1689385 h 2298618"/>
              <a:gd name="connsiteX18" fmla="*/ 611189 w 1271127"/>
              <a:gd name="connsiteY18" fmla="*/ 2298618 h 2298618"/>
              <a:gd name="connsiteX19" fmla="*/ 814267 w 1271127"/>
              <a:gd name="connsiteY19" fmla="*/ 2298618 h 2298618"/>
              <a:gd name="connsiteX20" fmla="*/ 814267 w 1271127"/>
              <a:gd name="connsiteY20" fmla="*/ 1188799 h 2298618"/>
              <a:gd name="connsiteX21" fmla="*/ 1242761 w 1271127"/>
              <a:gd name="connsiteY21" fmla="*/ 744397 h 2298618"/>
              <a:gd name="connsiteX22" fmla="*/ 1240053 w 1271127"/>
              <a:gd name="connsiteY22" fmla="*/ 600889 h 2298618"/>
              <a:gd name="connsiteX23" fmla="*/ 1217714 w 1271127"/>
              <a:gd name="connsiteY23" fmla="*/ 584981 h 2298618"/>
              <a:gd name="connsiteX24" fmla="*/ 1235991 w 1271127"/>
              <a:gd name="connsiteY24" fmla="*/ 513904 h 2298618"/>
              <a:gd name="connsiteX25" fmla="*/ 1269838 w 1271127"/>
              <a:gd name="connsiteY25" fmla="*/ 267842 h 2298618"/>
              <a:gd name="connsiteX26" fmla="*/ 1235991 w 1271127"/>
              <a:gd name="connsiteY26" fmla="*/ 21779 h 2298618"/>
              <a:gd name="connsiteX0" fmla="*/ 1235991 w 1271127"/>
              <a:gd name="connsiteY0" fmla="*/ 0 h 2276839"/>
              <a:gd name="connsiteX1" fmla="*/ 1203499 w 1271127"/>
              <a:gd name="connsiteY1" fmla="*/ 246063 h 2276839"/>
              <a:gd name="connsiteX2" fmla="*/ 1169653 w 1271127"/>
              <a:gd name="connsiteY2" fmla="*/ 473848 h 2276839"/>
              <a:gd name="connsiteX3" fmla="*/ 1149683 w 1271127"/>
              <a:gd name="connsiteY3" fmla="*/ 552710 h 2276839"/>
              <a:gd name="connsiteX4" fmla="*/ 1095191 w 1271127"/>
              <a:gd name="connsiteY4" fmla="*/ 581818 h 2276839"/>
              <a:gd name="connsiteX5" fmla="*/ 734728 w 1271127"/>
              <a:gd name="connsiteY5" fmla="*/ 956834 h 2276839"/>
              <a:gd name="connsiteX6" fmla="*/ 502204 w 1271127"/>
              <a:gd name="connsiteY6" fmla="*/ 956834 h 2276839"/>
              <a:gd name="connsiteX7" fmla="*/ 177280 w 1271127"/>
              <a:gd name="connsiteY7" fmla="*/ 1176835 h 2276839"/>
              <a:gd name="connsiteX8" fmla="*/ 8049 w 1271127"/>
              <a:gd name="connsiteY8" fmla="*/ 1577237 h 2276839"/>
              <a:gd name="connsiteX9" fmla="*/ 61864 w 1271127"/>
              <a:gd name="connsiteY9" fmla="*/ 1710253 h 2276839"/>
              <a:gd name="connsiteX10" fmla="*/ 101464 w 1271127"/>
              <a:gd name="connsiteY10" fmla="*/ 1718376 h 2276839"/>
              <a:gd name="connsiteX11" fmla="*/ 194880 w 1271127"/>
              <a:gd name="connsiteY11" fmla="*/ 1656775 h 2276839"/>
              <a:gd name="connsiteX12" fmla="*/ 306573 w 1271127"/>
              <a:gd name="connsiteY12" fmla="*/ 1394467 h 2276839"/>
              <a:gd name="connsiteX13" fmla="*/ 306573 w 1271127"/>
              <a:gd name="connsiteY13" fmla="*/ 2276839 h 2276839"/>
              <a:gd name="connsiteX14" fmla="*/ 509650 w 1271127"/>
              <a:gd name="connsiteY14" fmla="*/ 2276839 h 2276839"/>
              <a:gd name="connsiteX15" fmla="*/ 509650 w 1271127"/>
              <a:gd name="connsiteY15" fmla="*/ 1667606 h 2276839"/>
              <a:gd name="connsiteX16" fmla="*/ 611189 w 1271127"/>
              <a:gd name="connsiteY16" fmla="*/ 1667606 h 2276839"/>
              <a:gd name="connsiteX17" fmla="*/ 611189 w 1271127"/>
              <a:gd name="connsiteY17" fmla="*/ 2276839 h 2276839"/>
              <a:gd name="connsiteX18" fmla="*/ 814267 w 1271127"/>
              <a:gd name="connsiteY18" fmla="*/ 2276839 h 2276839"/>
              <a:gd name="connsiteX19" fmla="*/ 814267 w 1271127"/>
              <a:gd name="connsiteY19" fmla="*/ 1167020 h 2276839"/>
              <a:gd name="connsiteX20" fmla="*/ 1242761 w 1271127"/>
              <a:gd name="connsiteY20" fmla="*/ 722618 h 2276839"/>
              <a:gd name="connsiteX21" fmla="*/ 1240053 w 1271127"/>
              <a:gd name="connsiteY21" fmla="*/ 579110 h 2276839"/>
              <a:gd name="connsiteX22" fmla="*/ 1217714 w 1271127"/>
              <a:gd name="connsiteY22" fmla="*/ 563202 h 2276839"/>
              <a:gd name="connsiteX23" fmla="*/ 1235991 w 1271127"/>
              <a:gd name="connsiteY23" fmla="*/ 492125 h 2276839"/>
              <a:gd name="connsiteX24" fmla="*/ 1269838 w 1271127"/>
              <a:gd name="connsiteY24" fmla="*/ 246063 h 2276839"/>
              <a:gd name="connsiteX25" fmla="*/ 1235991 w 1271127"/>
              <a:gd name="connsiteY25" fmla="*/ 0 h 2276839"/>
              <a:gd name="connsiteX0" fmla="*/ 1269838 w 1271127"/>
              <a:gd name="connsiteY0" fmla="*/ 29627 h 2060403"/>
              <a:gd name="connsiteX1" fmla="*/ 1203499 w 1271127"/>
              <a:gd name="connsiteY1" fmla="*/ 29627 h 2060403"/>
              <a:gd name="connsiteX2" fmla="*/ 1169653 w 1271127"/>
              <a:gd name="connsiteY2" fmla="*/ 257412 h 2060403"/>
              <a:gd name="connsiteX3" fmla="*/ 1149683 w 1271127"/>
              <a:gd name="connsiteY3" fmla="*/ 336274 h 2060403"/>
              <a:gd name="connsiteX4" fmla="*/ 1095191 w 1271127"/>
              <a:gd name="connsiteY4" fmla="*/ 365382 h 2060403"/>
              <a:gd name="connsiteX5" fmla="*/ 734728 w 1271127"/>
              <a:gd name="connsiteY5" fmla="*/ 740398 h 2060403"/>
              <a:gd name="connsiteX6" fmla="*/ 502204 w 1271127"/>
              <a:gd name="connsiteY6" fmla="*/ 740398 h 2060403"/>
              <a:gd name="connsiteX7" fmla="*/ 177280 w 1271127"/>
              <a:gd name="connsiteY7" fmla="*/ 960399 h 2060403"/>
              <a:gd name="connsiteX8" fmla="*/ 8049 w 1271127"/>
              <a:gd name="connsiteY8" fmla="*/ 1360801 h 2060403"/>
              <a:gd name="connsiteX9" fmla="*/ 61864 w 1271127"/>
              <a:gd name="connsiteY9" fmla="*/ 1493817 h 2060403"/>
              <a:gd name="connsiteX10" fmla="*/ 101464 w 1271127"/>
              <a:gd name="connsiteY10" fmla="*/ 1501940 h 2060403"/>
              <a:gd name="connsiteX11" fmla="*/ 194880 w 1271127"/>
              <a:gd name="connsiteY11" fmla="*/ 1440339 h 2060403"/>
              <a:gd name="connsiteX12" fmla="*/ 306573 w 1271127"/>
              <a:gd name="connsiteY12" fmla="*/ 1178031 h 2060403"/>
              <a:gd name="connsiteX13" fmla="*/ 306573 w 1271127"/>
              <a:gd name="connsiteY13" fmla="*/ 2060403 h 2060403"/>
              <a:gd name="connsiteX14" fmla="*/ 509650 w 1271127"/>
              <a:gd name="connsiteY14" fmla="*/ 2060403 h 2060403"/>
              <a:gd name="connsiteX15" fmla="*/ 509650 w 1271127"/>
              <a:gd name="connsiteY15" fmla="*/ 1451170 h 2060403"/>
              <a:gd name="connsiteX16" fmla="*/ 611189 w 1271127"/>
              <a:gd name="connsiteY16" fmla="*/ 1451170 h 2060403"/>
              <a:gd name="connsiteX17" fmla="*/ 611189 w 1271127"/>
              <a:gd name="connsiteY17" fmla="*/ 2060403 h 2060403"/>
              <a:gd name="connsiteX18" fmla="*/ 814267 w 1271127"/>
              <a:gd name="connsiteY18" fmla="*/ 2060403 h 2060403"/>
              <a:gd name="connsiteX19" fmla="*/ 814267 w 1271127"/>
              <a:gd name="connsiteY19" fmla="*/ 950584 h 2060403"/>
              <a:gd name="connsiteX20" fmla="*/ 1242761 w 1271127"/>
              <a:gd name="connsiteY20" fmla="*/ 506182 h 2060403"/>
              <a:gd name="connsiteX21" fmla="*/ 1240053 w 1271127"/>
              <a:gd name="connsiteY21" fmla="*/ 362674 h 2060403"/>
              <a:gd name="connsiteX22" fmla="*/ 1217714 w 1271127"/>
              <a:gd name="connsiteY22" fmla="*/ 346766 h 2060403"/>
              <a:gd name="connsiteX23" fmla="*/ 1235991 w 1271127"/>
              <a:gd name="connsiteY23" fmla="*/ 275689 h 2060403"/>
              <a:gd name="connsiteX24" fmla="*/ 1269838 w 1271127"/>
              <a:gd name="connsiteY24" fmla="*/ 29627 h 2060403"/>
              <a:gd name="connsiteX0" fmla="*/ 1235991 w 1271127"/>
              <a:gd name="connsiteY0" fmla="*/ 246062 h 2030776"/>
              <a:gd name="connsiteX1" fmla="*/ 1203499 w 1271127"/>
              <a:gd name="connsiteY1" fmla="*/ 0 h 2030776"/>
              <a:gd name="connsiteX2" fmla="*/ 1169653 w 1271127"/>
              <a:gd name="connsiteY2" fmla="*/ 227785 h 2030776"/>
              <a:gd name="connsiteX3" fmla="*/ 1149683 w 1271127"/>
              <a:gd name="connsiteY3" fmla="*/ 306647 h 2030776"/>
              <a:gd name="connsiteX4" fmla="*/ 1095191 w 1271127"/>
              <a:gd name="connsiteY4" fmla="*/ 335755 h 2030776"/>
              <a:gd name="connsiteX5" fmla="*/ 734728 w 1271127"/>
              <a:gd name="connsiteY5" fmla="*/ 710771 h 2030776"/>
              <a:gd name="connsiteX6" fmla="*/ 502204 w 1271127"/>
              <a:gd name="connsiteY6" fmla="*/ 710771 h 2030776"/>
              <a:gd name="connsiteX7" fmla="*/ 177280 w 1271127"/>
              <a:gd name="connsiteY7" fmla="*/ 930772 h 2030776"/>
              <a:gd name="connsiteX8" fmla="*/ 8049 w 1271127"/>
              <a:gd name="connsiteY8" fmla="*/ 1331174 h 2030776"/>
              <a:gd name="connsiteX9" fmla="*/ 61864 w 1271127"/>
              <a:gd name="connsiteY9" fmla="*/ 1464190 h 2030776"/>
              <a:gd name="connsiteX10" fmla="*/ 101464 w 1271127"/>
              <a:gd name="connsiteY10" fmla="*/ 1472313 h 2030776"/>
              <a:gd name="connsiteX11" fmla="*/ 194880 w 1271127"/>
              <a:gd name="connsiteY11" fmla="*/ 1410712 h 2030776"/>
              <a:gd name="connsiteX12" fmla="*/ 306573 w 1271127"/>
              <a:gd name="connsiteY12" fmla="*/ 1148404 h 2030776"/>
              <a:gd name="connsiteX13" fmla="*/ 306573 w 1271127"/>
              <a:gd name="connsiteY13" fmla="*/ 2030776 h 2030776"/>
              <a:gd name="connsiteX14" fmla="*/ 509650 w 1271127"/>
              <a:gd name="connsiteY14" fmla="*/ 2030776 h 2030776"/>
              <a:gd name="connsiteX15" fmla="*/ 509650 w 1271127"/>
              <a:gd name="connsiteY15" fmla="*/ 1421543 h 2030776"/>
              <a:gd name="connsiteX16" fmla="*/ 611189 w 1271127"/>
              <a:gd name="connsiteY16" fmla="*/ 1421543 h 2030776"/>
              <a:gd name="connsiteX17" fmla="*/ 611189 w 1271127"/>
              <a:gd name="connsiteY17" fmla="*/ 2030776 h 2030776"/>
              <a:gd name="connsiteX18" fmla="*/ 814267 w 1271127"/>
              <a:gd name="connsiteY18" fmla="*/ 2030776 h 2030776"/>
              <a:gd name="connsiteX19" fmla="*/ 814267 w 1271127"/>
              <a:gd name="connsiteY19" fmla="*/ 920957 h 2030776"/>
              <a:gd name="connsiteX20" fmla="*/ 1242761 w 1271127"/>
              <a:gd name="connsiteY20" fmla="*/ 476555 h 2030776"/>
              <a:gd name="connsiteX21" fmla="*/ 1240053 w 1271127"/>
              <a:gd name="connsiteY21" fmla="*/ 333047 h 2030776"/>
              <a:gd name="connsiteX22" fmla="*/ 1217714 w 1271127"/>
              <a:gd name="connsiteY22" fmla="*/ 317139 h 2030776"/>
              <a:gd name="connsiteX23" fmla="*/ 1235991 w 1271127"/>
              <a:gd name="connsiteY23" fmla="*/ 246062 h 2030776"/>
              <a:gd name="connsiteX0" fmla="*/ 1235991 w 1271127"/>
              <a:gd name="connsiteY0" fmla="*/ 21779 h 1806493"/>
              <a:gd name="connsiteX1" fmla="*/ 1169653 w 1271127"/>
              <a:gd name="connsiteY1" fmla="*/ 3502 h 1806493"/>
              <a:gd name="connsiteX2" fmla="*/ 1149683 w 1271127"/>
              <a:gd name="connsiteY2" fmla="*/ 82364 h 1806493"/>
              <a:gd name="connsiteX3" fmla="*/ 1095191 w 1271127"/>
              <a:gd name="connsiteY3" fmla="*/ 111472 h 1806493"/>
              <a:gd name="connsiteX4" fmla="*/ 734728 w 1271127"/>
              <a:gd name="connsiteY4" fmla="*/ 486488 h 1806493"/>
              <a:gd name="connsiteX5" fmla="*/ 502204 w 1271127"/>
              <a:gd name="connsiteY5" fmla="*/ 486488 h 1806493"/>
              <a:gd name="connsiteX6" fmla="*/ 177280 w 1271127"/>
              <a:gd name="connsiteY6" fmla="*/ 706489 h 1806493"/>
              <a:gd name="connsiteX7" fmla="*/ 8049 w 1271127"/>
              <a:gd name="connsiteY7" fmla="*/ 1106891 h 1806493"/>
              <a:gd name="connsiteX8" fmla="*/ 61864 w 1271127"/>
              <a:gd name="connsiteY8" fmla="*/ 1239907 h 1806493"/>
              <a:gd name="connsiteX9" fmla="*/ 101464 w 1271127"/>
              <a:gd name="connsiteY9" fmla="*/ 1248030 h 1806493"/>
              <a:gd name="connsiteX10" fmla="*/ 194880 w 1271127"/>
              <a:gd name="connsiteY10" fmla="*/ 1186429 h 1806493"/>
              <a:gd name="connsiteX11" fmla="*/ 306573 w 1271127"/>
              <a:gd name="connsiteY11" fmla="*/ 924121 h 1806493"/>
              <a:gd name="connsiteX12" fmla="*/ 306573 w 1271127"/>
              <a:gd name="connsiteY12" fmla="*/ 1806493 h 1806493"/>
              <a:gd name="connsiteX13" fmla="*/ 509650 w 1271127"/>
              <a:gd name="connsiteY13" fmla="*/ 1806493 h 1806493"/>
              <a:gd name="connsiteX14" fmla="*/ 509650 w 1271127"/>
              <a:gd name="connsiteY14" fmla="*/ 1197260 h 1806493"/>
              <a:gd name="connsiteX15" fmla="*/ 611189 w 1271127"/>
              <a:gd name="connsiteY15" fmla="*/ 1197260 h 1806493"/>
              <a:gd name="connsiteX16" fmla="*/ 611189 w 1271127"/>
              <a:gd name="connsiteY16" fmla="*/ 1806493 h 1806493"/>
              <a:gd name="connsiteX17" fmla="*/ 814267 w 1271127"/>
              <a:gd name="connsiteY17" fmla="*/ 1806493 h 1806493"/>
              <a:gd name="connsiteX18" fmla="*/ 814267 w 1271127"/>
              <a:gd name="connsiteY18" fmla="*/ 696674 h 1806493"/>
              <a:gd name="connsiteX19" fmla="*/ 1242761 w 1271127"/>
              <a:gd name="connsiteY19" fmla="*/ 252272 h 1806493"/>
              <a:gd name="connsiteX20" fmla="*/ 1240053 w 1271127"/>
              <a:gd name="connsiteY20" fmla="*/ 108764 h 1806493"/>
              <a:gd name="connsiteX21" fmla="*/ 1217714 w 1271127"/>
              <a:gd name="connsiteY21" fmla="*/ 92856 h 1806493"/>
              <a:gd name="connsiteX22" fmla="*/ 1235991 w 1271127"/>
              <a:gd name="connsiteY22" fmla="*/ 21779 h 1806493"/>
              <a:gd name="connsiteX0" fmla="*/ 1235991 w 1271127"/>
              <a:gd name="connsiteY0" fmla="*/ 48 h 1784762"/>
              <a:gd name="connsiteX1" fmla="*/ 1149683 w 1271127"/>
              <a:gd name="connsiteY1" fmla="*/ 60633 h 1784762"/>
              <a:gd name="connsiteX2" fmla="*/ 1095191 w 1271127"/>
              <a:gd name="connsiteY2" fmla="*/ 89741 h 1784762"/>
              <a:gd name="connsiteX3" fmla="*/ 734728 w 1271127"/>
              <a:gd name="connsiteY3" fmla="*/ 464757 h 1784762"/>
              <a:gd name="connsiteX4" fmla="*/ 502204 w 1271127"/>
              <a:gd name="connsiteY4" fmla="*/ 464757 h 1784762"/>
              <a:gd name="connsiteX5" fmla="*/ 177280 w 1271127"/>
              <a:gd name="connsiteY5" fmla="*/ 684758 h 1784762"/>
              <a:gd name="connsiteX6" fmla="*/ 8049 w 1271127"/>
              <a:gd name="connsiteY6" fmla="*/ 1085160 h 1784762"/>
              <a:gd name="connsiteX7" fmla="*/ 61864 w 1271127"/>
              <a:gd name="connsiteY7" fmla="*/ 1218176 h 1784762"/>
              <a:gd name="connsiteX8" fmla="*/ 101464 w 1271127"/>
              <a:gd name="connsiteY8" fmla="*/ 1226299 h 1784762"/>
              <a:gd name="connsiteX9" fmla="*/ 194880 w 1271127"/>
              <a:gd name="connsiteY9" fmla="*/ 1164698 h 1784762"/>
              <a:gd name="connsiteX10" fmla="*/ 306573 w 1271127"/>
              <a:gd name="connsiteY10" fmla="*/ 902390 h 1784762"/>
              <a:gd name="connsiteX11" fmla="*/ 306573 w 1271127"/>
              <a:gd name="connsiteY11" fmla="*/ 1784762 h 1784762"/>
              <a:gd name="connsiteX12" fmla="*/ 509650 w 1271127"/>
              <a:gd name="connsiteY12" fmla="*/ 1784762 h 1784762"/>
              <a:gd name="connsiteX13" fmla="*/ 509650 w 1271127"/>
              <a:gd name="connsiteY13" fmla="*/ 1175529 h 1784762"/>
              <a:gd name="connsiteX14" fmla="*/ 611189 w 1271127"/>
              <a:gd name="connsiteY14" fmla="*/ 1175529 h 1784762"/>
              <a:gd name="connsiteX15" fmla="*/ 611189 w 1271127"/>
              <a:gd name="connsiteY15" fmla="*/ 1784762 h 1784762"/>
              <a:gd name="connsiteX16" fmla="*/ 814267 w 1271127"/>
              <a:gd name="connsiteY16" fmla="*/ 1784762 h 1784762"/>
              <a:gd name="connsiteX17" fmla="*/ 814267 w 1271127"/>
              <a:gd name="connsiteY17" fmla="*/ 674943 h 1784762"/>
              <a:gd name="connsiteX18" fmla="*/ 1242761 w 1271127"/>
              <a:gd name="connsiteY18" fmla="*/ 230541 h 1784762"/>
              <a:gd name="connsiteX19" fmla="*/ 1240053 w 1271127"/>
              <a:gd name="connsiteY19" fmla="*/ 87033 h 1784762"/>
              <a:gd name="connsiteX20" fmla="*/ 1217714 w 1271127"/>
              <a:gd name="connsiteY20" fmla="*/ 71125 h 1784762"/>
              <a:gd name="connsiteX21" fmla="*/ 1235991 w 1271127"/>
              <a:gd name="connsiteY21" fmla="*/ 48 h 1784762"/>
              <a:gd name="connsiteX0" fmla="*/ 1217714 w 1271127"/>
              <a:gd name="connsiteY0" fmla="*/ 11120 h 1724757"/>
              <a:gd name="connsiteX1" fmla="*/ 1149683 w 1271127"/>
              <a:gd name="connsiteY1" fmla="*/ 628 h 1724757"/>
              <a:gd name="connsiteX2" fmla="*/ 1095191 w 1271127"/>
              <a:gd name="connsiteY2" fmla="*/ 29736 h 1724757"/>
              <a:gd name="connsiteX3" fmla="*/ 734728 w 1271127"/>
              <a:gd name="connsiteY3" fmla="*/ 404752 h 1724757"/>
              <a:gd name="connsiteX4" fmla="*/ 502204 w 1271127"/>
              <a:gd name="connsiteY4" fmla="*/ 404752 h 1724757"/>
              <a:gd name="connsiteX5" fmla="*/ 177280 w 1271127"/>
              <a:gd name="connsiteY5" fmla="*/ 624753 h 1724757"/>
              <a:gd name="connsiteX6" fmla="*/ 8049 w 1271127"/>
              <a:gd name="connsiteY6" fmla="*/ 1025155 h 1724757"/>
              <a:gd name="connsiteX7" fmla="*/ 61864 w 1271127"/>
              <a:gd name="connsiteY7" fmla="*/ 1158171 h 1724757"/>
              <a:gd name="connsiteX8" fmla="*/ 101464 w 1271127"/>
              <a:gd name="connsiteY8" fmla="*/ 1166294 h 1724757"/>
              <a:gd name="connsiteX9" fmla="*/ 194880 w 1271127"/>
              <a:gd name="connsiteY9" fmla="*/ 1104693 h 1724757"/>
              <a:gd name="connsiteX10" fmla="*/ 306573 w 1271127"/>
              <a:gd name="connsiteY10" fmla="*/ 842385 h 1724757"/>
              <a:gd name="connsiteX11" fmla="*/ 306573 w 1271127"/>
              <a:gd name="connsiteY11" fmla="*/ 1724757 h 1724757"/>
              <a:gd name="connsiteX12" fmla="*/ 509650 w 1271127"/>
              <a:gd name="connsiteY12" fmla="*/ 1724757 h 1724757"/>
              <a:gd name="connsiteX13" fmla="*/ 509650 w 1271127"/>
              <a:gd name="connsiteY13" fmla="*/ 1115524 h 1724757"/>
              <a:gd name="connsiteX14" fmla="*/ 611189 w 1271127"/>
              <a:gd name="connsiteY14" fmla="*/ 1115524 h 1724757"/>
              <a:gd name="connsiteX15" fmla="*/ 611189 w 1271127"/>
              <a:gd name="connsiteY15" fmla="*/ 1724757 h 1724757"/>
              <a:gd name="connsiteX16" fmla="*/ 814267 w 1271127"/>
              <a:gd name="connsiteY16" fmla="*/ 1724757 h 1724757"/>
              <a:gd name="connsiteX17" fmla="*/ 814267 w 1271127"/>
              <a:gd name="connsiteY17" fmla="*/ 614938 h 1724757"/>
              <a:gd name="connsiteX18" fmla="*/ 1242761 w 1271127"/>
              <a:gd name="connsiteY18" fmla="*/ 170536 h 1724757"/>
              <a:gd name="connsiteX19" fmla="*/ 1240053 w 1271127"/>
              <a:gd name="connsiteY19" fmla="*/ 27028 h 1724757"/>
              <a:gd name="connsiteX20" fmla="*/ 1217714 w 1271127"/>
              <a:gd name="connsiteY20" fmla="*/ 11120 h 1724757"/>
              <a:gd name="connsiteX0" fmla="*/ 1240053 w 1271127"/>
              <a:gd name="connsiteY0" fmla="*/ 26569 h 1724298"/>
              <a:gd name="connsiteX1" fmla="*/ 1149683 w 1271127"/>
              <a:gd name="connsiteY1" fmla="*/ 169 h 1724298"/>
              <a:gd name="connsiteX2" fmla="*/ 1095191 w 1271127"/>
              <a:gd name="connsiteY2" fmla="*/ 29277 h 1724298"/>
              <a:gd name="connsiteX3" fmla="*/ 734728 w 1271127"/>
              <a:gd name="connsiteY3" fmla="*/ 404293 h 1724298"/>
              <a:gd name="connsiteX4" fmla="*/ 502204 w 1271127"/>
              <a:gd name="connsiteY4" fmla="*/ 404293 h 1724298"/>
              <a:gd name="connsiteX5" fmla="*/ 177280 w 1271127"/>
              <a:gd name="connsiteY5" fmla="*/ 624294 h 1724298"/>
              <a:gd name="connsiteX6" fmla="*/ 8049 w 1271127"/>
              <a:gd name="connsiteY6" fmla="*/ 1024696 h 1724298"/>
              <a:gd name="connsiteX7" fmla="*/ 61864 w 1271127"/>
              <a:gd name="connsiteY7" fmla="*/ 1157712 h 1724298"/>
              <a:gd name="connsiteX8" fmla="*/ 101464 w 1271127"/>
              <a:gd name="connsiteY8" fmla="*/ 1165835 h 1724298"/>
              <a:gd name="connsiteX9" fmla="*/ 194880 w 1271127"/>
              <a:gd name="connsiteY9" fmla="*/ 1104234 h 1724298"/>
              <a:gd name="connsiteX10" fmla="*/ 306573 w 1271127"/>
              <a:gd name="connsiteY10" fmla="*/ 841926 h 1724298"/>
              <a:gd name="connsiteX11" fmla="*/ 306573 w 1271127"/>
              <a:gd name="connsiteY11" fmla="*/ 1724298 h 1724298"/>
              <a:gd name="connsiteX12" fmla="*/ 509650 w 1271127"/>
              <a:gd name="connsiteY12" fmla="*/ 1724298 h 1724298"/>
              <a:gd name="connsiteX13" fmla="*/ 509650 w 1271127"/>
              <a:gd name="connsiteY13" fmla="*/ 1115065 h 1724298"/>
              <a:gd name="connsiteX14" fmla="*/ 611189 w 1271127"/>
              <a:gd name="connsiteY14" fmla="*/ 1115065 h 1724298"/>
              <a:gd name="connsiteX15" fmla="*/ 611189 w 1271127"/>
              <a:gd name="connsiteY15" fmla="*/ 1724298 h 1724298"/>
              <a:gd name="connsiteX16" fmla="*/ 814267 w 1271127"/>
              <a:gd name="connsiteY16" fmla="*/ 1724298 h 1724298"/>
              <a:gd name="connsiteX17" fmla="*/ 814267 w 1271127"/>
              <a:gd name="connsiteY17" fmla="*/ 614479 h 1724298"/>
              <a:gd name="connsiteX18" fmla="*/ 1242761 w 1271127"/>
              <a:gd name="connsiteY18" fmla="*/ 170077 h 1724298"/>
              <a:gd name="connsiteX19" fmla="*/ 1240053 w 1271127"/>
              <a:gd name="connsiteY19" fmla="*/ 26569 h 1724298"/>
              <a:gd name="connsiteX0" fmla="*/ 1240053 w 1267560"/>
              <a:gd name="connsiteY0" fmla="*/ 26569 h 1724298"/>
              <a:gd name="connsiteX1" fmla="*/ 1149683 w 1267560"/>
              <a:gd name="connsiteY1" fmla="*/ 169 h 1724298"/>
              <a:gd name="connsiteX2" fmla="*/ 1095191 w 1267560"/>
              <a:gd name="connsiteY2" fmla="*/ 29277 h 1724298"/>
              <a:gd name="connsiteX3" fmla="*/ 734728 w 1267560"/>
              <a:gd name="connsiteY3" fmla="*/ 404293 h 1724298"/>
              <a:gd name="connsiteX4" fmla="*/ 502204 w 1267560"/>
              <a:gd name="connsiteY4" fmla="*/ 404293 h 1724298"/>
              <a:gd name="connsiteX5" fmla="*/ 177280 w 1267560"/>
              <a:gd name="connsiteY5" fmla="*/ 624294 h 1724298"/>
              <a:gd name="connsiteX6" fmla="*/ 8049 w 1267560"/>
              <a:gd name="connsiteY6" fmla="*/ 1024696 h 1724298"/>
              <a:gd name="connsiteX7" fmla="*/ 61864 w 1267560"/>
              <a:gd name="connsiteY7" fmla="*/ 1157712 h 1724298"/>
              <a:gd name="connsiteX8" fmla="*/ 101464 w 1267560"/>
              <a:gd name="connsiteY8" fmla="*/ 1165835 h 1724298"/>
              <a:gd name="connsiteX9" fmla="*/ 194880 w 1267560"/>
              <a:gd name="connsiteY9" fmla="*/ 1104234 h 1724298"/>
              <a:gd name="connsiteX10" fmla="*/ 306573 w 1267560"/>
              <a:gd name="connsiteY10" fmla="*/ 841926 h 1724298"/>
              <a:gd name="connsiteX11" fmla="*/ 306573 w 1267560"/>
              <a:gd name="connsiteY11" fmla="*/ 1724298 h 1724298"/>
              <a:gd name="connsiteX12" fmla="*/ 509650 w 1267560"/>
              <a:gd name="connsiteY12" fmla="*/ 1724298 h 1724298"/>
              <a:gd name="connsiteX13" fmla="*/ 509650 w 1267560"/>
              <a:gd name="connsiteY13" fmla="*/ 1115065 h 1724298"/>
              <a:gd name="connsiteX14" fmla="*/ 611189 w 1267560"/>
              <a:gd name="connsiteY14" fmla="*/ 1115065 h 1724298"/>
              <a:gd name="connsiteX15" fmla="*/ 611189 w 1267560"/>
              <a:gd name="connsiteY15" fmla="*/ 1724298 h 1724298"/>
              <a:gd name="connsiteX16" fmla="*/ 814267 w 1267560"/>
              <a:gd name="connsiteY16" fmla="*/ 1724298 h 1724298"/>
              <a:gd name="connsiteX17" fmla="*/ 814267 w 1267560"/>
              <a:gd name="connsiteY17" fmla="*/ 614479 h 1724298"/>
              <a:gd name="connsiteX18" fmla="*/ 1235387 w 1267560"/>
              <a:gd name="connsiteY18" fmla="*/ 347058 h 1724298"/>
              <a:gd name="connsiteX19" fmla="*/ 1240053 w 1267560"/>
              <a:gd name="connsiteY19" fmla="*/ 26569 h 1724298"/>
              <a:gd name="connsiteX0" fmla="*/ 1240053 w 1267560"/>
              <a:gd name="connsiteY0" fmla="*/ 26569 h 1724298"/>
              <a:gd name="connsiteX1" fmla="*/ 1149683 w 1267560"/>
              <a:gd name="connsiteY1" fmla="*/ 169 h 1724298"/>
              <a:gd name="connsiteX2" fmla="*/ 1117314 w 1267560"/>
              <a:gd name="connsiteY2" fmla="*/ 147264 h 1724298"/>
              <a:gd name="connsiteX3" fmla="*/ 734728 w 1267560"/>
              <a:gd name="connsiteY3" fmla="*/ 404293 h 1724298"/>
              <a:gd name="connsiteX4" fmla="*/ 502204 w 1267560"/>
              <a:gd name="connsiteY4" fmla="*/ 404293 h 1724298"/>
              <a:gd name="connsiteX5" fmla="*/ 177280 w 1267560"/>
              <a:gd name="connsiteY5" fmla="*/ 624294 h 1724298"/>
              <a:gd name="connsiteX6" fmla="*/ 8049 w 1267560"/>
              <a:gd name="connsiteY6" fmla="*/ 1024696 h 1724298"/>
              <a:gd name="connsiteX7" fmla="*/ 61864 w 1267560"/>
              <a:gd name="connsiteY7" fmla="*/ 1157712 h 1724298"/>
              <a:gd name="connsiteX8" fmla="*/ 101464 w 1267560"/>
              <a:gd name="connsiteY8" fmla="*/ 1165835 h 1724298"/>
              <a:gd name="connsiteX9" fmla="*/ 194880 w 1267560"/>
              <a:gd name="connsiteY9" fmla="*/ 1104234 h 1724298"/>
              <a:gd name="connsiteX10" fmla="*/ 306573 w 1267560"/>
              <a:gd name="connsiteY10" fmla="*/ 841926 h 1724298"/>
              <a:gd name="connsiteX11" fmla="*/ 306573 w 1267560"/>
              <a:gd name="connsiteY11" fmla="*/ 1724298 h 1724298"/>
              <a:gd name="connsiteX12" fmla="*/ 509650 w 1267560"/>
              <a:gd name="connsiteY12" fmla="*/ 1724298 h 1724298"/>
              <a:gd name="connsiteX13" fmla="*/ 509650 w 1267560"/>
              <a:gd name="connsiteY13" fmla="*/ 1115065 h 1724298"/>
              <a:gd name="connsiteX14" fmla="*/ 611189 w 1267560"/>
              <a:gd name="connsiteY14" fmla="*/ 1115065 h 1724298"/>
              <a:gd name="connsiteX15" fmla="*/ 611189 w 1267560"/>
              <a:gd name="connsiteY15" fmla="*/ 1724298 h 1724298"/>
              <a:gd name="connsiteX16" fmla="*/ 814267 w 1267560"/>
              <a:gd name="connsiteY16" fmla="*/ 1724298 h 1724298"/>
              <a:gd name="connsiteX17" fmla="*/ 814267 w 1267560"/>
              <a:gd name="connsiteY17" fmla="*/ 614479 h 1724298"/>
              <a:gd name="connsiteX18" fmla="*/ 1235387 w 1267560"/>
              <a:gd name="connsiteY18" fmla="*/ 347058 h 1724298"/>
              <a:gd name="connsiteX19" fmla="*/ 1240053 w 1267560"/>
              <a:gd name="connsiteY19" fmla="*/ 26569 h 1724298"/>
              <a:gd name="connsiteX0" fmla="*/ 1235387 w 1249928"/>
              <a:gd name="connsiteY0" fmla="*/ 346889 h 1724129"/>
              <a:gd name="connsiteX1" fmla="*/ 1149683 w 1249928"/>
              <a:gd name="connsiteY1" fmla="*/ 0 h 1724129"/>
              <a:gd name="connsiteX2" fmla="*/ 1117314 w 1249928"/>
              <a:gd name="connsiteY2" fmla="*/ 147095 h 1724129"/>
              <a:gd name="connsiteX3" fmla="*/ 734728 w 1249928"/>
              <a:gd name="connsiteY3" fmla="*/ 404124 h 1724129"/>
              <a:gd name="connsiteX4" fmla="*/ 502204 w 1249928"/>
              <a:gd name="connsiteY4" fmla="*/ 404124 h 1724129"/>
              <a:gd name="connsiteX5" fmla="*/ 177280 w 1249928"/>
              <a:gd name="connsiteY5" fmla="*/ 624125 h 1724129"/>
              <a:gd name="connsiteX6" fmla="*/ 8049 w 1249928"/>
              <a:gd name="connsiteY6" fmla="*/ 1024527 h 1724129"/>
              <a:gd name="connsiteX7" fmla="*/ 61864 w 1249928"/>
              <a:gd name="connsiteY7" fmla="*/ 1157543 h 1724129"/>
              <a:gd name="connsiteX8" fmla="*/ 101464 w 1249928"/>
              <a:gd name="connsiteY8" fmla="*/ 1165666 h 1724129"/>
              <a:gd name="connsiteX9" fmla="*/ 194880 w 1249928"/>
              <a:gd name="connsiteY9" fmla="*/ 1104065 h 1724129"/>
              <a:gd name="connsiteX10" fmla="*/ 306573 w 1249928"/>
              <a:gd name="connsiteY10" fmla="*/ 841757 h 1724129"/>
              <a:gd name="connsiteX11" fmla="*/ 306573 w 1249928"/>
              <a:gd name="connsiteY11" fmla="*/ 1724129 h 1724129"/>
              <a:gd name="connsiteX12" fmla="*/ 509650 w 1249928"/>
              <a:gd name="connsiteY12" fmla="*/ 1724129 h 1724129"/>
              <a:gd name="connsiteX13" fmla="*/ 509650 w 1249928"/>
              <a:gd name="connsiteY13" fmla="*/ 1114896 h 1724129"/>
              <a:gd name="connsiteX14" fmla="*/ 611189 w 1249928"/>
              <a:gd name="connsiteY14" fmla="*/ 1114896 h 1724129"/>
              <a:gd name="connsiteX15" fmla="*/ 611189 w 1249928"/>
              <a:gd name="connsiteY15" fmla="*/ 1724129 h 1724129"/>
              <a:gd name="connsiteX16" fmla="*/ 814267 w 1249928"/>
              <a:gd name="connsiteY16" fmla="*/ 1724129 h 1724129"/>
              <a:gd name="connsiteX17" fmla="*/ 814267 w 1249928"/>
              <a:gd name="connsiteY17" fmla="*/ 614310 h 1724129"/>
              <a:gd name="connsiteX18" fmla="*/ 1235387 w 1249928"/>
              <a:gd name="connsiteY18" fmla="*/ 346889 h 1724129"/>
              <a:gd name="connsiteX0" fmla="*/ 1235387 w 1250534"/>
              <a:gd name="connsiteY0" fmla="*/ 200286 h 1577526"/>
              <a:gd name="connsiteX1" fmla="*/ 1117314 w 1250534"/>
              <a:gd name="connsiteY1" fmla="*/ 492 h 1577526"/>
              <a:gd name="connsiteX2" fmla="*/ 734728 w 1250534"/>
              <a:gd name="connsiteY2" fmla="*/ 257521 h 1577526"/>
              <a:gd name="connsiteX3" fmla="*/ 502204 w 1250534"/>
              <a:gd name="connsiteY3" fmla="*/ 257521 h 1577526"/>
              <a:gd name="connsiteX4" fmla="*/ 177280 w 1250534"/>
              <a:gd name="connsiteY4" fmla="*/ 477522 h 1577526"/>
              <a:gd name="connsiteX5" fmla="*/ 8049 w 1250534"/>
              <a:gd name="connsiteY5" fmla="*/ 877924 h 1577526"/>
              <a:gd name="connsiteX6" fmla="*/ 61864 w 1250534"/>
              <a:gd name="connsiteY6" fmla="*/ 1010940 h 1577526"/>
              <a:gd name="connsiteX7" fmla="*/ 101464 w 1250534"/>
              <a:gd name="connsiteY7" fmla="*/ 1019063 h 1577526"/>
              <a:gd name="connsiteX8" fmla="*/ 194880 w 1250534"/>
              <a:gd name="connsiteY8" fmla="*/ 957462 h 1577526"/>
              <a:gd name="connsiteX9" fmla="*/ 306573 w 1250534"/>
              <a:gd name="connsiteY9" fmla="*/ 695154 h 1577526"/>
              <a:gd name="connsiteX10" fmla="*/ 306573 w 1250534"/>
              <a:gd name="connsiteY10" fmla="*/ 1577526 h 1577526"/>
              <a:gd name="connsiteX11" fmla="*/ 509650 w 1250534"/>
              <a:gd name="connsiteY11" fmla="*/ 1577526 h 1577526"/>
              <a:gd name="connsiteX12" fmla="*/ 509650 w 1250534"/>
              <a:gd name="connsiteY12" fmla="*/ 968293 h 1577526"/>
              <a:gd name="connsiteX13" fmla="*/ 611189 w 1250534"/>
              <a:gd name="connsiteY13" fmla="*/ 968293 h 1577526"/>
              <a:gd name="connsiteX14" fmla="*/ 611189 w 1250534"/>
              <a:gd name="connsiteY14" fmla="*/ 1577526 h 1577526"/>
              <a:gd name="connsiteX15" fmla="*/ 814267 w 1250534"/>
              <a:gd name="connsiteY15" fmla="*/ 1577526 h 1577526"/>
              <a:gd name="connsiteX16" fmla="*/ 814267 w 1250534"/>
              <a:gd name="connsiteY16" fmla="*/ 467707 h 1577526"/>
              <a:gd name="connsiteX17" fmla="*/ 1235387 w 1250534"/>
              <a:gd name="connsiteY17" fmla="*/ 200286 h 157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50534" h="1577526">
                <a:moveTo>
                  <a:pt x="1235387" y="200286"/>
                </a:moveTo>
                <a:cubicBezTo>
                  <a:pt x="1285895" y="122417"/>
                  <a:pt x="1200757" y="-9047"/>
                  <a:pt x="1117314" y="492"/>
                </a:cubicBezTo>
                <a:lnTo>
                  <a:pt x="734728" y="257521"/>
                </a:lnTo>
                <a:lnTo>
                  <a:pt x="502204" y="257521"/>
                </a:lnTo>
                <a:cubicBezTo>
                  <a:pt x="343465" y="269368"/>
                  <a:pt x="209434" y="395276"/>
                  <a:pt x="177280" y="477522"/>
                </a:cubicBezTo>
                <a:cubicBezTo>
                  <a:pt x="169157" y="498845"/>
                  <a:pt x="71680" y="728662"/>
                  <a:pt x="8049" y="877924"/>
                </a:cubicBezTo>
                <a:cubicBezTo>
                  <a:pt x="-13775" y="929516"/>
                  <a:pt x="10306" y="989038"/>
                  <a:pt x="61864" y="1010940"/>
                </a:cubicBezTo>
                <a:cubicBezTo>
                  <a:pt x="74343" y="1016412"/>
                  <a:pt x="87838" y="1019181"/>
                  <a:pt x="101464" y="1019063"/>
                </a:cubicBezTo>
                <a:cubicBezTo>
                  <a:pt x="142127" y="1019086"/>
                  <a:pt x="178884" y="994849"/>
                  <a:pt x="194880" y="957462"/>
                </a:cubicBezTo>
                <a:lnTo>
                  <a:pt x="306573" y="695154"/>
                </a:lnTo>
                <a:lnTo>
                  <a:pt x="306573" y="1577526"/>
                </a:lnTo>
                <a:lnTo>
                  <a:pt x="509650" y="1577526"/>
                </a:lnTo>
                <a:lnTo>
                  <a:pt x="509650" y="968293"/>
                </a:lnTo>
                <a:lnTo>
                  <a:pt x="611189" y="968293"/>
                </a:lnTo>
                <a:lnTo>
                  <a:pt x="611189" y="1577526"/>
                </a:lnTo>
                <a:lnTo>
                  <a:pt x="814267" y="1577526"/>
                </a:lnTo>
                <a:lnTo>
                  <a:pt x="814267" y="467707"/>
                </a:lnTo>
                <a:lnTo>
                  <a:pt x="1235387" y="200286"/>
                </a:lnTo>
                <a:close/>
              </a:path>
            </a:pathLst>
          </a:custGeom>
          <a:solidFill>
            <a:srgbClr val="FF6600"/>
          </a:solidFill>
          <a:ln w="338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Freeform: Shape 10">
            <a:extLst>
              <a:ext uri="{FF2B5EF4-FFF2-40B4-BE49-F238E27FC236}">
                <a16:creationId xmlns:a16="http://schemas.microsoft.com/office/drawing/2014/main" id="{96E7EC47-2B5C-462C-9C33-DA3EE304E513}"/>
              </a:ext>
            </a:extLst>
          </p:cNvPr>
          <p:cNvSpPr/>
          <p:nvPr/>
        </p:nvSpPr>
        <p:spPr>
          <a:xfrm rot="21565382" flipH="1">
            <a:off x="11031681" y="1529732"/>
            <a:ext cx="810931" cy="1057193"/>
          </a:xfrm>
          <a:custGeom>
            <a:avLst/>
            <a:gdLst>
              <a:gd name="connsiteX0" fmla="*/ 885544 w 885543"/>
              <a:gd name="connsiteY0" fmla="*/ 170498 h 1960722"/>
              <a:gd name="connsiteX1" fmla="*/ 736358 w 885543"/>
              <a:gd name="connsiteY1" fmla="*/ 0 h 1960722"/>
              <a:gd name="connsiteX2" fmla="*/ 587173 w 885543"/>
              <a:gd name="connsiteY2" fmla="*/ 170498 h 1960722"/>
              <a:gd name="connsiteX3" fmla="*/ 715835 w 885543"/>
              <a:gd name="connsiteY3" fmla="*/ 379655 h 1960722"/>
              <a:gd name="connsiteX4" fmla="*/ 715046 w 885543"/>
              <a:gd name="connsiteY4" fmla="*/ 383620 h 1960722"/>
              <a:gd name="connsiteX5" fmla="*/ 737168 w 885543"/>
              <a:gd name="connsiteY5" fmla="*/ 538645 h 1960722"/>
              <a:gd name="connsiteX6" fmla="*/ 757670 w 885543"/>
              <a:gd name="connsiteY6" fmla="*/ 681990 h 1960722"/>
              <a:gd name="connsiteX7" fmla="*/ 737168 w 885543"/>
              <a:gd name="connsiteY7" fmla="*/ 825336 h 1960722"/>
              <a:gd name="connsiteX8" fmla="*/ 724551 w 885543"/>
              <a:gd name="connsiteY8" fmla="*/ 875015 h 1960722"/>
              <a:gd name="connsiteX9" fmla="*/ 690452 w 885543"/>
              <a:gd name="connsiteY9" fmla="*/ 893365 h 1960722"/>
              <a:gd name="connsiteX10" fmla="*/ 462582 w 885543"/>
              <a:gd name="connsiteY10" fmla="*/ 1129547 h 1960722"/>
              <a:gd name="connsiteX11" fmla="*/ 320770 w 885543"/>
              <a:gd name="connsiteY11" fmla="*/ 1129547 h 1960722"/>
              <a:gd name="connsiteX12" fmla="*/ 316039 w 885543"/>
              <a:gd name="connsiteY12" fmla="*/ 1129717 h 1960722"/>
              <a:gd name="connsiteX13" fmla="*/ 111570 w 885543"/>
              <a:gd name="connsiteY13" fmla="*/ 1268374 h 1960722"/>
              <a:gd name="connsiteX14" fmla="*/ 5115 w 885543"/>
              <a:gd name="connsiteY14" fmla="*/ 1520370 h 1960722"/>
              <a:gd name="connsiteX15" fmla="*/ 38938 w 885543"/>
              <a:gd name="connsiteY15" fmla="*/ 1604233 h 1960722"/>
              <a:gd name="connsiteX16" fmla="*/ 122801 w 885543"/>
              <a:gd name="connsiteY16" fmla="*/ 1570411 h 1960722"/>
              <a:gd name="connsiteX17" fmla="*/ 192897 w 885543"/>
              <a:gd name="connsiteY17" fmla="*/ 1405092 h 1960722"/>
              <a:gd name="connsiteX18" fmla="*/ 192897 w 885543"/>
              <a:gd name="connsiteY18" fmla="*/ 1524867 h 1960722"/>
              <a:gd name="connsiteX19" fmla="*/ 106561 w 885543"/>
              <a:gd name="connsiteY19" fmla="*/ 1726288 h 1960722"/>
              <a:gd name="connsiteX20" fmla="*/ 192897 w 885543"/>
              <a:gd name="connsiteY20" fmla="*/ 1726288 h 1960722"/>
              <a:gd name="connsiteX21" fmla="*/ 192897 w 885543"/>
              <a:gd name="connsiteY21" fmla="*/ 1960722 h 1960722"/>
              <a:gd name="connsiteX22" fmla="*/ 320770 w 885543"/>
              <a:gd name="connsiteY22" fmla="*/ 1960722 h 1960722"/>
              <a:gd name="connsiteX23" fmla="*/ 320770 w 885543"/>
              <a:gd name="connsiteY23" fmla="*/ 1726288 h 1960722"/>
              <a:gd name="connsiteX24" fmla="*/ 384707 w 885543"/>
              <a:gd name="connsiteY24" fmla="*/ 1726288 h 1960722"/>
              <a:gd name="connsiteX25" fmla="*/ 384707 w 885543"/>
              <a:gd name="connsiteY25" fmla="*/ 1960722 h 1960722"/>
              <a:gd name="connsiteX26" fmla="*/ 512580 w 885543"/>
              <a:gd name="connsiteY26" fmla="*/ 1960722 h 1960722"/>
              <a:gd name="connsiteX27" fmla="*/ 512580 w 885543"/>
              <a:gd name="connsiteY27" fmla="*/ 1726288 h 1960722"/>
              <a:gd name="connsiteX28" fmla="*/ 596742 w 885543"/>
              <a:gd name="connsiteY28" fmla="*/ 1726288 h 1960722"/>
              <a:gd name="connsiteX29" fmla="*/ 512580 w 885543"/>
              <a:gd name="connsiteY29" fmla="*/ 1529875 h 1960722"/>
              <a:gd name="connsiteX30" fmla="*/ 512580 w 885543"/>
              <a:gd name="connsiteY30" fmla="*/ 1261895 h 1960722"/>
              <a:gd name="connsiteX31" fmla="*/ 782371 w 885543"/>
              <a:gd name="connsiteY31" fmla="*/ 982109 h 1960722"/>
              <a:gd name="connsiteX32" fmla="*/ 780688 w 885543"/>
              <a:gd name="connsiteY32" fmla="*/ 891724 h 1960722"/>
              <a:gd name="connsiteX33" fmla="*/ 766600 w 885543"/>
              <a:gd name="connsiteY33" fmla="*/ 881750 h 1960722"/>
              <a:gd name="connsiteX34" fmla="*/ 778130 w 885543"/>
              <a:gd name="connsiteY34" fmla="*/ 836994 h 1960722"/>
              <a:gd name="connsiteX35" fmla="*/ 800295 w 885543"/>
              <a:gd name="connsiteY35" fmla="*/ 681990 h 1960722"/>
              <a:gd name="connsiteX36" fmla="*/ 778173 w 885543"/>
              <a:gd name="connsiteY36" fmla="*/ 526965 h 1960722"/>
              <a:gd name="connsiteX37" fmla="*/ 757670 w 885543"/>
              <a:gd name="connsiteY37" fmla="*/ 383620 h 1960722"/>
              <a:gd name="connsiteX38" fmla="*/ 756861 w 885543"/>
              <a:gd name="connsiteY38" fmla="*/ 379655 h 1960722"/>
              <a:gd name="connsiteX39" fmla="*/ 885544 w 885543"/>
              <a:gd name="connsiteY39" fmla="*/ 170498 h 1960722"/>
              <a:gd name="connsiteX0" fmla="*/ 885544 w 885544"/>
              <a:gd name="connsiteY0" fmla="*/ 26145 h 1816369"/>
              <a:gd name="connsiteX1" fmla="*/ 587173 w 885544"/>
              <a:gd name="connsiteY1" fmla="*/ 26145 h 1816369"/>
              <a:gd name="connsiteX2" fmla="*/ 715835 w 885544"/>
              <a:gd name="connsiteY2" fmla="*/ 235302 h 1816369"/>
              <a:gd name="connsiteX3" fmla="*/ 715046 w 885544"/>
              <a:gd name="connsiteY3" fmla="*/ 239267 h 1816369"/>
              <a:gd name="connsiteX4" fmla="*/ 737168 w 885544"/>
              <a:gd name="connsiteY4" fmla="*/ 394292 h 1816369"/>
              <a:gd name="connsiteX5" fmla="*/ 757670 w 885544"/>
              <a:gd name="connsiteY5" fmla="*/ 537637 h 1816369"/>
              <a:gd name="connsiteX6" fmla="*/ 737168 w 885544"/>
              <a:gd name="connsiteY6" fmla="*/ 680983 h 1816369"/>
              <a:gd name="connsiteX7" fmla="*/ 724551 w 885544"/>
              <a:gd name="connsiteY7" fmla="*/ 730662 h 1816369"/>
              <a:gd name="connsiteX8" fmla="*/ 690452 w 885544"/>
              <a:gd name="connsiteY8" fmla="*/ 749012 h 1816369"/>
              <a:gd name="connsiteX9" fmla="*/ 462582 w 885544"/>
              <a:gd name="connsiteY9" fmla="*/ 985194 h 1816369"/>
              <a:gd name="connsiteX10" fmla="*/ 320770 w 885544"/>
              <a:gd name="connsiteY10" fmla="*/ 985194 h 1816369"/>
              <a:gd name="connsiteX11" fmla="*/ 316039 w 885544"/>
              <a:gd name="connsiteY11" fmla="*/ 985364 h 1816369"/>
              <a:gd name="connsiteX12" fmla="*/ 111570 w 885544"/>
              <a:gd name="connsiteY12" fmla="*/ 1124021 h 1816369"/>
              <a:gd name="connsiteX13" fmla="*/ 5115 w 885544"/>
              <a:gd name="connsiteY13" fmla="*/ 1376017 h 1816369"/>
              <a:gd name="connsiteX14" fmla="*/ 38938 w 885544"/>
              <a:gd name="connsiteY14" fmla="*/ 1459880 h 1816369"/>
              <a:gd name="connsiteX15" fmla="*/ 122801 w 885544"/>
              <a:gd name="connsiteY15" fmla="*/ 1426058 h 1816369"/>
              <a:gd name="connsiteX16" fmla="*/ 192897 w 885544"/>
              <a:gd name="connsiteY16" fmla="*/ 1260739 h 1816369"/>
              <a:gd name="connsiteX17" fmla="*/ 192897 w 885544"/>
              <a:gd name="connsiteY17" fmla="*/ 1380514 h 1816369"/>
              <a:gd name="connsiteX18" fmla="*/ 106561 w 885544"/>
              <a:gd name="connsiteY18" fmla="*/ 1581935 h 1816369"/>
              <a:gd name="connsiteX19" fmla="*/ 192897 w 885544"/>
              <a:gd name="connsiteY19" fmla="*/ 1581935 h 1816369"/>
              <a:gd name="connsiteX20" fmla="*/ 192897 w 885544"/>
              <a:gd name="connsiteY20" fmla="*/ 1816369 h 1816369"/>
              <a:gd name="connsiteX21" fmla="*/ 320770 w 885544"/>
              <a:gd name="connsiteY21" fmla="*/ 1816369 h 1816369"/>
              <a:gd name="connsiteX22" fmla="*/ 320770 w 885544"/>
              <a:gd name="connsiteY22" fmla="*/ 1581935 h 1816369"/>
              <a:gd name="connsiteX23" fmla="*/ 384707 w 885544"/>
              <a:gd name="connsiteY23" fmla="*/ 1581935 h 1816369"/>
              <a:gd name="connsiteX24" fmla="*/ 384707 w 885544"/>
              <a:gd name="connsiteY24" fmla="*/ 1816369 h 1816369"/>
              <a:gd name="connsiteX25" fmla="*/ 512580 w 885544"/>
              <a:gd name="connsiteY25" fmla="*/ 1816369 h 1816369"/>
              <a:gd name="connsiteX26" fmla="*/ 512580 w 885544"/>
              <a:gd name="connsiteY26" fmla="*/ 1581935 h 1816369"/>
              <a:gd name="connsiteX27" fmla="*/ 596742 w 885544"/>
              <a:gd name="connsiteY27" fmla="*/ 1581935 h 1816369"/>
              <a:gd name="connsiteX28" fmla="*/ 512580 w 885544"/>
              <a:gd name="connsiteY28" fmla="*/ 1385522 h 1816369"/>
              <a:gd name="connsiteX29" fmla="*/ 512580 w 885544"/>
              <a:gd name="connsiteY29" fmla="*/ 1117542 h 1816369"/>
              <a:gd name="connsiteX30" fmla="*/ 782371 w 885544"/>
              <a:gd name="connsiteY30" fmla="*/ 837756 h 1816369"/>
              <a:gd name="connsiteX31" fmla="*/ 780688 w 885544"/>
              <a:gd name="connsiteY31" fmla="*/ 747371 h 1816369"/>
              <a:gd name="connsiteX32" fmla="*/ 766600 w 885544"/>
              <a:gd name="connsiteY32" fmla="*/ 737397 h 1816369"/>
              <a:gd name="connsiteX33" fmla="*/ 778130 w 885544"/>
              <a:gd name="connsiteY33" fmla="*/ 692641 h 1816369"/>
              <a:gd name="connsiteX34" fmla="*/ 800295 w 885544"/>
              <a:gd name="connsiteY34" fmla="*/ 537637 h 1816369"/>
              <a:gd name="connsiteX35" fmla="*/ 778173 w 885544"/>
              <a:gd name="connsiteY35" fmla="*/ 382612 h 1816369"/>
              <a:gd name="connsiteX36" fmla="*/ 757670 w 885544"/>
              <a:gd name="connsiteY36" fmla="*/ 239267 h 1816369"/>
              <a:gd name="connsiteX37" fmla="*/ 756861 w 885544"/>
              <a:gd name="connsiteY37" fmla="*/ 235302 h 1816369"/>
              <a:gd name="connsiteX38" fmla="*/ 885544 w 885544"/>
              <a:gd name="connsiteY38" fmla="*/ 26145 h 1816369"/>
              <a:gd name="connsiteX0" fmla="*/ 885544 w 885544"/>
              <a:gd name="connsiteY0" fmla="*/ 0 h 1790224"/>
              <a:gd name="connsiteX1" fmla="*/ 715835 w 885544"/>
              <a:gd name="connsiteY1" fmla="*/ 209157 h 1790224"/>
              <a:gd name="connsiteX2" fmla="*/ 715046 w 885544"/>
              <a:gd name="connsiteY2" fmla="*/ 213122 h 1790224"/>
              <a:gd name="connsiteX3" fmla="*/ 737168 w 885544"/>
              <a:gd name="connsiteY3" fmla="*/ 368147 h 1790224"/>
              <a:gd name="connsiteX4" fmla="*/ 757670 w 885544"/>
              <a:gd name="connsiteY4" fmla="*/ 511492 h 1790224"/>
              <a:gd name="connsiteX5" fmla="*/ 737168 w 885544"/>
              <a:gd name="connsiteY5" fmla="*/ 654838 h 1790224"/>
              <a:gd name="connsiteX6" fmla="*/ 724551 w 885544"/>
              <a:gd name="connsiteY6" fmla="*/ 704517 h 1790224"/>
              <a:gd name="connsiteX7" fmla="*/ 690452 w 885544"/>
              <a:gd name="connsiteY7" fmla="*/ 722867 h 1790224"/>
              <a:gd name="connsiteX8" fmla="*/ 462582 w 885544"/>
              <a:gd name="connsiteY8" fmla="*/ 959049 h 1790224"/>
              <a:gd name="connsiteX9" fmla="*/ 320770 w 885544"/>
              <a:gd name="connsiteY9" fmla="*/ 959049 h 1790224"/>
              <a:gd name="connsiteX10" fmla="*/ 316039 w 885544"/>
              <a:gd name="connsiteY10" fmla="*/ 959219 h 1790224"/>
              <a:gd name="connsiteX11" fmla="*/ 111570 w 885544"/>
              <a:gd name="connsiteY11" fmla="*/ 1097876 h 1790224"/>
              <a:gd name="connsiteX12" fmla="*/ 5115 w 885544"/>
              <a:gd name="connsiteY12" fmla="*/ 1349872 h 1790224"/>
              <a:gd name="connsiteX13" fmla="*/ 38938 w 885544"/>
              <a:gd name="connsiteY13" fmla="*/ 1433735 h 1790224"/>
              <a:gd name="connsiteX14" fmla="*/ 122801 w 885544"/>
              <a:gd name="connsiteY14" fmla="*/ 1399913 h 1790224"/>
              <a:gd name="connsiteX15" fmla="*/ 192897 w 885544"/>
              <a:gd name="connsiteY15" fmla="*/ 1234594 h 1790224"/>
              <a:gd name="connsiteX16" fmla="*/ 192897 w 885544"/>
              <a:gd name="connsiteY16" fmla="*/ 1354369 h 1790224"/>
              <a:gd name="connsiteX17" fmla="*/ 106561 w 885544"/>
              <a:gd name="connsiteY17" fmla="*/ 1555790 h 1790224"/>
              <a:gd name="connsiteX18" fmla="*/ 192897 w 885544"/>
              <a:gd name="connsiteY18" fmla="*/ 1555790 h 1790224"/>
              <a:gd name="connsiteX19" fmla="*/ 192897 w 885544"/>
              <a:gd name="connsiteY19" fmla="*/ 1790224 h 1790224"/>
              <a:gd name="connsiteX20" fmla="*/ 320770 w 885544"/>
              <a:gd name="connsiteY20" fmla="*/ 1790224 h 1790224"/>
              <a:gd name="connsiteX21" fmla="*/ 320770 w 885544"/>
              <a:gd name="connsiteY21" fmla="*/ 1555790 h 1790224"/>
              <a:gd name="connsiteX22" fmla="*/ 384707 w 885544"/>
              <a:gd name="connsiteY22" fmla="*/ 1555790 h 1790224"/>
              <a:gd name="connsiteX23" fmla="*/ 384707 w 885544"/>
              <a:gd name="connsiteY23" fmla="*/ 1790224 h 1790224"/>
              <a:gd name="connsiteX24" fmla="*/ 512580 w 885544"/>
              <a:gd name="connsiteY24" fmla="*/ 1790224 h 1790224"/>
              <a:gd name="connsiteX25" fmla="*/ 512580 w 885544"/>
              <a:gd name="connsiteY25" fmla="*/ 1555790 h 1790224"/>
              <a:gd name="connsiteX26" fmla="*/ 596742 w 885544"/>
              <a:gd name="connsiteY26" fmla="*/ 1555790 h 1790224"/>
              <a:gd name="connsiteX27" fmla="*/ 512580 w 885544"/>
              <a:gd name="connsiteY27" fmla="*/ 1359377 h 1790224"/>
              <a:gd name="connsiteX28" fmla="*/ 512580 w 885544"/>
              <a:gd name="connsiteY28" fmla="*/ 1091397 h 1790224"/>
              <a:gd name="connsiteX29" fmla="*/ 782371 w 885544"/>
              <a:gd name="connsiteY29" fmla="*/ 811611 h 1790224"/>
              <a:gd name="connsiteX30" fmla="*/ 780688 w 885544"/>
              <a:gd name="connsiteY30" fmla="*/ 721226 h 1790224"/>
              <a:gd name="connsiteX31" fmla="*/ 766600 w 885544"/>
              <a:gd name="connsiteY31" fmla="*/ 711252 h 1790224"/>
              <a:gd name="connsiteX32" fmla="*/ 778130 w 885544"/>
              <a:gd name="connsiteY32" fmla="*/ 666496 h 1790224"/>
              <a:gd name="connsiteX33" fmla="*/ 800295 w 885544"/>
              <a:gd name="connsiteY33" fmla="*/ 511492 h 1790224"/>
              <a:gd name="connsiteX34" fmla="*/ 778173 w 885544"/>
              <a:gd name="connsiteY34" fmla="*/ 356467 h 1790224"/>
              <a:gd name="connsiteX35" fmla="*/ 757670 w 885544"/>
              <a:gd name="connsiteY35" fmla="*/ 213122 h 1790224"/>
              <a:gd name="connsiteX36" fmla="*/ 756861 w 885544"/>
              <a:gd name="connsiteY36" fmla="*/ 209157 h 1790224"/>
              <a:gd name="connsiteX37" fmla="*/ 885544 w 885544"/>
              <a:gd name="connsiteY37" fmla="*/ 0 h 1790224"/>
              <a:gd name="connsiteX0" fmla="*/ 756861 w 800388"/>
              <a:gd name="connsiteY0" fmla="*/ 496 h 1581563"/>
              <a:gd name="connsiteX1" fmla="*/ 715835 w 800388"/>
              <a:gd name="connsiteY1" fmla="*/ 496 h 1581563"/>
              <a:gd name="connsiteX2" fmla="*/ 715046 w 800388"/>
              <a:gd name="connsiteY2" fmla="*/ 4461 h 1581563"/>
              <a:gd name="connsiteX3" fmla="*/ 737168 w 800388"/>
              <a:gd name="connsiteY3" fmla="*/ 159486 h 1581563"/>
              <a:gd name="connsiteX4" fmla="*/ 757670 w 800388"/>
              <a:gd name="connsiteY4" fmla="*/ 302831 h 1581563"/>
              <a:gd name="connsiteX5" fmla="*/ 737168 w 800388"/>
              <a:gd name="connsiteY5" fmla="*/ 446177 h 1581563"/>
              <a:gd name="connsiteX6" fmla="*/ 724551 w 800388"/>
              <a:gd name="connsiteY6" fmla="*/ 495856 h 1581563"/>
              <a:gd name="connsiteX7" fmla="*/ 690452 w 800388"/>
              <a:gd name="connsiteY7" fmla="*/ 514206 h 1581563"/>
              <a:gd name="connsiteX8" fmla="*/ 462582 w 800388"/>
              <a:gd name="connsiteY8" fmla="*/ 750388 h 1581563"/>
              <a:gd name="connsiteX9" fmla="*/ 320770 w 800388"/>
              <a:gd name="connsiteY9" fmla="*/ 750388 h 1581563"/>
              <a:gd name="connsiteX10" fmla="*/ 316039 w 800388"/>
              <a:gd name="connsiteY10" fmla="*/ 750558 h 1581563"/>
              <a:gd name="connsiteX11" fmla="*/ 111570 w 800388"/>
              <a:gd name="connsiteY11" fmla="*/ 889215 h 1581563"/>
              <a:gd name="connsiteX12" fmla="*/ 5115 w 800388"/>
              <a:gd name="connsiteY12" fmla="*/ 1141211 h 1581563"/>
              <a:gd name="connsiteX13" fmla="*/ 38938 w 800388"/>
              <a:gd name="connsiteY13" fmla="*/ 1225074 h 1581563"/>
              <a:gd name="connsiteX14" fmla="*/ 122801 w 800388"/>
              <a:gd name="connsiteY14" fmla="*/ 1191252 h 1581563"/>
              <a:gd name="connsiteX15" fmla="*/ 192897 w 800388"/>
              <a:gd name="connsiteY15" fmla="*/ 1025933 h 1581563"/>
              <a:gd name="connsiteX16" fmla="*/ 192897 w 800388"/>
              <a:gd name="connsiteY16" fmla="*/ 1145708 h 1581563"/>
              <a:gd name="connsiteX17" fmla="*/ 106561 w 800388"/>
              <a:gd name="connsiteY17" fmla="*/ 1347129 h 1581563"/>
              <a:gd name="connsiteX18" fmla="*/ 192897 w 800388"/>
              <a:gd name="connsiteY18" fmla="*/ 1347129 h 1581563"/>
              <a:gd name="connsiteX19" fmla="*/ 192897 w 800388"/>
              <a:gd name="connsiteY19" fmla="*/ 1581563 h 1581563"/>
              <a:gd name="connsiteX20" fmla="*/ 320770 w 800388"/>
              <a:gd name="connsiteY20" fmla="*/ 1581563 h 1581563"/>
              <a:gd name="connsiteX21" fmla="*/ 320770 w 800388"/>
              <a:gd name="connsiteY21" fmla="*/ 1347129 h 1581563"/>
              <a:gd name="connsiteX22" fmla="*/ 384707 w 800388"/>
              <a:gd name="connsiteY22" fmla="*/ 1347129 h 1581563"/>
              <a:gd name="connsiteX23" fmla="*/ 384707 w 800388"/>
              <a:gd name="connsiteY23" fmla="*/ 1581563 h 1581563"/>
              <a:gd name="connsiteX24" fmla="*/ 512580 w 800388"/>
              <a:gd name="connsiteY24" fmla="*/ 1581563 h 1581563"/>
              <a:gd name="connsiteX25" fmla="*/ 512580 w 800388"/>
              <a:gd name="connsiteY25" fmla="*/ 1347129 h 1581563"/>
              <a:gd name="connsiteX26" fmla="*/ 596742 w 800388"/>
              <a:gd name="connsiteY26" fmla="*/ 1347129 h 1581563"/>
              <a:gd name="connsiteX27" fmla="*/ 512580 w 800388"/>
              <a:gd name="connsiteY27" fmla="*/ 1150716 h 1581563"/>
              <a:gd name="connsiteX28" fmla="*/ 512580 w 800388"/>
              <a:gd name="connsiteY28" fmla="*/ 882736 h 1581563"/>
              <a:gd name="connsiteX29" fmla="*/ 782371 w 800388"/>
              <a:gd name="connsiteY29" fmla="*/ 602950 h 1581563"/>
              <a:gd name="connsiteX30" fmla="*/ 780688 w 800388"/>
              <a:gd name="connsiteY30" fmla="*/ 512565 h 1581563"/>
              <a:gd name="connsiteX31" fmla="*/ 766600 w 800388"/>
              <a:gd name="connsiteY31" fmla="*/ 502591 h 1581563"/>
              <a:gd name="connsiteX32" fmla="*/ 778130 w 800388"/>
              <a:gd name="connsiteY32" fmla="*/ 457835 h 1581563"/>
              <a:gd name="connsiteX33" fmla="*/ 800295 w 800388"/>
              <a:gd name="connsiteY33" fmla="*/ 302831 h 1581563"/>
              <a:gd name="connsiteX34" fmla="*/ 778173 w 800388"/>
              <a:gd name="connsiteY34" fmla="*/ 147806 h 1581563"/>
              <a:gd name="connsiteX35" fmla="*/ 757670 w 800388"/>
              <a:gd name="connsiteY35" fmla="*/ 4461 h 1581563"/>
              <a:gd name="connsiteX36" fmla="*/ 756861 w 800388"/>
              <a:gd name="connsiteY36" fmla="*/ 496 h 1581563"/>
              <a:gd name="connsiteX0" fmla="*/ 757670 w 800388"/>
              <a:gd name="connsiteY0" fmla="*/ 12044 h 1589146"/>
              <a:gd name="connsiteX1" fmla="*/ 715835 w 800388"/>
              <a:gd name="connsiteY1" fmla="*/ 8079 h 1589146"/>
              <a:gd name="connsiteX2" fmla="*/ 715046 w 800388"/>
              <a:gd name="connsiteY2" fmla="*/ 12044 h 1589146"/>
              <a:gd name="connsiteX3" fmla="*/ 737168 w 800388"/>
              <a:gd name="connsiteY3" fmla="*/ 167069 h 1589146"/>
              <a:gd name="connsiteX4" fmla="*/ 757670 w 800388"/>
              <a:gd name="connsiteY4" fmla="*/ 310414 h 1589146"/>
              <a:gd name="connsiteX5" fmla="*/ 737168 w 800388"/>
              <a:gd name="connsiteY5" fmla="*/ 453760 h 1589146"/>
              <a:gd name="connsiteX6" fmla="*/ 724551 w 800388"/>
              <a:gd name="connsiteY6" fmla="*/ 503439 h 1589146"/>
              <a:gd name="connsiteX7" fmla="*/ 690452 w 800388"/>
              <a:gd name="connsiteY7" fmla="*/ 521789 h 1589146"/>
              <a:gd name="connsiteX8" fmla="*/ 462582 w 800388"/>
              <a:gd name="connsiteY8" fmla="*/ 757971 h 1589146"/>
              <a:gd name="connsiteX9" fmla="*/ 320770 w 800388"/>
              <a:gd name="connsiteY9" fmla="*/ 757971 h 1589146"/>
              <a:gd name="connsiteX10" fmla="*/ 316039 w 800388"/>
              <a:gd name="connsiteY10" fmla="*/ 758141 h 1589146"/>
              <a:gd name="connsiteX11" fmla="*/ 111570 w 800388"/>
              <a:gd name="connsiteY11" fmla="*/ 896798 h 1589146"/>
              <a:gd name="connsiteX12" fmla="*/ 5115 w 800388"/>
              <a:gd name="connsiteY12" fmla="*/ 1148794 h 1589146"/>
              <a:gd name="connsiteX13" fmla="*/ 38938 w 800388"/>
              <a:gd name="connsiteY13" fmla="*/ 1232657 h 1589146"/>
              <a:gd name="connsiteX14" fmla="*/ 122801 w 800388"/>
              <a:gd name="connsiteY14" fmla="*/ 1198835 h 1589146"/>
              <a:gd name="connsiteX15" fmla="*/ 192897 w 800388"/>
              <a:gd name="connsiteY15" fmla="*/ 1033516 h 1589146"/>
              <a:gd name="connsiteX16" fmla="*/ 192897 w 800388"/>
              <a:gd name="connsiteY16" fmla="*/ 1153291 h 1589146"/>
              <a:gd name="connsiteX17" fmla="*/ 106561 w 800388"/>
              <a:gd name="connsiteY17" fmla="*/ 1354712 h 1589146"/>
              <a:gd name="connsiteX18" fmla="*/ 192897 w 800388"/>
              <a:gd name="connsiteY18" fmla="*/ 1354712 h 1589146"/>
              <a:gd name="connsiteX19" fmla="*/ 192897 w 800388"/>
              <a:gd name="connsiteY19" fmla="*/ 1589146 h 1589146"/>
              <a:gd name="connsiteX20" fmla="*/ 320770 w 800388"/>
              <a:gd name="connsiteY20" fmla="*/ 1589146 h 1589146"/>
              <a:gd name="connsiteX21" fmla="*/ 320770 w 800388"/>
              <a:gd name="connsiteY21" fmla="*/ 1354712 h 1589146"/>
              <a:gd name="connsiteX22" fmla="*/ 384707 w 800388"/>
              <a:gd name="connsiteY22" fmla="*/ 1354712 h 1589146"/>
              <a:gd name="connsiteX23" fmla="*/ 384707 w 800388"/>
              <a:gd name="connsiteY23" fmla="*/ 1589146 h 1589146"/>
              <a:gd name="connsiteX24" fmla="*/ 512580 w 800388"/>
              <a:gd name="connsiteY24" fmla="*/ 1589146 h 1589146"/>
              <a:gd name="connsiteX25" fmla="*/ 512580 w 800388"/>
              <a:gd name="connsiteY25" fmla="*/ 1354712 h 1589146"/>
              <a:gd name="connsiteX26" fmla="*/ 596742 w 800388"/>
              <a:gd name="connsiteY26" fmla="*/ 1354712 h 1589146"/>
              <a:gd name="connsiteX27" fmla="*/ 512580 w 800388"/>
              <a:gd name="connsiteY27" fmla="*/ 1158299 h 1589146"/>
              <a:gd name="connsiteX28" fmla="*/ 512580 w 800388"/>
              <a:gd name="connsiteY28" fmla="*/ 890319 h 1589146"/>
              <a:gd name="connsiteX29" fmla="*/ 782371 w 800388"/>
              <a:gd name="connsiteY29" fmla="*/ 610533 h 1589146"/>
              <a:gd name="connsiteX30" fmla="*/ 780688 w 800388"/>
              <a:gd name="connsiteY30" fmla="*/ 520148 h 1589146"/>
              <a:gd name="connsiteX31" fmla="*/ 766600 w 800388"/>
              <a:gd name="connsiteY31" fmla="*/ 510174 h 1589146"/>
              <a:gd name="connsiteX32" fmla="*/ 778130 w 800388"/>
              <a:gd name="connsiteY32" fmla="*/ 465418 h 1589146"/>
              <a:gd name="connsiteX33" fmla="*/ 800295 w 800388"/>
              <a:gd name="connsiteY33" fmla="*/ 310414 h 1589146"/>
              <a:gd name="connsiteX34" fmla="*/ 778173 w 800388"/>
              <a:gd name="connsiteY34" fmla="*/ 155389 h 1589146"/>
              <a:gd name="connsiteX35" fmla="*/ 757670 w 800388"/>
              <a:gd name="connsiteY35" fmla="*/ 12044 h 1589146"/>
              <a:gd name="connsiteX0" fmla="*/ 757670 w 800388"/>
              <a:gd name="connsiteY0" fmla="*/ 12044 h 1589146"/>
              <a:gd name="connsiteX1" fmla="*/ 715835 w 800388"/>
              <a:gd name="connsiteY1" fmla="*/ 8079 h 1589146"/>
              <a:gd name="connsiteX2" fmla="*/ 737168 w 800388"/>
              <a:gd name="connsiteY2" fmla="*/ 167069 h 1589146"/>
              <a:gd name="connsiteX3" fmla="*/ 757670 w 800388"/>
              <a:gd name="connsiteY3" fmla="*/ 310414 h 1589146"/>
              <a:gd name="connsiteX4" fmla="*/ 737168 w 800388"/>
              <a:gd name="connsiteY4" fmla="*/ 453760 h 1589146"/>
              <a:gd name="connsiteX5" fmla="*/ 724551 w 800388"/>
              <a:gd name="connsiteY5" fmla="*/ 503439 h 1589146"/>
              <a:gd name="connsiteX6" fmla="*/ 690452 w 800388"/>
              <a:gd name="connsiteY6" fmla="*/ 521789 h 1589146"/>
              <a:gd name="connsiteX7" fmla="*/ 462582 w 800388"/>
              <a:gd name="connsiteY7" fmla="*/ 757971 h 1589146"/>
              <a:gd name="connsiteX8" fmla="*/ 320770 w 800388"/>
              <a:gd name="connsiteY8" fmla="*/ 757971 h 1589146"/>
              <a:gd name="connsiteX9" fmla="*/ 316039 w 800388"/>
              <a:gd name="connsiteY9" fmla="*/ 758141 h 1589146"/>
              <a:gd name="connsiteX10" fmla="*/ 111570 w 800388"/>
              <a:gd name="connsiteY10" fmla="*/ 896798 h 1589146"/>
              <a:gd name="connsiteX11" fmla="*/ 5115 w 800388"/>
              <a:gd name="connsiteY11" fmla="*/ 1148794 h 1589146"/>
              <a:gd name="connsiteX12" fmla="*/ 38938 w 800388"/>
              <a:gd name="connsiteY12" fmla="*/ 1232657 h 1589146"/>
              <a:gd name="connsiteX13" fmla="*/ 122801 w 800388"/>
              <a:gd name="connsiteY13" fmla="*/ 1198835 h 1589146"/>
              <a:gd name="connsiteX14" fmla="*/ 192897 w 800388"/>
              <a:gd name="connsiteY14" fmla="*/ 1033516 h 1589146"/>
              <a:gd name="connsiteX15" fmla="*/ 192897 w 800388"/>
              <a:gd name="connsiteY15" fmla="*/ 1153291 h 1589146"/>
              <a:gd name="connsiteX16" fmla="*/ 106561 w 800388"/>
              <a:gd name="connsiteY16" fmla="*/ 1354712 h 1589146"/>
              <a:gd name="connsiteX17" fmla="*/ 192897 w 800388"/>
              <a:gd name="connsiteY17" fmla="*/ 1354712 h 1589146"/>
              <a:gd name="connsiteX18" fmla="*/ 192897 w 800388"/>
              <a:gd name="connsiteY18" fmla="*/ 1589146 h 1589146"/>
              <a:gd name="connsiteX19" fmla="*/ 320770 w 800388"/>
              <a:gd name="connsiteY19" fmla="*/ 1589146 h 1589146"/>
              <a:gd name="connsiteX20" fmla="*/ 320770 w 800388"/>
              <a:gd name="connsiteY20" fmla="*/ 1354712 h 1589146"/>
              <a:gd name="connsiteX21" fmla="*/ 384707 w 800388"/>
              <a:gd name="connsiteY21" fmla="*/ 1354712 h 1589146"/>
              <a:gd name="connsiteX22" fmla="*/ 384707 w 800388"/>
              <a:gd name="connsiteY22" fmla="*/ 1589146 h 1589146"/>
              <a:gd name="connsiteX23" fmla="*/ 512580 w 800388"/>
              <a:gd name="connsiteY23" fmla="*/ 1589146 h 1589146"/>
              <a:gd name="connsiteX24" fmla="*/ 512580 w 800388"/>
              <a:gd name="connsiteY24" fmla="*/ 1354712 h 1589146"/>
              <a:gd name="connsiteX25" fmla="*/ 596742 w 800388"/>
              <a:gd name="connsiteY25" fmla="*/ 1354712 h 1589146"/>
              <a:gd name="connsiteX26" fmla="*/ 512580 w 800388"/>
              <a:gd name="connsiteY26" fmla="*/ 1158299 h 1589146"/>
              <a:gd name="connsiteX27" fmla="*/ 512580 w 800388"/>
              <a:gd name="connsiteY27" fmla="*/ 890319 h 1589146"/>
              <a:gd name="connsiteX28" fmla="*/ 782371 w 800388"/>
              <a:gd name="connsiteY28" fmla="*/ 610533 h 1589146"/>
              <a:gd name="connsiteX29" fmla="*/ 780688 w 800388"/>
              <a:gd name="connsiteY29" fmla="*/ 520148 h 1589146"/>
              <a:gd name="connsiteX30" fmla="*/ 766600 w 800388"/>
              <a:gd name="connsiteY30" fmla="*/ 510174 h 1589146"/>
              <a:gd name="connsiteX31" fmla="*/ 778130 w 800388"/>
              <a:gd name="connsiteY31" fmla="*/ 465418 h 1589146"/>
              <a:gd name="connsiteX32" fmla="*/ 800295 w 800388"/>
              <a:gd name="connsiteY32" fmla="*/ 310414 h 1589146"/>
              <a:gd name="connsiteX33" fmla="*/ 778173 w 800388"/>
              <a:gd name="connsiteY33" fmla="*/ 155389 h 1589146"/>
              <a:gd name="connsiteX34" fmla="*/ 757670 w 800388"/>
              <a:gd name="connsiteY34" fmla="*/ 12044 h 1589146"/>
              <a:gd name="connsiteX0" fmla="*/ 778173 w 800388"/>
              <a:gd name="connsiteY0" fmla="*/ 147339 h 1581096"/>
              <a:gd name="connsiteX1" fmla="*/ 715835 w 800388"/>
              <a:gd name="connsiteY1" fmla="*/ 29 h 1581096"/>
              <a:gd name="connsiteX2" fmla="*/ 737168 w 800388"/>
              <a:gd name="connsiteY2" fmla="*/ 159019 h 1581096"/>
              <a:gd name="connsiteX3" fmla="*/ 757670 w 800388"/>
              <a:gd name="connsiteY3" fmla="*/ 302364 h 1581096"/>
              <a:gd name="connsiteX4" fmla="*/ 737168 w 800388"/>
              <a:gd name="connsiteY4" fmla="*/ 445710 h 1581096"/>
              <a:gd name="connsiteX5" fmla="*/ 724551 w 800388"/>
              <a:gd name="connsiteY5" fmla="*/ 495389 h 1581096"/>
              <a:gd name="connsiteX6" fmla="*/ 690452 w 800388"/>
              <a:gd name="connsiteY6" fmla="*/ 513739 h 1581096"/>
              <a:gd name="connsiteX7" fmla="*/ 462582 w 800388"/>
              <a:gd name="connsiteY7" fmla="*/ 749921 h 1581096"/>
              <a:gd name="connsiteX8" fmla="*/ 320770 w 800388"/>
              <a:gd name="connsiteY8" fmla="*/ 749921 h 1581096"/>
              <a:gd name="connsiteX9" fmla="*/ 316039 w 800388"/>
              <a:gd name="connsiteY9" fmla="*/ 750091 h 1581096"/>
              <a:gd name="connsiteX10" fmla="*/ 111570 w 800388"/>
              <a:gd name="connsiteY10" fmla="*/ 888748 h 1581096"/>
              <a:gd name="connsiteX11" fmla="*/ 5115 w 800388"/>
              <a:gd name="connsiteY11" fmla="*/ 1140744 h 1581096"/>
              <a:gd name="connsiteX12" fmla="*/ 38938 w 800388"/>
              <a:gd name="connsiteY12" fmla="*/ 1224607 h 1581096"/>
              <a:gd name="connsiteX13" fmla="*/ 122801 w 800388"/>
              <a:gd name="connsiteY13" fmla="*/ 1190785 h 1581096"/>
              <a:gd name="connsiteX14" fmla="*/ 192897 w 800388"/>
              <a:gd name="connsiteY14" fmla="*/ 1025466 h 1581096"/>
              <a:gd name="connsiteX15" fmla="*/ 192897 w 800388"/>
              <a:gd name="connsiteY15" fmla="*/ 1145241 h 1581096"/>
              <a:gd name="connsiteX16" fmla="*/ 106561 w 800388"/>
              <a:gd name="connsiteY16" fmla="*/ 1346662 h 1581096"/>
              <a:gd name="connsiteX17" fmla="*/ 192897 w 800388"/>
              <a:gd name="connsiteY17" fmla="*/ 1346662 h 1581096"/>
              <a:gd name="connsiteX18" fmla="*/ 192897 w 800388"/>
              <a:gd name="connsiteY18" fmla="*/ 1581096 h 1581096"/>
              <a:gd name="connsiteX19" fmla="*/ 320770 w 800388"/>
              <a:gd name="connsiteY19" fmla="*/ 1581096 h 1581096"/>
              <a:gd name="connsiteX20" fmla="*/ 320770 w 800388"/>
              <a:gd name="connsiteY20" fmla="*/ 1346662 h 1581096"/>
              <a:gd name="connsiteX21" fmla="*/ 384707 w 800388"/>
              <a:gd name="connsiteY21" fmla="*/ 1346662 h 1581096"/>
              <a:gd name="connsiteX22" fmla="*/ 384707 w 800388"/>
              <a:gd name="connsiteY22" fmla="*/ 1581096 h 1581096"/>
              <a:gd name="connsiteX23" fmla="*/ 512580 w 800388"/>
              <a:gd name="connsiteY23" fmla="*/ 1581096 h 1581096"/>
              <a:gd name="connsiteX24" fmla="*/ 512580 w 800388"/>
              <a:gd name="connsiteY24" fmla="*/ 1346662 h 1581096"/>
              <a:gd name="connsiteX25" fmla="*/ 596742 w 800388"/>
              <a:gd name="connsiteY25" fmla="*/ 1346662 h 1581096"/>
              <a:gd name="connsiteX26" fmla="*/ 512580 w 800388"/>
              <a:gd name="connsiteY26" fmla="*/ 1150249 h 1581096"/>
              <a:gd name="connsiteX27" fmla="*/ 512580 w 800388"/>
              <a:gd name="connsiteY27" fmla="*/ 882269 h 1581096"/>
              <a:gd name="connsiteX28" fmla="*/ 782371 w 800388"/>
              <a:gd name="connsiteY28" fmla="*/ 602483 h 1581096"/>
              <a:gd name="connsiteX29" fmla="*/ 780688 w 800388"/>
              <a:gd name="connsiteY29" fmla="*/ 512098 h 1581096"/>
              <a:gd name="connsiteX30" fmla="*/ 766600 w 800388"/>
              <a:gd name="connsiteY30" fmla="*/ 502124 h 1581096"/>
              <a:gd name="connsiteX31" fmla="*/ 778130 w 800388"/>
              <a:gd name="connsiteY31" fmla="*/ 457368 h 1581096"/>
              <a:gd name="connsiteX32" fmla="*/ 800295 w 800388"/>
              <a:gd name="connsiteY32" fmla="*/ 302364 h 1581096"/>
              <a:gd name="connsiteX33" fmla="*/ 778173 w 800388"/>
              <a:gd name="connsiteY33" fmla="*/ 147339 h 1581096"/>
              <a:gd name="connsiteX0" fmla="*/ 778173 w 800388"/>
              <a:gd name="connsiteY0" fmla="*/ 13653 h 1447410"/>
              <a:gd name="connsiteX1" fmla="*/ 737168 w 800388"/>
              <a:gd name="connsiteY1" fmla="*/ 25333 h 1447410"/>
              <a:gd name="connsiteX2" fmla="*/ 757670 w 800388"/>
              <a:gd name="connsiteY2" fmla="*/ 168678 h 1447410"/>
              <a:gd name="connsiteX3" fmla="*/ 737168 w 800388"/>
              <a:gd name="connsiteY3" fmla="*/ 312024 h 1447410"/>
              <a:gd name="connsiteX4" fmla="*/ 724551 w 800388"/>
              <a:gd name="connsiteY4" fmla="*/ 361703 h 1447410"/>
              <a:gd name="connsiteX5" fmla="*/ 690452 w 800388"/>
              <a:gd name="connsiteY5" fmla="*/ 380053 h 1447410"/>
              <a:gd name="connsiteX6" fmla="*/ 462582 w 800388"/>
              <a:gd name="connsiteY6" fmla="*/ 616235 h 1447410"/>
              <a:gd name="connsiteX7" fmla="*/ 320770 w 800388"/>
              <a:gd name="connsiteY7" fmla="*/ 616235 h 1447410"/>
              <a:gd name="connsiteX8" fmla="*/ 316039 w 800388"/>
              <a:gd name="connsiteY8" fmla="*/ 616405 h 1447410"/>
              <a:gd name="connsiteX9" fmla="*/ 111570 w 800388"/>
              <a:gd name="connsiteY9" fmla="*/ 755062 h 1447410"/>
              <a:gd name="connsiteX10" fmla="*/ 5115 w 800388"/>
              <a:gd name="connsiteY10" fmla="*/ 1007058 h 1447410"/>
              <a:gd name="connsiteX11" fmla="*/ 38938 w 800388"/>
              <a:gd name="connsiteY11" fmla="*/ 1090921 h 1447410"/>
              <a:gd name="connsiteX12" fmla="*/ 122801 w 800388"/>
              <a:gd name="connsiteY12" fmla="*/ 1057099 h 1447410"/>
              <a:gd name="connsiteX13" fmla="*/ 192897 w 800388"/>
              <a:gd name="connsiteY13" fmla="*/ 891780 h 1447410"/>
              <a:gd name="connsiteX14" fmla="*/ 192897 w 800388"/>
              <a:gd name="connsiteY14" fmla="*/ 1011555 h 1447410"/>
              <a:gd name="connsiteX15" fmla="*/ 106561 w 800388"/>
              <a:gd name="connsiteY15" fmla="*/ 1212976 h 1447410"/>
              <a:gd name="connsiteX16" fmla="*/ 192897 w 800388"/>
              <a:gd name="connsiteY16" fmla="*/ 1212976 h 1447410"/>
              <a:gd name="connsiteX17" fmla="*/ 192897 w 800388"/>
              <a:gd name="connsiteY17" fmla="*/ 1447410 h 1447410"/>
              <a:gd name="connsiteX18" fmla="*/ 320770 w 800388"/>
              <a:gd name="connsiteY18" fmla="*/ 1447410 h 1447410"/>
              <a:gd name="connsiteX19" fmla="*/ 320770 w 800388"/>
              <a:gd name="connsiteY19" fmla="*/ 1212976 h 1447410"/>
              <a:gd name="connsiteX20" fmla="*/ 384707 w 800388"/>
              <a:gd name="connsiteY20" fmla="*/ 1212976 h 1447410"/>
              <a:gd name="connsiteX21" fmla="*/ 384707 w 800388"/>
              <a:gd name="connsiteY21" fmla="*/ 1447410 h 1447410"/>
              <a:gd name="connsiteX22" fmla="*/ 512580 w 800388"/>
              <a:gd name="connsiteY22" fmla="*/ 1447410 h 1447410"/>
              <a:gd name="connsiteX23" fmla="*/ 512580 w 800388"/>
              <a:gd name="connsiteY23" fmla="*/ 1212976 h 1447410"/>
              <a:gd name="connsiteX24" fmla="*/ 596742 w 800388"/>
              <a:gd name="connsiteY24" fmla="*/ 1212976 h 1447410"/>
              <a:gd name="connsiteX25" fmla="*/ 512580 w 800388"/>
              <a:gd name="connsiteY25" fmla="*/ 1016563 h 1447410"/>
              <a:gd name="connsiteX26" fmla="*/ 512580 w 800388"/>
              <a:gd name="connsiteY26" fmla="*/ 748583 h 1447410"/>
              <a:gd name="connsiteX27" fmla="*/ 782371 w 800388"/>
              <a:gd name="connsiteY27" fmla="*/ 468797 h 1447410"/>
              <a:gd name="connsiteX28" fmla="*/ 780688 w 800388"/>
              <a:gd name="connsiteY28" fmla="*/ 378412 h 1447410"/>
              <a:gd name="connsiteX29" fmla="*/ 766600 w 800388"/>
              <a:gd name="connsiteY29" fmla="*/ 368438 h 1447410"/>
              <a:gd name="connsiteX30" fmla="*/ 778130 w 800388"/>
              <a:gd name="connsiteY30" fmla="*/ 323682 h 1447410"/>
              <a:gd name="connsiteX31" fmla="*/ 800295 w 800388"/>
              <a:gd name="connsiteY31" fmla="*/ 168678 h 1447410"/>
              <a:gd name="connsiteX32" fmla="*/ 778173 w 800388"/>
              <a:gd name="connsiteY32" fmla="*/ 13653 h 1447410"/>
              <a:gd name="connsiteX0" fmla="*/ 800295 w 800386"/>
              <a:gd name="connsiteY0" fmla="*/ 143345 h 1422077"/>
              <a:gd name="connsiteX1" fmla="*/ 737168 w 800386"/>
              <a:gd name="connsiteY1" fmla="*/ 0 h 1422077"/>
              <a:gd name="connsiteX2" fmla="*/ 757670 w 800386"/>
              <a:gd name="connsiteY2" fmla="*/ 143345 h 1422077"/>
              <a:gd name="connsiteX3" fmla="*/ 737168 w 800386"/>
              <a:gd name="connsiteY3" fmla="*/ 286691 h 1422077"/>
              <a:gd name="connsiteX4" fmla="*/ 724551 w 800386"/>
              <a:gd name="connsiteY4" fmla="*/ 336370 h 1422077"/>
              <a:gd name="connsiteX5" fmla="*/ 690452 w 800386"/>
              <a:gd name="connsiteY5" fmla="*/ 354720 h 1422077"/>
              <a:gd name="connsiteX6" fmla="*/ 462582 w 800386"/>
              <a:gd name="connsiteY6" fmla="*/ 590902 h 1422077"/>
              <a:gd name="connsiteX7" fmla="*/ 320770 w 800386"/>
              <a:gd name="connsiteY7" fmla="*/ 590902 h 1422077"/>
              <a:gd name="connsiteX8" fmla="*/ 316039 w 800386"/>
              <a:gd name="connsiteY8" fmla="*/ 591072 h 1422077"/>
              <a:gd name="connsiteX9" fmla="*/ 111570 w 800386"/>
              <a:gd name="connsiteY9" fmla="*/ 729729 h 1422077"/>
              <a:gd name="connsiteX10" fmla="*/ 5115 w 800386"/>
              <a:gd name="connsiteY10" fmla="*/ 981725 h 1422077"/>
              <a:gd name="connsiteX11" fmla="*/ 38938 w 800386"/>
              <a:gd name="connsiteY11" fmla="*/ 1065588 h 1422077"/>
              <a:gd name="connsiteX12" fmla="*/ 122801 w 800386"/>
              <a:gd name="connsiteY12" fmla="*/ 1031766 h 1422077"/>
              <a:gd name="connsiteX13" fmla="*/ 192897 w 800386"/>
              <a:gd name="connsiteY13" fmla="*/ 866447 h 1422077"/>
              <a:gd name="connsiteX14" fmla="*/ 192897 w 800386"/>
              <a:gd name="connsiteY14" fmla="*/ 986222 h 1422077"/>
              <a:gd name="connsiteX15" fmla="*/ 106561 w 800386"/>
              <a:gd name="connsiteY15" fmla="*/ 1187643 h 1422077"/>
              <a:gd name="connsiteX16" fmla="*/ 192897 w 800386"/>
              <a:gd name="connsiteY16" fmla="*/ 1187643 h 1422077"/>
              <a:gd name="connsiteX17" fmla="*/ 192897 w 800386"/>
              <a:gd name="connsiteY17" fmla="*/ 1422077 h 1422077"/>
              <a:gd name="connsiteX18" fmla="*/ 320770 w 800386"/>
              <a:gd name="connsiteY18" fmla="*/ 1422077 h 1422077"/>
              <a:gd name="connsiteX19" fmla="*/ 320770 w 800386"/>
              <a:gd name="connsiteY19" fmla="*/ 1187643 h 1422077"/>
              <a:gd name="connsiteX20" fmla="*/ 384707 w 800386"/>
              <a:gd name="connsiteY20" fmla="*/ 1187643 h 1422077"/>
              <a:gd name="connsiteX21" fmla="*/ 384707 w 800386"/>
              <a:gd name="connsiteY21" fmla="*/ 1422077 h 1422077"/>
              <a:gd name="connsiteX22" fmla="*/ 512580 w 800386"/>
              <a:gd name="connsiteY22" fmla="*/ 1422077 h 1422077"/>
              <a:gd name="connsiteX23" fmla="*/ 512580 w 800386"/>
              <a:gd name="connsiteY23" fmla="*/ 1187643 h 1422077"/>
              <a:gd name="connsiteX24" fmla="*/ 596742 w 800386"/>
              <a:gd name="connsiteY24" fmla="*/ 1187643 h 1422077"/>
              <a:gd name="connsiteX25" fmla="*/ 512580 w 800386"/>
              <a:gd name="connsiteY25" fmla="*/ 991230 h 1422077"/>
              <a:gd name="connsiteX26" fmla="*/ 512580 w 800386"/>
              <a:gd name="connsiteY26" fmla="*/ 723250 h 1422077"/>
              <a:gd name="connsiteX27" fmla="*/ 782371 w 800386"/>
              <a:gd name="connsiteY27" fmla="*/ 443464 h 1422077"/>
              <a:gd name="connsiteX28" fmla="*/ 780688 w 800386"/>
              <a:gd name="connsiteY28" fmla="*/ 353079 h 1422077"/>
              <a:gd name="connsiteX29" fmla="*/ 766600 w 800386"/>
              <a:gd name="connsiteY29" fmla="*/ 343105 h 1422077"/>
              <a:gd name="connsiteX30" fmla="*/ 778130 w 800386"/>
              <a:gd name="connsiteY30" fmla="*/ 298349 h 1422077"/>
              <a:gd name="connsiteX31" fmla="*/ 800295 w 800386"/>
              <a:gd name="connsiteY31" fmla="*/ 143345 h 1422077"/>
              <a:gd name="connsiteX0" fmla="*/ 800295 w 800386"/>
              <a:gd name="connsiteY0" fmla="*/ 18654 h 1297386"/>
              <a:gd name="connsiteX1" fmla="*/ 757670 w 800386"/>
              <a:gd name="connsiteY1" fmla="*/ 18654 h 1297386"/>
              <a:gd name="connsiteX2" fmla="*/ 737168 w 800386"/>
              <a:gd name="connsiteY2" fmla="*/ 162000 h 1297386"/>
              <a:gd name="connsiteX3" fmla="*/ 724551 w 800386"/>
              <a:gd name="connsiteY3" fmla="*/ 211679 h 1297386"/>
              <a:gd name="connsiteX4" fmla="*/ 690452 w 800386"/>
              <a:gd name="connsiteY4" fmla="*/ 230029 h 1297386"/>
              <a:gd name="connsiteX5" fmla="*/ 462582 w 800386"/>
              <a:gd name="connsiteY5" fmla="*/ 466211 h 1297386"/>
              <a:gd name="connsiteX6" fmla="*/ 320770 w 800386"/>
              <a:gd name="connsiteY6" fmla="*/ 466211 h 1297386"/>
              <a:gd name="connsiteX7" fmla="*/ 316039 w 800386"/>
              <a:gd name="connsiteY7" fmla="*/ 466381 h 1297386"/>
              <a:gd name="connsiteX8" fmla="*/ 111570 w 800386"/>
              <a:gd name="connsiteY8" fmla="*/ 605038 h 1297386"/>
              <a:gd name="connsiteX9" fmla="*/ 5115 w 800386"/>
              <a:gd name="connsiteY9" fmla="*/ 857034 h 1297386"/>
              <a:gd name="connsiteX10" fmla="*/ 38938 w 800386"/>
              <a:gd name="connsiteY10" fmla="*/ 940897 h 1297386"/>
              <a:gd name="connsiteX11" fmla="*/ 122801 w 800386"/>
              <a:gd name="connsiteY11" fmla="*/ 907075 h 1297386"/>
              <a:gd name="connsiteX12" fmla="*/ 192897 w 800386"/>
              <a:gd name="connsiteY12" fmla="*/ 741756 h 1297386"/>
              <a:gd name="connsiteX13" fmla="*/ 192897 w 800386"/>
              <a:gd name="connsiteY13" fmla="*/ 861531 h 1297386"/>
              <a:gd name="connsiteX14" fmla="*/ 106561 w 800386"/>
              <a:gd name="connsiteY14" fmla="*/ 1062952 h 1297386"/>
              <a:gd name="connsiteX15" fmla="*/ 192897 w 800386"/>
              <a:gd name="connsiteY15" fmla="*/ 1062952 h 1297386"/>
              <a:gd name="connsiteX16" fmla="*/ 192897 w 800386"/>
              <a:gd name="connsiteY16" fmla="*/ 1297386 h 1297386"/>
              <a:gd name="connsiteX17" fmla="*/ 320770 w 800386"/>
              <a:gd name="connsiteY17" fmla="*/ 1297386 h 1297386"/>
              <a:gd name="connsiteX18" fmla="*/ 320770 w 800386"/>
              <a:gd name="connsiteY18" fmla="*/ 1062952 h 1297386"/>
              <a:gd name="connsiteX19" fmla="*/ 384707 w 800386"/>
              <a:gd name="connsiteY19" fmla="*/ 1062952 h 1297386"/>
              <a:gd name="connsiteX20" fmla="*/ 384707 w 800386"/>
              <a:gd name="connsiteY20" fmla="*/ 1297386 h 1297386"/>
              <a:gd name="connsiteX21" fmla="*/ 512580 w 800386"/>
              <a:gd name="connsiteY21" fmla="*/ 1297386 h 1297386"/>
              <a:gd name="connsiteX22" fmla="*/ 512580 w 800386"/>
              <a:gd name="connsiteY22" fmla="*/ 1062952 h 1297386"/>
              <a:gd name="connsiteX23" fmla="*/ 596742 w 800386"/>
              <a:gd name="connsiteY23" fmla="*/ 1062952 h 1297386"/>
              <a:gd name="connsiteX24" fmla="*/ 512580 w 800386"/>
              <a:gd name="connsiteY24" fmla="*/ 866539 h 1297386"/>
              <a:gd name="connsiteX25" fmla="*/ 512580 w 800386"/>
              <a:gd name="connsiteY25" fmla="*/ 598559 h 1297386"/>
              <a:gd name="connsiteX26" fmla="*/ 782371 w 800386"/>
              <a:gd name="connsiteY26" fmla="*/ 318773 h 1297386"/>
              <a:gd name="connsiteX27" fmla="*/ 780688 w 800386"/>
              <a:gd name="connsiteY27" fmla="*/ 228388 h 1297386"/>
              <a:gd name="connsiteX28" fmla="*/ 766600 w 800386"/>
              <a:gd name="connsiteY28" fmla="*/ 218414 h 1297386"/>
              <a:gd name="connsiteX29" fmla="*/ 778130 w 800386"/>
              <a:gd name="connsiteY29" fmla="*/ 173658 h 1297386"/>
              <a:gd name="connsiteX30" fmla="*/ 800295 w 800386"/>
              <a:gd name="connsiteY30" fmla="*/ 18654 h 1297386"/>
              <a:gd name="connsiteX0" fmla="*/ 778130 w 800254"/>
              <a:gd name="connsiteY0" fmla="*/ 155004 h 1278732"/>
              <a:gd name="connsiteX1" fmla="*/ 757670 w 800254"/>
              <a:gd name="connsiteY1" fmla="*/ 0 h 1278732"/>
              <a:gd name="connsiteX2" fmla="*/ 737168 w 800254"/>
              <a:gd name="connsiteY2" fmla="*/ 143346 h 1278732"/>
              <a:gd name="connsiteX3" fmla="*/ 724551 w 800254"/>
              <a:gd name="connsiteY3" fmla="*/ 193025 h 1278732"/>
              <a:gd name="connsiteX4" fmla="*/ 690452 w 800254"/>
              <a:gd name="connsiteY4" fmla="*/ 211375 h 1278732"/>
              <a:gd name="connsiteX5" fmla="*/ 462582 w 800254"/>
              <a:gd name="connsiteY5" fmla="*/ 447557 h 1278732"/>
              <a:gd name="connsiteX6" fmla="*/ 320770 w 800254"/>
              <a:gd name="connsiteY6" fmla="*/ 447557 h 1278732"/>
              <a:gd name="connsiteX7" fmla="*/ 316039 w 800254"/>
              <a:gd name="connsiteY7" fmla="*/ 447727 h 1278732"/>
              <a:gd name="connsiteX8" fmla="*/ 111570 w 800254"/>
              <a:gd name="connsiteY8" fmla="*/ 586384 h 1278732"/>
              <a:gd name="connsiteX9" fmla="*/ 5115 w 800254"/>
              <a:gd name="connsiteY9" fmla="*/ 838380 h 1278732"/>
              <a:gd name="connsiteX10" fmla="*/ 38938 w 800254"/>
              <a:gd name="connsiteY10" fmla="*/ 922243 h 1278732"/>
              <a:gd name="connsiteX11" fmla="*/ 122801 w 800254"/>
              <a:gd name="connsiteY11" fmla="*/ 888421 h 1278732"/>
              <a:gd name="connsiteX12" fmla="*/ 192897 w 800254"/>
              <a:gd name="connsiteY12" fmla="*/ 723102 h 1278732"/>
              <a:gd name="connsiteX13" fmla="*/ 192897 w 800254"/>
              <a:gd name="connsiteY13" fmla="*/ 842877 h 1278732"/>
              <a:gd name="connsiteX14" fmla="*/ 106561 w 800254"/>
              <a:gd name="connsiteY14" fmla="*/ 1044298 h 1278732"/>
              <a:gd name="connsiteX15" fmla="*/ 192897 w 800254"/>
              <a:gd name="connsiteY15" fmla="*/ 1044298 h 1278732"/>
              <a:gd name="connsiteX16" fmla="*/ 192897 w 800254"/>
              <a:gd name="connsiteY16" fmla="*/ 1278732 h 1278732"/>
              <a:gd name="connsiteX17" fmla="*/ 320770 w 800254"/>
              <a:gd name="connsiteY17" fmla="*/ 1278732 h 1278732"/>
              <a:gd name="connsiteX18" fmla="*/ 320770 w 800254"/>
              <a:gd name="connsiteY18" fmla="*/ 1044298 h 1278732"/>
              <a:gd name="connsiteX19" fmla="*/ 384707 w 800254"/>
              <a:gd name="connsiteY19" fmla="*/ 1044298 h 1278732"/>
              <a:gd name="connsiteX20" fmla="*/ 384707 w 800254"/>
              <a:gd name="connsiteY20" fmla="*/ 1278732 h 1278732"/>
              <a:gd name="connsiteX21" fmla="*/ 512580 w 800254"/>
              <a:gd name="connsiteY21" fmla="*/ 1278732 h 1278732"/>
              <a:gd name="connsiteX22" fmla="*/ 512580 w 800254"/>
              <a:gd name="connsiteY22" fmla="*/ 1044298 h 1278732"/>
              <a:gd name="connsiteX23" fmla="*/ 596742 w 800254"/>
              <a:gd name="connsiteY23" fmla="*/ 1044298 h 1278732"/>
              <a:gd name="connsiteX24" fmla="*/ 512580 w 800254"/>
              <a:gd name="connsiteY24" fmla="*/ 847885 h 1278732"/>
              <a:gd name="connsiteX25" fmla="*/ 512580 w 800254"/>
              <a:gd name="connsiteY25" fmla="*/ 579905 h 1278732"/>
              <a:gd name="connsiteX26" fmla="*/ 782371 w 800254"/>
              <a:gd name="connsiteY26" fmla="*/ 300119 h 1278732"/>
              <a:gd name="connsiteX27" fmla="*/ 780688 w 800254"/>
              <a:gd name="connsiteY27" fmla="*/ 209734 h 1278732"/>
              <a:gd name="connsiteX28" fmla="*/ 766600 w 800254"/>
              <a:gd name="connsiteY28" fmla="*/ 199760 h 1278732"/>
              <a:gd name="connsiteX29" fmla="*/ 778130 w 800254"/>
              <a:gd name="connsiteY29" fmla="*/ 155004 h 1278732"/>
              <a:gd name="connsiteX0" fmla="*/ 778130 w 800254"/>
              <a:gd name="connsiteY0" fmla="*/ 13836 h 1137564"/>
              <a:gd name="connsiteX1" fmla="*/ 737168 w 800254"/>
              <a:gd name="connsiteY1" fmla="*/ 2178 h 1137564"/>
              <a:gd name="connsiteX2" fmla="*/ 724551 w 800254"/>
              <a:gd name="connsiteY2" fmla="*/ 51857 h 1137564"/>
              <a:gd name="connsiteX3" fmla="*/ 690452 w 800254"/>
              <a:gd name="connsiteY3" fmla="*/ 70207 h 1137564"/>
              <a:gd name="connsiteX4" fmla="*/ 462582 w 800254"/>
              <a:gd name="connsiteY4" fmla="*/ 306389 h 1137564"/>
              <a:gd name="connsiteX5" fmla="*/ 320770 w 800254"/>
              <a:gd name="connsiteY5" fmla="*/ 306389 h 1137564"/>
              <a:gd name="connsiteX6" fmla="*/ 316039 w 800254"/>
              <a:gd name="connsiteY6" fmla="*/ 306559 h 1137564"/>
              <a:gd name="connsiteX7" fmla="*/ 111570 w 800254"/>
              <a:gd name="connsiteY7" fmla="*/ 445216 h 1137564"/>
              <a:gd name="connsiteX8" fmla="*/ 5115 w 800254"/>
              <a:gd name="connsiteY8" fmla="*/ 697212 h 1137564"/>
              <a:gd name="connsiteX9" fmla="*/ 38938 w 800254"/>
              <a:gd name="connsiteY9" fmla="*/ 781075 h 1137564"/>
              <a:gd name="connsiteX10" fmla="*/ 122801 w 800254"/>
              <a:gd name="connsiteY10" fmla="*/ 747253 h 1137564"/>
              <a:gd name="connsiteX11" fmla="*/ 192897 w 800254"/>
              <a:gd name="connsiteY11" fmla="*/ 581934 h 1137564"/>
              <a:gd name="connsiteX12" fmla="*/ 192897 w 800254"/>
              <a:gd name="connsiteY12" fmla="*/ 701709 h 1137564"/>
              <a:gd name="connsiteX13" fmla="*/ 106561 w 800254"/>
              <a:gd name="connsiteY13" fmla="*/ 903130 h 1137564"/>
              <a:gd name="connsiteX14" fmla="*/ 192897 w 800254"/>
              <a:gd name="connsiteY14" fmla="*/ 903130 h 1137564"/>
              <a:gd name="connsiteX15" fmla="*/ 192897 w 800254"/>
              <a:gd name="connsiteY15" fmla="*/ 1137564 h 1137564"/>
              <a:gd name="connsiteX16" fmla="*/ 320770 w 800254"/>
              <a:gd name="connsiteY16" fmla="*/ 1137564 h 1137564"/>
              <a:gd name="connsiteX17" fmla="*/ 320770 w 800254"/>
              <a:gd name="connsiteY17" fmla="*/ 903130 h 1137564"/>
              <a:gd name="connsiteX18" fmla="*/ 384707 w 800254"/>
              <a:gd name="connsiteY18" fmla="*/ 903130 h 1137564"/>
              <a:gd name="connsiteX19" fmla="*/ 384707 w 800254"/>
              <a:gd name="connsiteY19" fmla="*/ 1137564 h 1137564"/>
              <a:gd name="connsiteX20" fmla="*/ 512580 w 800254"/>
              <a:gd name="connsiteY20" fmla="*/ 1137564 h 1137564"/>
              <a:gd name="connsiteX21" fmla="*/ 512580 w 800254"/>
              <a:gd name="connsiteY21" fmla="*/ 903130 h 1137564"/>
              <a:gd name="connsiteX22" fmla="*/ 596742 w 800254"/>
              <a:gd name="connsiteY22" fmla="*/ 903130 h 1137564"/>
              <a:gd name="connsiteX23" fmla="*/ 512580 w 800254"/>
              <a:gd name="connsiteY23" fmla="*/ 706717 h 1137564"/>
              <a:gd name="connsiteX24" fmla="*/ 512580 w 800254"/>
              <a:gd name="connsiteY24" fmla="*/ 438737 h 1137564"/>
              <a:gd name="connsiteX25" fmla="*/ 782371 w 800254"/>
              <a:gd name="connsiteY25" fmla="*/ 158951 h 1137564"/>
              <a:gd name="connsiteX26" fmla="*/ 780688 w 800254"/>
              <a:gd name="connsiteY26" fmla="*/ 68566 h 1137564"/>
              <a:gd name="connsiteX27" fmla="*/ 766600 w 800254"/>
              <a:gd name="connsiteY27" fmla="*/ 58592 h 1137564"/>
              <a:gd name="connsiteX28" fmla="*/ 778130 w 800254"/>
              <a:gd name="connsiteY28" fmla="*/ 13836 h 1137564"/>
              <a:gd name="connsiteX0" fmla="*/ 766600 w 800254"/>
              <a:gd name="connsiteY0" fmla="*/ 56414 h 1135386"/>
              <a:gd name="connsiteX1" fmla="*/ 737168 w 800254"/>
              <a:gd name="connsiteY1" fmla="*/ 0 h 1135386"/>
              <a:gd name="connsiteX2" fmla="*/ 724551 w 800254"/>
              <a:gd name="connsiteY2" fmla="*/ 49679 h 1135386"/>
              <a:gd name="connsiteX3" fmla="*/ 690452 w 800254"/>
              <a:gd name="connsiteY3" fmla="*/ 68029 h 1135386"/>
              <a:gd name="connsiteX4" fmla="*/ 462582 w 800254"/>
              <a:gd name="connsiteY4" fmla="*/ 304211 h 1135386"/>
              <a:gd name="connsiteX5" fmla="*/ 320770 w 800254"/>
              <a:gd name="connsiteY5" fmla="*/ 304211 h 1135386"/>
              <a:gd name="connsiteX6" fmla="*/ 316039 w 800254"/>
              <a:gd name="connsiteY6" fmla="*/ 304381 h 1135386"/>
              <a:gd name="connsiteX7" fmla="*/ 111570 w 800254"/>
              <a:gd name="connsiteY7" fmla="*/ 443038 h 1135386"/>
              <a:gd name="connsiteX8" fmla="*/ 5115 w 800254"/>
              <a:gd name="connsiteY8" fmla="*/ 695034 h 1135386"/>
              <a:gd name="connsiteX9" fmla="*/ 38938 w 800254"/>
              <a:gd name="connsiteY9" fmla="*/ 778897 h 1135386"/>
              <a:gd name="connsiteX10" fmla="*/ 122801 w 800254"/>
              <a:gd name="connsiteY10" fmla="*/ 745075 h 1135386"/>
              <a:gd name="connsiteX11" fmla="*/ 192897 w 800254"/>
              <a:gd name="connsiteY11" fmla="*/ 579756 h 1135386"/>
              <a:gd name="connsiteX12" fmla="*/ 192897 w 800254"/>
              <a:gd name="connsiteY12" fmla="*/ 699531 h 1135386"/>
              <a:gd name="connsiteX13" fmla="*/ 106561 w 800254"/>
              <a:gd name="connsiteY13" fmla="*/ 900952 h 1135386"/>
              <a:gd name="connsiteX14" fmla="*/ 192897 w 800254"/>
              <a:gd name="connsiteY14" fmla="*/ 900952 h 1135386"/>
              <a:gd name="connsiteX15" fmla="*/ 192897 w 800254"/>
              <a:gd name="connsiteY15" fmla="*/ 1135386 h 1135386"/>
              <a:gd name="connsiteX16" fmla="*/ 320770 w 800254"/>
              <a:gd name="connsiteY16" fmla="*/ 1135386 h 1135386"/>
              <a:gd name="connsiteX17" fmla="*/ 320770 w 800254"/>
              <a:gd name="connsiteY17" fmla="*/ 900952 h 1135386"/>
              <a:gd name="connsiteX18" fmla="*/ 384707 w 800254"/>
              <a:gd name="connsiteY18" fmla="*/ 900952 h 1135386"/>
              <a:gd name="connsiteX19" fmla="*/ 384707 w 800254"/>
              <a:gd name="connsiteY19" fmla="*/ 1135386 h 1135386"/>
              <a:gd name="connsiteX20" fmla="*/ 512580 w 800254"/>
              <a:gd name="connsiteY20" fmla="*/ 1135386 h 1135386"/>
              <a:gd name="connsiteX21" fmla="*/ 512580 w 800254"/>
              <a:gd name="connsiteY21" fmla="*/ 900952 h 1135386"/>
              <a:gd name="connsiteX22" fmla="*/ 596742 w 800254"/>
              <a:gd name="connsiteY22" fmla="*/ 900952 h 1135386"/>
              <a:gd name="connsiteX23" fmla="*/ 512580 w 800254"/>
              <a:gd name="connsiteY23" fmla="*/ 704539 h 1135386"/>
              <a:gd name="connsiteX24" fmla="*/ 512580 w 800254"/>
              <a:gd name="connsiteY24" fmla="*/ 436559 h 1135386"/>
              <a:gd name="connsiteX25" fmla="*/ 782371 w 800254"/>
              <a:gd name="connsiteY25" fmla="*/ 156773 h 1135386"/>
              <a:gd name="connsiteX26" fmla="*/ 780688 w 800254"/>
              <a:gd name="connsiteY26" fmla="*/ 66388 h 1135386"/>
              <a:gd name="connsiteX27" fmla="*/ 766600 w 800254"/>
              <a:gd name="connsiteY27" fmla="*/ 56414 h 1135386"/>
              <a:gd name="connsiteX0" fmla="*/ 766600 w 800254"/>
              <a:gd name="connsiteY0" fmla="*/ 7119 h 1086091"/>
              <a:gd name="connsiteX1" fmla="*/ 724551 w 800254"/>
              <a:gd name="connsiteY1" fmla="*/ 384 h 1086091"/>
              <a:gd name="connsiteX2" fmla="*/ 690452 w 800254"/>
              <a:gd name="connsiteY2" fmla="*/ 18734 h 1086091"/>
              <a:gd name="connsiteX3" fmla="*/ 462582 w 800254"/>
              <a:gd name="connsiteY3" fmla="*/ 254916 h 1086091"/>
              <a:gd name="connsiteX4" fmla="*/ 320770 w 800254"/>
              <a:gd name="connsiteY4" fmla="*/ 254916 h 1086091"/>
              <a:gd name="connsiteX5" fmla="*/ 316039 w 800254"/>
              <a:gd name="connsiteY5" fmla="*/ 255086 h 1086091"/>
              <a:gd name="connsiteX6" fmla="*/ 111570 w 800254"/>
              <a:gd name="connsiteY6" fmla="*/ 393743 h 1086091"/>
              <a:gd name="connsiteX7" fmla="*/ 5115 w 800254"/>
              <a:gd name="connsiteY7" fmla="*/ 645739 h 1086091"/>
              <a:gd name="connsiteX8" fmla="*/ 38938 w 800254"/>
              <a:gd name="connsiteY8" fmla="*/ 729602 h 1086091"/>
              <a:gd name="connsiteX9" fmla="*/ 122801 w 800254"/>
              <a:gd name="connsiteY9" fmla="*/ 695780 h 1086091"/>
              <a:gd name="connsiteX10" fmla="*/ 192897 w 800254"/>
              <a:gd name="connsiteY10" fmla="*/ 530461 h 1086091"/>
              <a:gd name="connsiteX11" fmla="*/ 192897 w 800254"/>
              <a:gd name="connsiteY11" fmla="*/ 650236 h 1086091"/>
              <a:gd name="connsiteX12" fmla="*/ 106561 w 800254"/>
              <a:gd name="connsiteY12" fmla="*/ 851657 h 1086091"/>
              <a:gd name="connsiteX13" fmla="*/ 192897 w 800254"/>
              <a:gd name="connsiteY13" fmla="*/ 851657 h 1086091"/>
              <a:gd name="connsiteX14" fmla="*/ 192897 w 800254"/>
              <a:gd name="connsiteY14" fmla="*/ 1086091 h 1086091"/>
              <a:gd name="connsiteX15" fmla="*/ 320770 w 800254"/>
              <a:gd name="connsiteY15" fmla="*/ 1086091 h 1086091"/>
              <a:gd name="connsiteX16" fmla="*/ 320770 w 800254"/>
              <a:gd name="connsiteY16" fmla="*/ 851657 h 1086091"/>
              <a:gd name="connsiteX17" fmla="*/ 384707 w 800254"/>
              <a:gd name="connsiteY17" fmla="*/ 851657 h 1086091"/>
              <a:gd name="connsiteX18" fmla="*/ 384707 w 800254"/>
              <a:gd name="connsiteY18" fmla="*/ 1086091 h 1086091"/>
              <a:gd name="connsiteX19" fmla="*/ 512580 w 800254"/>
              <a:gd name="connsiteY19" fmla="*/ 1086091 h 1086091"/>
              <a:gd name="connsiteX20" fmla="*/ 512580 w 800254"/>
              <a:gd name="connsiteY20" fmla="*/ 851657 h 1086091"/>
              <a:gd name="connsiteX21" fmla="*/ 596742 w 800254"/>
              <a:gd name="connsiteY21" fmla="*/ 851657 h 1086091"/>
              <a:gd name="connsiteX22" fmla="*/ 512580 w 800254"/>
              <a:gd name="connsiteY22" fmla="*/ 655244 h 1086091"/>
              <a:gd name="connsiteX23" fmla="*/ 512580 w 800254"/>
              <a:gd name="connsiteY23" fmla="*/ 387264 h 1086091"/>
              <a:gd name="connsiteX24" fmla="*/ 782371 w 800254"/>
              <a:gd name="connsiteY24" fmla="*/ 107478 h 1086091"/>
              <a:gd name="connsiteX25" fmla="*/ 780688 w 800254"/>
              <a:gd name="connsiteY25" fmla="*/ 17093 h 1086091"/>
              <a:gd name="connsiteX26" fmla="*/ 766600 w 800254"/>
              <a:gd name="connsiteY26" fmla="*/ 7119 h 1086091"/>
              <a:gd name="connsiteX0" fmla="*/ 766600 w 800254"/>
              <a:gd name="connsiteY0" fmla="*/ 7119 h 1086091"/>
              <a:gd name="connsiteX1" fmla="*/ 724551 w 800254"/>
              <a:gd name="connsiteY1" fmla="*/ 384 h 1086091"/>
              <a:gd name="connsiteX2" fmla="*/ 462582 w 800254"/>
              <a:gd name="connsiteY2" fmla="*/ 254916 h 1086091"/>
              <a:gd name="connsiteX3" fmla="*/ 320770 w 800254"/>
              <a:gd name="connsiteY3" fmla="*/ 254916 h 1086091"/>
              <a:gd name="connsiteX4" fmla="*/ 316039 w 800254"/>
              <a:gd name="connsiteY4" fmla="*/ 255086 h 1086091"/>
              <a:gd name="connsiteX5" fmla="*/ 111570 w 800254"/>
              <a:gd name="connsiteY5" fmla="*/ 393743 h 1086091"/>
              <a:gd name="connsiteX6" fmla="*/ 5115 w 800254"/>
              <a:gd name="connsiteY6" fmla="*/ 645739 h 1086091"/>
              <a:gd name="connsiteX7" fmla="*/ 38938 w 800254"/>
              <a:gd name="connsiteY7" fmla="*/ 729602 h 1086091"/>
              <a:gd name="connsiteX8" fmla="*/ 122801 w 800254"/>
              <a:gd name="connsiteY8" fmla="*/ 695780 h 1086091"/>
              <a:gd name="connsiteX9" fmla="*/ 192897 w 800254"/>
              <a:gd name="connsiteY9" fmla="*/ 530461 h 1086091"/>
              <a:gd name="connsiteX10" fmla="*/ 192897 w 800254"/>
              <a:gd name="connsiteY10" fmla="*/ 650236 h 1086091"/>
              <a:gd name="connsiteX11" fmla="*/ 106561 w 800254"/>
              <a:gd name="connsiteY11" fmla="*/ 851657 h 1086091"/>
              <a:gd name="connsiteX12" fmla="*/ 192897 w 800254"/>
              <a:gd name="connsiteY12" fmla="*/ 851657 h 1086091"/>
              <a:gd name="connsiteX13" fmla="*/ 192897 w 800254"/>
              <a:gd name="connsiteY13" fmla="*/ 1086091 h 1086091"/>
              <a:gd name="connsiteX14" fmla="*/ 320770 w 800254"/>
              <a:gd name="connsiteY14" fmla="*/ 1086091 h 1086091"/>
              <a:gd name="connsiteX15" fmla="*/ 320770 w 800254"/>
              <a:gd name="connsiteY15" fmla="*/ 851657 h 1086091"/>
              <a:gd name="connsiteX16" fmla="*/ 384707 w 800254"/>
              <a:gd name="connsiteY16" fmla="*/ 851657 h 1086091"/>
              <a:gd name="connsiteX17" fmla="*/ 384707 w 800254"/>
              <a:gd name="connsiteY17" fmla="*/ 1086091 h 1086091"/>
              <a:gd name="connsiteX18" fmla="*/ 512580 w 800254"/>
              <a:gd name="connsiteY18" fmla="*/ 1086091 h 1086091"/>
              <a:gd name="connsiteX19" fmla="*/ 512580 w 800254"/>
              <a:gd name="connsiteY19" fmla="*/ 851657 h 1086091"/>
              <a:gd name="connsiteX20" fmla="*/ 596742 w 800254"/>
              <a:gd name="connsiteY20" fmla="*/ 851657 h 1086091"/>
              <a:gd name="connsiteX21" fmla="*/ 512580 w 800254"/>
              <a:gd name="connsiteY21" fmla="*/ 655244 h 1086091"/>
              <a:gd name="connsiteX22" fmla="*/ 512580 w 800254"/>
              <a:gd name="connsiteY22" fmla="*/ 387264 h 1086091"/>
              <a:gd name="connsiteX23" fmla="*/ 782371 w 800254"/>
              <a:gd name="connsiteY23" fmla="*/ 107478 h 1086091"/>
              <a:gd name="connsiteX24" fmla="*/ 780688 w 800254"/>
              <a:gd name="connsiteY24" fmla="*/ 17093 h 1086091"/>
              <a:gd name="connsiteX25" fmla="*/ 766600 w 800254"/>
              <a:gd name="connsiteY25" fmla="*/ 7119 h 1086091"/>
              <a:gd name="connsiteX0" fmla="*/ 780688 w 800254"/>
              <a:gd name="connsiteY0" fmla="*/ 33995 h 1102993"/>
              <a:gd name="connsiteX1" fmla="*/ 724551 w 800254"/>
              <a:gd name="connsiteY1" fmla="*/ 17286 h 1102993"/>
              <a:gd name="connsiteX2" fmla="*/ 462582 w 800254"/>
              <a:gd name="connsiteY2" fmla="*/ 271818 h 1102993"/>
              <a:gd name="connsiteX3" fmla="*/ 320770 w 800254"/>
              <a:gd name="connsiteY3" fmla="*/ 271818 h 1102993"/>
              <a:gd name="connsiteX4" fmla="*/ 316039 w 800254"/>
              <a:gd name="connsiteY4" fmla="*/ 271988 h 1102993"/>
              <a:gd name="connsiteX5" fmla="*/ 111570 w 800254"/>
              <a:gd name="connsiteY5" fmla="*/ 410645 h 1102993"/>
              <a:gd name="connsiteX6" fmla="*/ 5115 w 800254"/>
              <a:gd name="connsiteY6" fmla="*/ 662641 h 1102993"/>
              <a:gd name="connsiteX7" fmla="*/ 38938 w 800254"/>
              <a:gd name="connsiteY7" fmla="*/ 746504 h 1102993"/>
              <a:gd name="connsiteX8" fmla="*/ 122801 w 800254"/>
              <a:gd name="connsiteY8" fmla="*/ 712682 h 1102993"/>
              <a:gd name="connsiteX9" fmla="*/ 192897 w 800254"/>
              <a:gd name="connsiteY9" fmla="*/ 547363 h 1102993"/>
              <a:gd name="connsiteX10" fmla="*/ 192897 w 800254"/>
              <a:gd name="connsiteY10" fmla="*/ 667138 h 1102993"/>
              <a:gd name="connsiteX11" fmla="*/ 106561 w 800254"/>
              <a:gd name="connsiteY11" fmla="*/ 868559 h 1102993"/>
              <a:gd name="connsiteX12" fmla="*/ 192897 w 800254"/>
              <a:gd name="connsiteY12" fmla="*/ 868559 h 1102993"/>
              <a:gd name="connsiteX13" fmla="*/ 192897 w 800254"/>
              <a:gd name="connsiteY13" fmla="*/ 1102993 h 1102993"/>
              <a:gd name="connsiteX14" fmla="*/ 320770 w 800254"/>
              <a:gd name="connsiteY14" fmla="*/ 1102993 h 1102993"/>
              <a:gd name="connsiteX15" fmla="*/ 320770 w 800254"/>
              <a:gd name="connsiteY15" fmla="*/ 868559 h 1102993"/>
              <a:gd name="connsiteX16" fmla="*/ 384707 w 800254"/>
              <a:gd name="connsiteY16" fmla="*/ 868559 h 1102993"/>
              <a:gd name="connsiteX17" fmla="*/ 384707 w 800254"/>
              <a:gd name="connsiteY17" fmla="*/ 1102993 h 1102993"/>
              <a:gd name="connsiteX18" fmla="*/ 512580 w 800254"/>
              <a:gd name="connsiteY18" fmla="*/ 1102993 h 1102993"/>
              <a:gd name="connsiteX19" fmla="*/ 512580 w 800254"/>
              <a:gd name="connsiteY19" fmla="*/ 868559 h 1102993"/>
              <a:gd name="connsiteX20" fmla="*/ 596742 w 800254"/>
              <a:gd name="connsiteY20" fmla="*/ 868559 h 1102993"/>
              <a:gd name="connsiteX21" fmla="*/ 512580 w 800254"/>
              <a:gd name="connsiteY21" fmla="*/ 672146 h 1102993"/>
              <a:gd name="connsiteX22" fmla="*/ 512580 w 800254"/>
              <a:gd name="connsiteY22" fmla="*/ 404166 h 1102993"/>
              <a:gd name="connsiteX23" fmla="*/ 782371 w 800254"/>
              <a:gd name="connsiteY23" fmla="*/ 124380 h 1102993"/>
              <a:gd name="connsiteX24" fmla="*/ 780688 w 800254"/>
              <a:gd name="connsiteY24" fmla="*/ 33995 h 1102993"/>
              <a:gd name="connsiteX0" fmla="*/ 782371 w 795767"/>
              <a:gd name="connsiteY0" fmla="*/ 112284 h 1090897"/>
              <a:gd name="connsiteX1" fmla="*/ 724551 w 795767"/>
              <a:gd name="connsiteY1" fmla="*/ 5190 h 1090897"/>
              <a:gd name="connsiteX2" fmla="*/ 462582 w 795767"/>
              <a:gd name="connsiteY2" fmla="*/ 259722 h 1090897"/>
              <a:gd name="connsiteX3" fmla="*/ 320770 w 795767"/>
              <a:gd name="connsiteY3" fmla="*/ 259722 h 1090897"/>
              <a:gd name="connsiteX4" fmla="*/ 316039 w 795767"/>
              <a:gd name="connsiteY4" fmla="*/ 259892 h 1090897"/>
              <a:gd name="connsiteX5" fmla="*/ 111570 w 795767"/>
              <a:gd name="connsiteY5" fmla="*/ 398549 h 1090897"/>
              <a:gd name="connsiteX6" fmla="*/ 5115 w 795767"/>
              <a:gd name="connsiteY6" fmla="*/ 650545 h 1090897"/>
              <a:gd name="connsiteX7" fmla="*/ 38938 w 795767"/>
              <a:gd name="connsiteY7" fmla="*/ 734408 h 1090897"/>
              <a:gd name="connsiteX8" fmla="*/ 122801 w 795767"/>
              <a:gd name="connsiteY8" fmla="*/ 700586 h 1090897"/>
              <a:gd name="connsiteX9" fmla="*/ 192897 w 795767"/>
              <a:gd name="connsiteY9" fmla="*/ 535267 h 1090897"/>
              <a:gd name="connsiteX10" fmla="*/ 192897 w 795767"/>
              <a:gd name="connsiteY10" fmla="*/ 655042 h 1090897"/>
              <a:gd name="connsiteX11" fmla="*/ 106561 w 795767"/>
              <a:gd name="connsiteY11" fmla="*/ 856463 h 1090897"/>
              <a:gd name="connsiteX12" fmla="*/ 192897 w 795767"/>
              <a:gd name="connsiteY12" fmla="*/ 856463 h 1090897"/>
              <a:gd name="connsiteX13" fmla="*/ 192897 w 795767"/>
              <a:gd name="connsiteY13" fmla="*/ 1090897 h 1090897"/>
              <a:gd name="connsiteX14" fmla="*/ 320770 w 795767"/>
              <a:gd name="connsiteY14" fmla="*/ 1090897 h 1090897"/>
              <a:gd name="connsiteX15" fmla="*/ 320770 w 795767"/>
              <a:gd name="connsiteY15" fmla="*/ 856463 h 1090897"/>
              <a:gd name="connsiteX16" fmla="*/ 384707 w 795767"/>
              <a:gd name="connsiteY16" fmla="*/ 856463 h 1090897"/>
              <a:gd name="connsiteX17" fmla="*/ 384707 w 795767"/>
              <a:gd name="connsiteY17" fmla="*/ 1090897 h 1090897"/>
              <a:gd name="connsiteX18" fmla="*/ 512580 w 795767"/>
              <a:gd name="connsiteY18" fmla="*/ 1090897 h 1090897"/>
              <a:gd name="connsiteX19" fmla="*/ 512580 w 795767"/>
              <a:gd name="connsiteY19" fmla="*/ 856463 h 1090897"/>
              <a:gd name="connsiteX20" fmla="*/ 596742 w 795767"/>
              <a:gd name="connsiteY20" fmla="*/ 856463 h 1090897"/>
              <a:gd name="connsiteX21" fmla="*/ 512580 w 795767"/>
              <a:gd name="connsiteY21" fmla="*/ 660050 h 1090897"/>
              <a:gd name="connsiteX22" fmla="*/ 512580 w 795767"/>
              <a:gd name="connsiteY22" fmla="*/ 392070 h 1090897"/>
              <a:gd name="connsiteX23" fmla="*/ 782371 w 795767"/>
              <a:gd name="connsiteY23" fmla="*/ 112284 h 1090897"/>
              <a:gd name="connsiteX0" fmla="*/ 707009 w 751746"/>
              <a:gd name="connsiteY0" fmla="*/ 705636 h 1086372"/>
              <a:gd name="connsiteX1" fmla="*/ 724551 w 751746"/>
              <a:gd name="connsiteY1" fmla="*/ 665 h 1086372"/>
              <a:gd name="connsiteX2" fmla="*/ 462582 w 751746"/>
              <a:gd name="connsiteY2" fmla="*/ 255197 h 1086372"/>
              <a:gd name="connsiteX3" fmla="*/ 320770 w 751746"/>
              <a:gd name="connsiteY3" fmla="*/ 255197 h 1086372"/>
              <a:gd name="connsiteX4" fmla="*/ 316039 w 751746"/>
              <a:gd name="connsiteY4" fmla="*/ 255367 h 1086372"/>
              <a:gd name="connsiteX5" fmla="*/ 111570 w 751746"/>
              <a:gd name="connsiteY5" fmla="*/ 394024 h 1086372"/>
              <a:gd name="connsiteX6" fmla="*/ 5115 w 751746"/>
              <a:gd name="connsiteY6" fmla="*/ 646020 h 1086372"/>
              <a:gd name="connsiteX7" fmla="*/ 38938 w 751746"/>
              <a:gd name="connsiteY7" fmla="*/ 729883 h 1086372"/>
              <a:gd name="connsiteX8" fmla="*/ 122801 w 751746"/>
              <a:gd name="connsiteY8" fmla="*/ 696061 h 1086372"/>
              <a:gd name="connsiteX9" fmla="*/ 192897 w 751746"/>
              <a:gd name="connsiteY9" fmla="*/ 530742 h 1086372"/>
              <a:gd name="connsiteX10" fmla="*/ 192897 w 751746"/>
              <a:gd name="connsiteY10" fmla="*/ 650517 h 1086372"/>
              <a:gd name="connsiteX11" fmla="*/ 106561 w 751746"/>
              <a:gd name="connsiteY11" fmla="*/ 851938 h 1086372"/>
              <a:gd name="connsiteX12" fmla="*/ 192897 w 751746"/>
              <a:gd name="connsiteY12" fmla="*/ 851938 h 1086372"/>
              <a:gd name="connsiteX13" fmla="*/ 192897 w 751746"/>
              <a:gd name="connsiteY13" fmla="*/ 1086372 h 1086372"/>
              <a:gd name="connsiteX14" fmla="*/ 320770 w 751746"/>
              <a:gd name="connsiteY14" fmla="*/ 1086372 h 1086372"/>
              <a:gd name="connsiteX15" fmla="*/ 320770 w 751746"/>
              <a:gd name="connsiteY15" fmla="*/ 851938 h 1086372"/>
              <a:gd name="connsiteX16" fmla="*/ 384707 w 751746"/>
              <a:gd name="connsiteY16" fmla="*/ 851938 h 1086372"/>
              <a:gd name="connsiteX17" fmla="*/ 384707 w 751746"/>
              <a:gd name="connsiteY17" fmla="*/ 1086372 h 1086372"/>
              <a:gd name="connsiteX18" fmla="*/ 512580 w 751746"/>
              <a:gd name="connsiteY18" fmla="*/ 1086372 h 1086372"/>
              <a:gd name="connsiteX19" fmla="*/ 512580 w 751746"/>
              <a:gd name="connsiteY19" fmla="*/ 851938 h 1086372"/>
              <a:gd name="connsiteX20" fmla="*/ 596742 w 751746"/>
              <a:gd name="connsiteY20" fmla="*/ 851938 h 1086372"/>
              <a:gd name="connsiteX21" fmla="*/ 512580 w 751746"/>
              <a:gd name="connsiteY21" fmla="*/ 655525 h 1086372"/>
              <a:gd name="connsiteX22" fmla="*/ 512580 w 751746"/>
              <a:gd name="connsiteY22" fmla="*/ 387545 h 1086372"/>
              <a:gd name="connsiteX23" fmla="*/ 707009 w 751746"/>
              <a:gd name="connsiteY23" fmla="*/ 705636 h 1086372"/>
              <a:gd name="connsiteX0" fmla="*/ 707009 w 778952"/>
              <a:gd name="connsiteY0" fmla="*/ 453906 h 834642"/>
              <a:gd name="connsiteX1" fmla="*/ 759721 w 778952"/>
              <a:gd name="connsiteY1" fmla="*/ 281498 h 834642"/>
              <a:gd name="connsiteX2" fmla="*/ 462582 w 778952"/>
              <a:gd name="connsiteY2" fmla="*/ 3467 h 834642"/>
              <a:gd name="connsiteX3" fmla="*/ 320770 w 778952"/>
              <a:gd name="connsiteY3" fmla="*/ 3467 h 834642"/>
              <a:gd name="connsiteX4" fmla="*/ 316039 w 778952"/>
              <a:gd name="connsiteY4" fmla="*/ 3637 h 834642"/>
              <a:gd name="connsiteX5" fmla="*/ 111570 w 778952"/>
              <a:gd name="connsiteY5" fmla="*/ 142294 h 834642"/>
              <a:gd name="connsiteX6" fmla="*/ 5115 w 778952"/>
              <a:gd name="connsiteY6" fmla="*/ 394290 h 834642"/>
              <a:gd name="connsiteX7" fmla="*/ 38938 w 778952"/>
              <a:gd name="connsiteY7" fmla="*/ 478153 h 834642"/>
              <a:gd name="connsiteX8" fmla="*/ 122801 w 778952"/>
              <a:gd name="connsiteY8" fmla="*/ 444331 h 834642"/>
              <a:gd name="connsiteX9" fmla="*/ 192897 w 778952"/>
              <a:gd name="connsiteY9" fmla="*/ 279012 h 834642"/>
              <a:gd name="connsiteX10" fmla="*/ 192897 w 778952"/>
              <a:gd name="connsiteY10" fmla="*/ 398787 h 834642"/>
              <a:gd name="connsiteX11" fmla="*/ 106561 w 778952"/>
              <a:gd name="connsiteY11" fmla="*/ 600208 h 834642"/>
              <a:gd name="connsiteX12" fmla="*/ 192897 w 778952"/>
              <a:gd name="connsiteY12" fmla="*/ 600208 h 834642"/>
              <a:gd name="connsiteX13" fmla="*/ 192897 w 778952"/>
              <a:gd name="connsiteY13" fmla="*/ 834642 h 834642"/>
              <a:gd name="connsiteX14" fmla="*/ 320770 w 778952"/>
              <a:gd name="connsiteY14" fmla="*/ 834642 h 834642"/>
              <a:gd name="connsiteX15" fmla="*/ 320770 w 778952"/>
              <a:gd name="connsiteY15" fmla="*/ 600208 h 834642"/>
              <a:gd name="connsiteX16" fmla="*/ 384707 w 778952"/>
              <a:gd name="connsiteY16" fmla="*/ 600208 h 834642"/>
              <a:gd name="connsiteX17" fmla="*/ 384707 w 778952"/>
              <a:gd name="connsiteY17" fmla="*/ 834642 h 834642"/>
              <a:gd name="connsiteX18" fmla="*/ 512580 w 778952"/>
              <a:gd name="connsiteY18" fmla="*/ 834642 h 834642"/>
              <a:gd name="connsiteX19" fmla="*/ 512580 w 778952"/>
              <a:gd name="connsiteY19" fmla="*/ 600208 h 834642"/>
              <a:gd name="connsiteX20" fmla="*/ 596742 w 778952"/>
              <a:gd name="connsiteY20" fmla="*/ 600208 h 834642"/>
              <a:gd name="connsiteX21" fmla="*/ 512580 w 778952"/>
              <a:gd name="connsiteY21" fmla="*/ 403795 h 834642"/>
              <a:gd name="connsiteX22" fmla="*/ 512580 w 778952"/>
              <a:gd name="connsiteY22" fmla="*/ 135815 h 834642"/>
              <a:gd name="connsiteX23" fmla="*/ 707009 w 778952"/>
              <a:gd name="connsiteY23" fmla="*/ 453906 h 834642"/>
              <a:gd name="connsiteX0" fmla="*/ 707009 w 778952"/>
              <a:gd name="connsiteY0" fmla="*/ 453906 h 834642"/>
              <a:gd name="connsiteX1" fmla="*/ 759721 w 778952"/>
              <a:gd name="connsiteY1" fmla="*/ 281498 h 834642"/>
              <a:gd name="connsiteX2" fmla="*/ 462582 w 778952"/>
              <a:gd name="connsiteY2" fmla="*/ 3467 h 834642"/>
              <a:gd name="connsiteX3" fmla="*/ 320770 w 778952"/>
              <a:gd name="connsiteY3" fmla="*/ 3467 h 834642"/>
              <a:gd name="connsiteX4" fmla="*/ 316039 w 778952"/>
              <a:gd name="connsiteY4" fmla="*/ 3637 h 834642"/>
              <a:gd name="connsiteX5" fmla="*/ 111570 w 778952"/>
              <a:gd name="connsiteY5" fmla="*/ 142294 h 834642"/>
              <a:gd name="connsiteX6" fmla="*/ 5115 w 778952"/>
              <a:gd name="connsiteY6" fmla="*/ 394290 h 834642"/>
              <a:gd name="connsiteX7" fmla="*/ 38938 w 778952"/>
              <a:gd name="connsiteY7" fmla="*/ 478153 h 834642"/>
              <a:gd name="connsiteX8" fmla="*/ 122801 w 778952"/>
              <a:gd name="connsiteY8" fmla="*/ 444331 h 834642"/>
              <a:gd name="connsiteX9" fmla="*/ 192897 w 778952"/>
              <a:gd name="connsiteY9" fmla="*/ 279012 h 834642"/>
              <a:gd name="connsiteX10" fmla="*/ 192897 w 778952"/>
              <a:gd name="connsiteY10" fmla="*/ 398787 h 834642"/>
              <a:gd name="connsiteX11" fmla="*/ 106561 w 778952"/>
              <a:gd name="connsiteY11" fmla="*/ 600208 h 834642"/>
              <a:gd name="connsiteX12" fmla="*/ 192897 w 778952"/>
              <a:gd name="connsiteY12" fmla="*/ 600208 h 834642"/>
              <a:gd name="connsiteX13" fmla="*/ 192897 w 778952"/>
              <a:gd name="connsiteY13" fmla="*/ 834642 h 834642"/>
              <a:gd name="connsiteX14" fmla="*/ 320770 w 778952"/>
              <a:gd name="connsiteY14" fmla="*/ 834642 h 834642"/>
              <a:gd name="connsiteX15" fmla="*/ 320770 w 778952"/>
              <a:gd name="connsiteY15" fmla="*/ 600208 h 834642"/>
              <a:gd name="connsiteX16" fmla="*/ 384707 w 778952"/>
              <a:gd name="connsiteY16" fmla="*/ 600208 h 834642"/>
              <a:gd name="connsiteX17" fmla="*/ 384707 w 778952"/>
              <a:gd name="connsiteY17" fmla="*/ 834642 h 834642"/>
              <a:gd name="connsiteX18" fmla="*/ 512580 w 778952"/>
              <a:gd name="connsiteY18" fmla="*/ 834642 h 834642"/>
              <a:gd name="connsiteX19" fmla="*/ 512580 w 778952"/>
              <a:gd name="connsiteY19" fmla="*/ 600208 h 834642"/>
              <a:gd name="connsiteX20" fmla="*/ 596742 w 778952"/>
              <a:gd name="connsiteY20" fmla="*/ 600208 h 834642"/>
              <a:gd name="connsiteX21" fmla="*/ 512580 w 778952"/>
              <a:gd name="connsiteY21" fmla="*/ 403795 h 834642"/>
              <a:gd name="connsiteX22" fmla="*/ 512580 w 778952"/>
              <a:gd name="connsiteY22" fmla="*/ 221226 h 834642"/>
              <a:gd name="connsiteX23" fmla="*/ 707009 w 778952"/>
              <a:gd name="connsiteY23" fmla="*/ 453906 h 834642"/>
              <a:gd name="connsiteX0" fmla="*/ 707009 w 774791"/>
              <a:gd name="connsiteY0" fmla="*/ 453545 h 834281"/>
              <a:gd name="connsiteX1" fmla="*/ 754697 w 774791"/>
              <a:gd name="connsiteY1" fmla="*/ 326354 h 834281"/>
              <a:gd name="connsiteX2" fmla="*/ 462582 w 774791"/>
              <a:gd name="connsiteY2" fmla="*/ 3106 h 834281"/>
              <a:gd name="connsiteX3" fmla="*/ 320770 w 774791"/>
              <a:gd name="connsiteY3" fmla="*/ 3106 h 834281"/>
              <a:gd name="connsiteX4" fmla="*/ 316039 w 774791"/>
              <a:gd name="connsiteY4" fmla="*/ 3276 h 834281"/>
              <a:gd name="connsiteX5" fmla="*/ 111570 w 774791"/>
              <a:gd name="connsiteY5" fmla="*/ 141933 h 834281"/>
              <a:gd name="connsiteX6" fmla="*/ 5115 w 774791"/>
              <a:gd name="connsiteY6" fmla="*/ 393929 h 834281"/>
              <a:gd name="connsiteX7" fmla="*/ 38938 w 774791"/>
              <a:gd name="connsiteY7" fmla="*/ 477792 h 834281"/>
              <a:gd name="connsiteX8" fmla="*/ 122801 w 774791"/>
              <a:gd name="connsiteY8" fmla="*/ 443970 h 834281"/>
              <a:gd name="connsiteX9" fmla="*/ 192897 w 774791"/>
              <a:gd name="connsiteY9" fmla="*/ 278651 h 834281"/>
              <a:gd name="connsiteX10" fmla="*/ 192897 w 774791"/>
              <a:gd name="connsiteY10" fmla="*/ 398426 h 834281"/>
              <a:gd name="connsiteX11" fmla="*/ 106561 w 774791"/>
              <a:gd name="connsiteY11" fmla="*/ 599847 h 834281"/>
              <a:gd name="connsiteX12" fmla="*/ 192897 w 774791"/>
              <a:gd name="connsiteY12" fmla="*/ 599847 h 834281"/>
              <a:gd name="connsiteX13" fmla="*/ 192897 w 774791"/>
              <a:gd name="connsiteY13" fmla="*/ 834281 h 834281"/>
              <a:gd name="connsiteX14" fmla="*/ 320770 w 774791"/>
              <a:gd name="connsiteY14" fmla="*/ 834281 h 834281"/>
              <a:gd name="connsiteX15" fmla="*/ 320770 w 774791"/>
              <a:gd name="connsiteY15" fmla="*/ 599847 h 834281"/>
              <a:gd name="connsiteX16" fmla="*/ 384707 w 774791"/>
              <a:gd name="connsiteY16" fmla="*/ 599847 h 834281"/>
              <a:gd name="connsiteX17" fmla="*/ 384707 w 774791"/>
              <a:gd name="connsiteY17" fmla="*/ 834281 h 834281"/>
              <a:gd name="connsiteX18" fmla="*/ 512580 w 774791"/>
              <a:gd name="connsiteY18" fmla="*/ 834281 h 834281"/>
              <a:gd name="connsiteX19" fmla="*/ 512580 w 774791"/>
              <a:gd name="connsiteY19" fmla="*/ 599847 h 834281"/>
              <a:gd name="connsiteX20" fmla="*/ 596742 w 774791"/>
              <a:gd name="connsiteY20" fmla="*/ 599847 h 834281"/>
              <a:gd name="connsiteX21" fmla="*/ 512580 w 774791"/>
              <a:gd name="connsiteY21" fmla="*/ 403434 h 834281"/>
              <a:gd name="connsiteX22" fmla="*/ 512580 w 774791"/>
              <a:gd name="connsiteY22" fmla="*/ 220865 h 834281"/>
              <a:gd name="connsiteX23" fmla="*/ 707009 w 774791"/>
              <a:gd name="connsiteY23" fmla="*/ 453545 h 834281"/>
              <a:gd name="connsiteX0" fmla="*/ 707009 w 784777"/>
              <a:gd name="connsiteY0" fmla="*/ 453261 h 833997"/>
              <a:gd name="connsiteX1" fmla="*/ 766624 w 784777"/>
              <a:gd name="connsiteY1" fmla="*/ 369802 h 833997"/>
              <a:gd name="connsiteX2" fmla="*/ 462582 w 784777"/>
              <a:gd name="connsiteY2" fmla="*/ 2822 h 833997"/>
              <a:gd name="connsiteX3" fmla="*/ 320770 w 784777"/>
              <a:gd name="connsiteY3" fmla="*/ 2822 h 833997"/>
              <a:gd name="connsiteX4" fmla="*/ 316039 w 784777"/>
              <a:gd name="connsiteY4" fmla="*/ 2992 h 833997"/>
              <a:gd name="connsiteX5" fmla="*/ 111570 w 784777"/>
              <a:gd name="connsiteY5" fmla="*/ 141649 h 833997"/>
              <a:gd name="connsiteX6" fmla="*/ 5115 w 784777"/>
              <a:gd name="connsiteY6" fmla="*/ 393645 h 833997"/>
              <a:gd name="connsiteX7" fmla="*/ 38938 w 784777"/>
              <a:gd name="connsiteY7" fmla="*/ 477508 h 833997"/>
              <a:gd name="connsiteX8" fmla="*/ 122801 w 784777"/>
              <a:gd name="connsiteY8" fmla="*/ 443686 h 833997"/>
              <a:gd name="connsiteX9" fmla="*/ 192897 w 784777"/>
              <a:gd name="connsiteY9" fmla="*/ 278367 h 833997"/>
              <a:gd name="connsiteX10" fmla="*/ 192897 w 784777"/>
              <a:gd name="connsiteY10" fmla="*/ 398142 h 833997"/>
              <a:gd name="connsiteX11" fmla="*/ 106561 w 784777"/>
              <a:gd name="connsiteY11" fmla="*/ 599563 h 833997"/>
              <a:gd name="connsiteX12" fmla="*/ 192897 w 784777"/>
              <a:gd name="connsiteY12" fmla="*/ 599563 h 833997"/>
              <a:gd name="connsiteX13" fmla="*/ 192897 w 784777"/>
              <a:gd name="connsiteY13" fmla="*/ 833997 h 833997"/>
              <a:gd name="connsiteX14" fmla="*/ 320770 w 784777"/>
              <a:gd name="connsiteY14" fmla="*/ 833997 h 833997"/>
              <a:gd name="connsiteX15" fmla="*/ 320770 w 784777"/>
              <a:gd name="connsiteY15" fmla="*/ 599563 h 833997"/>
              <a:gd name="connsiteX16" fmla="*/ 384707 w 784777"/>
              <a:gd name="connsiteY16" fmla="*/ 599563 h 833997"/>
              <a:gd name="connsiteX17" fmla="*/ 384707 w 784777"/>
              <a:gd name="connsiteY17" fmla="*/ 833997 h 833997"/>
              <a:gd name="connsiteX18" fmla="*/ 512580 w 784777"/>
              <a:gd name="connsiteY18" fmla="*/ 833997 h 833997"/>
              <a:gd name="connsiteX19" fmla="*/ 512580 w 784777"/>
              <a:gd name="connsiteY19" fmla="*/ 599563 h 833997"/>
              <a:gd name="connsiteX20" fmla="*/ 596742 w 784777"/>
              <a:gd name="connsiteY20" fmla="*/ 599563 h 833997"/>
              <a:gd name="connsiteX21" fmla="*/ 512580 w 784777"/>
              <a:gd name="connsiteY21" fmla="*/ 403150 h 833997"/>
              <a:gd name="connsiteX22" fmla="*/ 512580 w 784777"/>
              <a:gd name="connsiteY22" fmla="*/ 220581 h 833997"/>
              <a:gd name="connsiteX23" fmla="*/ 707009 w 784777"/>
              <a:gd name="connsiteY23" fmla="*/ 453261 h 833997"/>
              <a:gd name="connsiteX0" fmla="*/ 707009 w 767300"/>
              <a:gd name="connsiteY0" fmla="*/ 453261 h 833997"/>
              <a:gd name="connsiteX1" fmla="*/ 766624 w 767300"/>
              <a:gd name="connsiteY1" fmla="*/ 369802 h 833997"/>
              <a:gd name="connsiteX2" fmla="*/ 462582 w 767300"/>
              <a:gd name="connsiteY2" fmla="*/ 2822 h 833997"/>
              <a:gd name="connsiteX3" fmla="*/ 320770 w 767300"/>
              <a:gd name="connsiteY3" fmla="*/ 2822 h 833997"/>
              <a:gd name="connsiteX4" fmla="*/ 316039 w 767300"/>
              <a:gd name="connsiteY4" fmla="*/ 2992 h 833997"/>
              <a:gd name="connsiteX5" fmla="*/ 111570 w 767300"/>
              <a:gd name="connsiteY5" fmla="*/ 141649 h 833997"/>
              <a:gd name="connsiteX6" fmla="*/ 5115 w 767300"/>
              <a:gd name="connsiteY6" fmla="*/ 393645 h 833997"/>
              <a:gd name="connsiteX7" fmla="*/ 38938 w 767300"/>
              <a:gd name="connsiteY7" fmla="*/ 477508 h 833997"/>
              <a:gd name="connsiteX8" fmla="*/ 122801 w 767300"/>
              <a:gd name="connsiteY8" fmla="*/ 443686 h 833997"/>
              <a:gd name="connsiteX9" fmla="*/ 192897 w 767300"/>
              <a:gd name="connsiteY9" fmla="*/ 278367 h 833997"/>
              <a:gd name="connsiteX10" fmla="*/ 192897 w 767300"/>
              <a:gd name="connsiteY10" fmla="*/ 398142 h 833997"/>
              <a:gd name="connsiteX11" fmla="*/ 106561 w 767300"/>
              <a:gd name="connsiteY11" fmla="*/ 599563 h 833997"/>
              <a:gd name="connsiteX12" fmla="*/ 192897 w 767300"/>
              <a:gd name="connsiteY12" fmla="*/ 599563 h 833997"/>
              <a:gd name="connsiteX13" fmla="*/ 192897 w 767300"/>
              <a:gd name="connsiteY13" fmla="*/ 833997 h 833997"/>
              <a:gd name="connsiteX14" fmla="*/ 320770 w 767300"/>
              <a:gd name="connsiteY14" fmla="*/ 833997 h 833997"/>
              <a:gd name="connsiteX15" fmla="*/ 320770 w 767300"/>
              <a:gd name="connsiteY15" fmla="*/ 599563 h 833997"/>
              <a:gd name="connsiteX16" fmla="*/ 384707 w 767300"/>
              <a:gd name="connsiteY16" fmla="*/ 599563 h 833997"/>
              <a:gd name="connsiteX17" fmla="*/ 384707 w 767300"/>
              <a:gd name="connsiteY17" fmla="*/ 833997 h 833997"/>
              <a:gd name="connsiteX18" fmla="*/ 512580 w 767300"/>
              <a:gd name="connsiteY18" fmla="*/ 833997 h 833997"/>
              <a:gd name="connsiteX19" fmla="*/ 512580 w 767300"/>
              <a:gd name="connsiteY19" fmla="*/ 599563 h 833997"/>
              <a:gd name="connsiteX20" fmla="*/ 596742 w 767300"/>
              <a:gd name="connsiteY20" fmla="*/ 599563 h 833997"/>
              <a:gd name="connsiteX21" fmla="*/ 512580 w 767300"/>
              <a:gd name="connsiteY21" fmla="*/ 403150 h 833997"/>
              <a:gd name="connsiteX22" fmla="*/ 512580 w 767300"/>
              <a:gd name="connsiteY22" fmla="*/ 220581 h 833997"/>
              <a:gd name="connsiteX23" fmla="*/ 707009 w 767300"/>
              <a:gd name="connsiteY23" fmla="*/ 453261 h 833997"/>
              <a:gd name="connsiteX0" fmla="*/ 707009 w 767300"/>
              <a:gd name="connsiteY0" fmla="*/ 453027 h 833763"/>
              <a:gd name="connsiteX1" fmla="*/ 766624 w 767300"/>
              <a:gd name="connsiteY1" fmla="*/ 369568 h 833763"/>
              <a:gd name="connsiteX2" fmla="*/ 462582 w 767300"/>
              <a:gd name="connsiteY2" fmla="*/ 2588 h 833763"/>
              <a:gd name="connsiteX3" fmla="*/ 320770 w 767300"/>
              <a:gd name="connsiteY3" fmla="*/ 2588 h 833763"/>
              <a:gd name="connsiteX4" fmla="*/ 316039 w 767300"/>
              <a:gd name="connsiteY4" fmla="*/ 2758 h 833763"/>
              <a:gd name="connsiteX5" fmla="*/ 111570 w 767300"/>
              <a:gd name="connsiteY5" fmla="*/ 141415 h 833763"/>
              <a:gd name="connsiteX6" fmla="*/ 5115 w 767300"/>
              <a:gd name="connsiteY6" fmla="*/ 393411 h 833763"/>
              <a:gd name="connsiteX7" fmla="*/ 38938 w 767300"/>
              <a:gd name="connsiteY7" fmla="*/ 477274 h 833763"/>
              <a:gd name="connsiteX8" fmla="*/ 122801 w 767300"/>
              <a:gd name="connsiteY8" fmla="*/ 443452 h 833763"/>
              <a:gd name="connsiteX9" fmla="*/ 192897 w 767300"/>
              <a:gd name="connsiteY9" fmla="*/ 278133 h 833763"/>
              <a:gd name="connsiteX10" fmla="*/ 192897 w 767300"/>
              <a:gd name="connsiteY10" fmla="*/ 397908 h 833763"/>
              <a:gd name="connsiteX11" fmla="*/ 106561 w 767300"/>
              <a:gd name="connsiteY11" fmla="*/ 599329 h 833763"/>
              <a:gd name="connsiteX12" fmla="*/ 192897 w 767300"/>
              <a:gd name="connsiteY12" fmla="*/ 599329 h 833763"/>
              <a:gd name="connsiteX13" fmla="*/ 192897 w 767300"/>
              <a:gd name="connsiteY13" fmla="*/ 833763 h 833763"/>
              <a:gd name="connsiteX14" fmla="*/ 320770 w 767300"/>
              <a:gd name="connsiteY14" fmla="*/ 833763 h 833763"/>
              <a:gd name="connsiteX15" fmla="*/ 320770 w 767300"/>
              <a:gd name="connsiteY15" fmla="*/ 599329 h 833763"/>
              <a:gd name="connsiteX16" fmla="*/ 384707 w 767300"/>
              <a:gd name="connsiteY16" fmla="*/ 599329 h 833763"/>
              <a:gd name="connsiteX17" fmla="*/ 384707 w 767300"/>
              <a:gd name="connsiteY17" fmla="*/ 833763 h 833763"/>
              <a:gd name="connsiteX18" fmla="*/ 512580 w 767300"/>
              <a:gd name="connsiteY18" fmla="*/ 833763 h 833763"/>
              <a:gd name="connsiteX19" fmla="*/ 512580 w 767300"/>
              <a:gd name="connsiteY19" fmla="*/ 599329 h 833763"/>
              <a:gd name="connsiteX20" fmla="*/ 596742 w 767300"/>
              <a:gd name="connsiteY20" fmla="*/ 599329 h 833763"/>
              <a:gd name="connsiteX21" fmla="*/ 512580 w 767300"/>
              <a:gd name="connsiteY21" fmla="*/ 402916 h 833763"/>
              <a:gd name="connsiteX22" fmla="*/ 512580 w 767300"/>
              <a:gd name="connsiteY22" fmla="*/ 220347 h 833763"/>
              <a:gd name="connsiteX23" fmla="*/ 707009 w 767300"/>
              <a:gd name="connsiteY23" fmla="*/ 453027 h 833763"/>
              <a:gd name="connsiteX0" fmla="*/ 707009 w 766624"/>
              <a:gd name="connsiteY0" fmla="*/ 453027 h 833763"/>
              <a:gd name="connsiteX1" fmla="*/ 766624 w 766624"/>
              <a:gd name="connsiteY1" fmla="*/ 369568 h 833763"/>
              <a:gd name="connsiteX2" fmla="*/ 462582 w 766624"/>
              <a:gd name="connsiteY2" fmla="*/ 2588 h 833763"/>
              <a:gd name="connsiteX3" fmla="*/ 320770 w 766624"/>
              <a:gd name="connsiteY3" fmla="*/ 2588 h 833763"/>
              <a:gd name="connsiteX4" fmla="*/ 316039 w 766624"/>
              <a:gd name="connsiteY4" fmla="*/ 2758 h 833763"/>
              <a:gd name="connsiteX5" fmla="*/ 111570 w 766624"/>
              <a:gd name="connsiteY5" fmla="*/ 141415 h 833763"/>
              <a:gd name="connsiteX6" fmla="*/ 5115 w 766624"/>
              <a:gd name="connsiteY6" fmla="*/ 393411 h 833763"/>
              <a:gd name="connsiteX7" fmla="*/ 38938 w 766624"/>
              <a:gd name="connsiteY7" fmla="*/ 477274 h 833763"/>
              <a:gd name="connsiteX8" fmla="*/ 122801 w 766624"/>
              <a:gd name="connsiteY8" fmla="*/ 443452 h 833763"/>
              <a:gd name="connsiteX9" fmla="*/ 192897 w 766624"/>
              <a:gd name="connsiteY9" fmla="*/ 278133 h 833763"/>
              <a:gd name="connsiteX10" fmla="*/ 192897 w 766624"/>
              <a:gd name="connsiteY10" fmla="*/ 397908 h 833763"/>
              <a:gd name="connsiteX11" fmla="*/ 106561 w 766624"/>
              <a:gd name="connsiteY11" fmla="*/ 599329 h 833763"/>
              <a:gd name="connsiteX12" fmla="*/ 192897 w 766624"/>
              <a:gd name="connsiteY12" fmla="*/ 599329 h 833763"/>
              <a:gd name="connsiteX13" fmla="*/ 192897 w 766624"/>
              <a:gd name="connsiteY13" fmla="*/ 833763 h 833763"/>
              <a:gd name="connsiteX14" fmla="*/ 320770 w 766624"/>
              <a:gd name="connsiteY14" fmla="*/ 833763 h 833763"/>
              <a:gd name="connsiteX15" fmla="*/ 320770 w 766624"/>
              <a:gd name="connsiteY15" fmla="*/ 599329 h 833763"/>
              <a:gd name="connsiteX16" fmla="*/ 384707 w 766624"/>
              <a:gd name="connsiteY16" fmla="*/ 599329 h 833763"/>
              <a:gd name="connsiteX17" fmla="*/ 384707 w 766624"/>
              <a:gd name="connsiteY17" fmla="*/ 833763 h 833763"/>
              <a:gd name="connsiteX18" fmla="*/ 512580 w 766624"/>
              <a:gd name="connsiteY18" fmla="*/ 833763 h 833763"/>
              <a:gd name="connsiteX19" fmla="*/ 512580 w 766624"/>
              <a:gd name="connsiteY19" fmla="*/ 599329 h 833763"/>
              <a:gd name="connsiteX20" fmla="*/ 596742 w 766624"/>
              <a:gd name="connsiteY20" fmla="*/ 599329 h 833763"/>
              <a:gd name="connsiteX21" fmla="*/ 512580 w 766624"/>
              <a:gd name="connsiteY21" fmla="*/ 402916 h 833763"/>
              <a:gd name="connsiteX22" fmla="*/ 512580 w 766624"/>
              <a:gd name="connsiteY22" fmla="*/ 220347 h 833763"/>
              <a:gd name="connsiteX23" fmla="*/ 707009 w 766624"/>
              <a:gd name="connsiteY23" fmla="*/ 453027 h 833763"/>
              <a:gd name="connsiteX0" fmla="*/ 707009 w 766624"/>
              <a:gd name="connsiteY0" fmla="*/ 450439 h 831175"/>
              <a:gd name="connsiteX1" fmla="*/ 766624 w 766624"/>
              <a:gd name="connsiteY1" fmla="*/ 366980 h 831175"/>
              <a:gd name="connsiteX2" fmla="*/ 462582 w 766624"/>
              <a:gd name="connsiteY2" fmla="*/ 0 h 831175"/>
              <a:gd name="connsiteX3" fmla="*/ 320770 w 766624"/>
              <a:gd name="connsiteY3" fmla="*/ 0 h 831175"/>
              <a:gd name="connsiteX4" fmla="*/ 316039 w 766624"/>
              <a:gd name="connsiteY4" fmla="*/ 170 h 831175"/>
              <a:gd name="connsiteX5" fmla="*/ 111570 w 766624"/>
              <a:gd name="connsiteY5" fmla="*/ 138827 h 831175"/>
              <a:gd name="connsiteX6" fmla="*/ 5115 w 766624"/>
              <a:gd name="connsiteY6" fmla="*/ 390823 h 831175"/>
              <a:gd name="connsiteX7" fmla="*/ 38938 w 766624"/>
              <a:gd name="connsiteY7" fmla="*/ 474686 h 831175"/>
              <a:gd name="connsiteX8" fmla="*/ 122801 w 766624"/>
              <a:gd name="connsiteY8" fmla="*/ 440864 h 831175"/>
              <a:gd name="connsiteX9" fmla="*/ 192897 w 766624"/>
              <a:gd name="connsiteY9" fmla="*/ 275545 h 831175"/>
              <a:gd name="connsiteX10" fmla="*/ 192897 w 766624"/>
              <a:gd name="connsiteY10" fmla="*/ 395320 h 831175"/>
              <a:gd name="connsiteX11" fmla="*/ 106561 w 766624"/>
              <a:gd name="connsiteY11" fmla="*/ 596741 h 831175"/>
              <a:gd name="connsiteX12" fmla="*/ 192897 w 766624"/>
              <a:gd name="connsiteY12" fmla="*/ 596741 h 831175"/>
              <a:gd name="connsiteX13" fmla="*/ 192897 w 766624"/>
              <a:gd name="connsiteY13" fmla="*/ 831175 h 831175"/>
              <a:gd name="connsiteX14" fmla="*/ 320770 w 766624"/>
              <a:gd name="connsiteY14" fmla="*/ 831175 h 831175"/>
              <a:gd name="connsiteX15" fmla="*/ 320770 w 766624"/>
              <a:gd name="connsiteY15" fmla="*/ 596741 h 831175"/>
              <a:gd name="connsiteX16" fmla="*/ 384707 w 766624"/>
              <a:gd name="connsiteY16" fmla="*/ 596741 h 831175"/>
              <a:gd name="connsiteX17" fmla="*/ 384707 w 766624"/>
              <a:gd name="connsiteY17" fmla="*/ 831175 h 831175"/>
              <a:gd name="connsiteX18" fmla="*/ 512580 w 766624"/>
              <a:gd name="connsiteY18" fmla="*/ 831175 h 831175"/>
              <a:gd name="connsiteX19" fmla="*/ 512580 w 766624"/>
              <a:gd name="connsiteY19" fmla="*/ 596741 h 831175"/>
              <a:gd name="connsiteX20" fmla="*/ 596742 w 766624"/>
              <a:gd name="connsiteY20" fmla="*/ 596741 h 831175"/>
              <a:gd name="connsiteX21" fmla="*/ 512580 w 766624"/>
              <a:gd name="connsiteY21" fmla="*/ 400328 h 831175"/>
              <a:gd name="connsiteX22" fmla="*/ 512580 w 766624"/>
              <a:gd name="connsiteY22" fmla="*/ 217759 h 831175"/>
              <a:gd name="connsiteX23" fmla="*/ 707009 w 766624"/>
              <a:gd name="connsiteY23" fmla="*/ 450439 h 831175"/>
              <a:gd name="connsiteX0" fmla="*/ 707009 w 781005"/>
              <a:gd name="connsiteY0" fmla="*/ 450439 h 831175"/>
              <a:gd name="connsiteX1" fmla="*/ 729277 w 781005"/>
              <a:gd name="connsiteY1" fmla="*/ 422751 h 831175"/>
              <a:gd name="connsiteX2" fmla="*/ 766624 w 781005"/>
              <a:gd name="connsiteY2" fmla="*/ 366980 h 831175"/>
              <a:gd name="connsiteX3" fmla="*/ 462582 w 781005"/>
              <a:gd name="connsiteY3" fmla="*/ 0 h 831175"/>
              <a:gd name="connsiteX4" fmla="*/ 320770 w 781005"/>
              <a:gd name="connsiteY4" fmla="*/ 0 h 831175"/>
              <a:gd name="connsiteX5" fmla="*/ 316039 w 781005"/>
              <a:gd name="connsiteY5" fmla="*/ 170 h 831175"/>
              <a:gd name="connsiteX6" fmla="*/ 111570 w 781005"/>
              <a:gd name="connsiteY6" fmla="*/ 138827 h 831175"/>
              <a:gd name="connsiteX7" fmla="*/ 5115 w 781005"/>
              <a:gd name="connsiteY7" fmla="*/ 390823 h 831175"/>
              <a:gd name="connsiteX8" fmla="*/ 38938 w 781005"/>
              <a:gd name="connsiteY8" fmla="*/ 474686 h 831175"/>
              <a:gd name="connsiteX9" fmla="*/ 122801 w 781005"/>
              <a:gd name="connsiteY9" fmla="*/ 440864 h 831175"/>
              <a:gd name="connsiteX10" fmla="*/ 192897 w 781005"/>
              <a:gd name="connsiteY10" fmla="*/ 275545 h 831175"/>
              <a:gd name="connsiteX11" fmla="*/ 192897 w 781005"/>
              <a:gd name="connsiteY11" fmla="*/ 395320 h 831175"/>
              <a:gd name="connsiteX12" fmla="*/ 106561 w 781005"/>
              <a:gd name="connsiteY12" fmla="*/ 596741 h 831175"/>
              <a:gd name="connsiteX13" fmla="*/ 192897 w 781005"/>
              <a:gd name="connsiteY13" fmla="*/ 596741 h 831175"/>
              <a:gd name="connsiteX14" fmla="*/ 192897 w 781005"/>
              <a:gd name="connsiteY14" fmla="*/ 831175 h 831175"/>
              <a:gd name="connsiteX15" fmla="*/ 320770 w 781005"/>
              <a:gd name="connsiteY15" fmla="*/ 831175 h 831175"/>
              <a:gd name="connsiteX16" fmla="*/ 320770 w 781005"/>
              <a:gd name="connsiteY16" fmla="*/ 596741 h 831175"/>
              <a:gd name="connsiteX17" fmla="*/ 384707 w 781005"/>
              <a:gd name="connsiteY17" fmla="*/ 596741 h 831175"/>
              <a:gd name="connsiteX18" fmla="*/ 384707 w 781005"/>
              <a:gd name="connsiteY18" fmla="*/ 831175 h 831175"/>
              <a:gd name="connsiteX19" fmla="*/ 512580 w 781005"/>
              <a:gd name="connsiteY19" fmla="*/ 831175 h 831175"/>
              <a:gd name="connsiteX20" fmla="*/ 512580 w 781005"/>
              <a:gd name="connsiteY20" fmla="*/ 596741 h 831175"/>
              <a:gd name="connsiteX21" fmla="*/ 596742 w 781005"/>
              <a:gd name="connsiteY21" fmla="*/ 596741 h 831175"/>
              <a:gd name="connsiteX22" fmla="*/ 512580 w 781005"/>
              <a:gd name="connsiteY22" fmla="*/ 400328 h 831175"/>
              <a:gd name="connsiteX23" fmla="*/ 512580 w 781005"/>
              <a:gd name="connsiteY23" fmla="*/ 217759 h 831175"/>
              <a:gd name="connsiteX24" fmla="*/ 707009 w 781005"/>
              <a:gd name="connsiteY24" fmla="*/ 450439 h 831175"/>
              <a:gd name="connsiteX0" fmla="*/ 707009 w 785737"/>
              <a:gd name="connsiteY0" fmla="*/ 450439 h 831175"/>
              <a:gd name="connsiteX1" fmla="*/ 755471 w 785737"/>
              <a:gd name="connsiteY1" fmla="*/ 456088 h 831175"/>
              <a:gd name="connsiteX2" fmla="*/ 766624 w 785737"/>
              <a:gd name="connsiteY2" fmla="*/ 366980 h 831175"/>
              <a:gd name="connsiteX3" fmla="*/ 462582 w 785737"/>
              <a:gd name="connsiteY3" fmla="*/ 0 h 831175"/>
              <a:gd name="connsiteX4" fmla="*/ 320770 w 785737"/>
              <a:gd name="connsiteY4" fmla="*/ 0 h 831175"/>
              <a:gd name="connsiteX5" fmla="*/ 316039 w 785737"/>
              <a:gd name="connsiteY5" fmla="*/ 170 h 831175"/>
              <a:gd name="connsiteX6" fmla="*/ 111570 w 785737"/>
              <a:gd name="connsiteY6" fmla="*/ 138827 h 831175"/>
              <a:gd name="connsiteX7" fmla="*/ 5115 w 785737"/>
              <a:gd name="connsiteY7" fmla="*/ 390823 h 831175"/>
              <a:gd name="connsiteX8" fmla="*/ 38938 w 785737"/>
              <a:gd name="connsiteY8" fmla="*/ 474686 h 831175"/>
              <a:gd name="connsiteX9" fmla="*/ 122801 w 785737"/>
              <a:gd name="connsiteY9" fmla="*/ 440864 h 831175"/>
              <a:gd name="connsiteX10" fmla="*/ 192897 w 785737"/>
              <a:gd name="connsiteY10" fmla="*/ 275545 h 831175"/>
              <a:gd name="connsiteX11" fmla="*/ 192897 w 785737"/>
              <a:gd name="connsiteY11" fmla="*/ 395320 h 831175"/>
              <a:gd name="connsiteX12" fmla="*/ 106561 w 785737"/>
              <a:gd name="connsiteY12" fmla="*/ 596741 h 831175"/>
              <a:gd name="connsiteX13" fmla="*/ 192897 w 785737"/>
              <a:gd name="connsiteY13" fmla="*/ 596741 h 831175"/>
              <a:gd name="connsiteX14" fmla="*/ 192897 w 785737"/>
              <a:gd name="connsiteY14" fmla="*/ 831175 h 831175"/>
              <a:gd name="connsiteX15" fmla="*/ 320770 w 785737"/>
              <a:gd name="connsiteY15" fmla="*/ 831175 h 831175"/>
              <a:gd name="connsiteX16" fmla="*/ 320770 w 785737"/>
              <a:gd name="connsiteY16" fmla="*/ 596741 h 831175"/>
              <a:gd name="connsiteX17" fmla="*/ 384707 w 785737"/>
              <a:gd name="connsiteY17" fmla="*/ 596741 h 831175"/>
              <a:gd name="connsiteX18" fmla="*/ 384707 w 785737"/>
              <a:gd name="connsiteY18" fmla="*/ 831175 h 831175"/>
              <a:gd name="connsiteX19" fmla="*/ 512580 w 785737"/>
              <a:gd name="connsiteY19" fmla="*/ 831175 h 831175"/>
              <a:gd name="connsiteX20" fmla="*/ 512580 w 785737"/>
              <a:gd name="connsiteY20" fmla="*/ 596741 h 831175"/>
              <a:gd name="connsiteX21" fmla="*/ 596742 w 785737"/>
              <a:gd name="connsiteY21" fmla="*/ 596741 h 831175"/>
              <a:gd name="connsiteX22" fmla="*/ 512580 w 785737"/>
              <a:gd name="connsiteY22" fmla="*/ 400328 h 831175"/>
              <a:gd name="connsiteX23" fmla="*/ 512580 w 785737"/>
              <a:gd name="connsiteY23" fmla="*/ 217759 h 831175"/>
              <a:gd name="connsiteX24" fmla="*/ 707009 w 785737"/>
              <a:gd name="connsiteY24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462582 w 770170"/>
              <a:gd name="connsiteY2" fmla="*/ 0 h 831175"/>
              <a:gd name="connsiteX3" fmla="*/ 320770 w 770170"/>
              <a:gd name="connsiteY3" fmla="*/ 0 h 831175"/>
              <a:gd name="connsiteX4" fmla="*/ 316039 w 770170"/>
              <a:gd name="connsiteY4" fmla="*/ 170 h 831175"/>
              <a:gd name="connsiteX5" fmla="*/ 111570 w 770170"/>
              <a:gd name="connsiteY5" fmla="*/ 138827 h 831175"/>
              <a:gd name="connsiteX6" fmla="*/ 5115 w 770170"/>
              <a:gd name="connsiteY6" fmla="*/ 390823 h 831175"/>
              <a:gd name="connsiteX7" fmla="*/ 38938 w 770170"/>
              <a:gd name="connsiteY7" fmla="*/ 474686 h 831175"/>
              <a:gd name="connsiteX8" fmla="*/ 122801 w 770170"/>
              <a:gd name="connsiteY8" fmla="*/ 440864 h 831175"/>
              <a:gd name="connsiteX9" fmla="*/ 192897 w 770170"/>
              <a:gd name="connsiteY9" fmla="*/ 275545 h 831175"/>
              <a:gd name="connsiteX10" fmla="*/ 192897 w 770170"/>
              <a:gd name="connsiteY10" fmla="*/ 395320 h 831175"/>
              <a:gd name="connsiteX11" fmla="*/ 106561 w 770170"/>
              <a:gd name="connsiteY11" fmla="*/ 596741 h 831175"/>
              <a:gd name="connsiteX12" fmla="*/ 192897 w 770170"/>
              <a:gd name="connsiteY12" fmla="*/ 596741 h 831175"/>
              <a:gd name="connsiteX13" fmla="*/ 192897 w 770170"/>
              <a:gd name="connsiteY13" fmla="*/ 831175 h 831175"/>
              <a:gd name="connsiteX14" fmla="*/ 320770 w 770170"/>
              <a:gd name="connsiteY14" fmla="*/ 831175 h 831175"/>
              <a:gd name="connsiteX15" fmla="*/ 320770 w 770170"/>
              <a:gd name="connsiteY15" fmla="*/ 596741 h 831175"/>
              <a:gd name="connsiteX16" fmla="*/ 384707 w 770170"/>
              <a:gd name="connsiteY16" fmla="*/ 596741 h 831175"/>
              <a:gd name="connsiteX17" fmla="*/ 384707 w 770170"/>
              <a:gd name="connsiteY17" fmla="*/ 831175 h 831175"/>
              <a:gd name="connsiteX18" fmla="*/ 512580 w 770170"/>
              <a:gd name="connsiteY18" fmla="*/ 831175 h 831175"/>
              <a:gd name="connsiteX19" fmla="*/ 512580 w 770170"/>
              <a:gd name="connsiteY19" fmla="*/ 596741 h 831175"/>
              <a:gd name="connsiteX20" fmla="*/ 596742 w 770170"/>
              <a:gd name="connsiteY20" fmla="*/ 596741 h 831175"/>
              <a:gd name="connsiteX21" fmla="*/ 512580 w 770170"/>
              <a:gd name="connsiteY21" fmla="*/ 400328 h 831175"/>
              <a:gd name="connsiteX22" fmla="*/ 512580 w 770170"/>
              <a:gd name="connsiteY22" fmla="*/ 217759 h 831175"/>
              <a:gd name="connsiteX23" fmla="*/ 707009 w 770170"/>
              <a:gd name="connsiteY23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714989 w 770170"/>
              <a:gd name="connsiteY2" fmla="*/ 384651 h 831175"/>
              <a:gd name="connsiteX3" fmla="*/ 462582 w 770170"/>
              <a:gd name="connsiteY3" fmla="*/ 0 h 831175"/>
              <a:gd name="connsiteX4" fmla="*/ 320770 w 770170"/>
              <a:gd name="connsiteY4" fmla="*/ 0 h 831175"/>
              <a:gd name="connsiteX5" fmla="*/ 316039 w 770170"/>
              <a:gd name="connsiteY5" fmla="*/ 170 h 831175"/>
              <a:gd name="connsiteX6" fmla="*/ 111570 w 770170"/>
              <a:gd name="connsiteY6" fmla="*/ 138827 h 831175"/>
              <a:gd name="connsiteX7" fmla="*/ 5115 w 770170"/>
              <a:gd name="connsiteY7" fmla="*/ 390823 h 831175"/>
              <a:gd name="connsiteX8" fmla="*/ 38938 w 770170"/>
              <a:gd name="connsiteY8" fmla="*/ 474686 h 831175"/>
              <a:gd name="connsiteX9" fmla="*/ 122801 w 770170"/>
              <a:gd name="connsiteY9" fmla="*/ 440864 h 831175"/>
              <a:gd name="connsiteX10" fmla="*/ 192897 w 770170"/>
              <a:gd name="connsiteY10" fmla="*/ 275545 h 831175"/>
              <a:gd name="connsiteX11" fmla="*/ 192897 w 770170"/>
              <a:gd name="connsiteY11" fmla="*/ 395320 h 831175"/>
              <a:gd name="connsiteX12" fmla="*/ 106561 w 770170"/>
              <a:gd name="connsiteY12" fmla="*/ 596741 h 831175"/>
              <a:gd name="connsiteX13" fmla="*/ 192897 w 770170"/>
              <a:gd name="connsiteY13" fmla="*/ 596741 h 831175"/>
              <a:gd name="connsiteX14" fmla="*/ 192897 w 770170"/>
              <a:gd name="connsiteY14" fmla="*/ 831175 h 831175"/>
              <a:gd name="connsiteX15" fmla="*/ 320770 w 770170"/>
              <a:gd name="connsiteY15" fmla="*/ 831175 h 831175"/>
              <a:gd name="connsiteX16" fmla="*/ 320770 w 770170"/>
              <a:gd name="connsiteY16" fmla="*/ 596741 h 831175"/>
              <a:gd name="connsiteX17" fmla="*/ 384707 w 770170"/>
              <a:gd name="connsiteY17" fmla="*/ 596741 h 831175"/>
              <a:gd name="connsiteX18" fmla="*/ 384707 w 770170"/>
              <a:gd name="connsiteY18" fmla="*/ 831175 h 831175"/>
              <a:gd name="connsiteX19" fmla="*/ 512580 w 770170"/>
              <a:gd name="connsiteY19" fmla="*/ 831175 h 831175"/>
              <a:gd name="connsiteX20" fmla="*/ 512580 w 770170"/>
              <a:gd name="connsiteY20" fmla="*/ 596741 h 831175"/>
              <a:gd name="connsiteX21" fmla="*/ 596742 w 770170"/>
              <a:gd name="connsiteY21" fmla="*/ 596741 h 831175"/>
              <a:gd name="connsiteX22" fmla="*/ 512580 w 770170"/>
              <a:gd name="connsiteY22" fmla="*/ 400328 h 831175"/>
              <a:gd name="connsiteX23" fmla="*/ 512580 w 770170"/>
              <a:gd name="connsiteY23" fmla="*/ 217759 h 831175"/>
              <a:gd name="connsiteX24" fmla="*/ 707009 w 770170"/>
              <a:gd name="connsiteY24" fmla="*/ 450439 h 831175"/>
              <a:gd name="connsiteX0" fmla="*/ 707009 w 770170"/>
              <a:gd name="connsiteY0" fmla="*/ 450439 h 831175"/>
              <a:gd name="connsiteX1" fmla="*/ 755471 w 770170"/>
              <a:gd name="connsiteY1" fmla="*/ 456088 h 831175"/>
              <a:gd name="connsiteX2" fmla="*/ 743564 w 770170"/>
              <a:gd name="connsiteY2" fmla="*/ 363220 h 831175"/>
              <a:gd name="connsiteX3" fmla="*/ 462582 w 770170"/>
              <a:gd name="connsiteY3" fmla="*/ 0 h 831175"/>
              <a:gd name="connsiteX4" fmla="*/ 320770 w 770170"/>
              <a:gd name="connsiteY4" fmla="*/ 0 h 831175"/>
              <a:gd name="connsiteX5" fmla="*/ 316039 w 770170"/>
              <a:gd name="connsiteY5" fmla="*/ 170 h 831175"/>
              <a:gd name="connsiteX6" fmla="*/ 111570 w 770170"/>
              <a:gd name="connsiteY6" fmla="*/ 138827 h 831175"/>
              <a:gd name="connsiteX7" fmla="*/ 5115 w 770170"/>
              <a:gd name="connsiteY7" fmla="*/ 390823 h 831175"/>
              <a:gd name="connsiteX8" fmla="*/ 38938 w 770170"/>
              <a:gd name="connsiteY8" fmla="*/ 474686 h 831175"/>
              <a:gd name="connsiteX9" fmla="*/ 122801 w 770170"/>
              <a:gd name="connsiteY9" fmla="*/ 440864 h 831175"/>
              <a:gd name="connsiteX10" fmla="*/ 192897 w 770170"/>
              <a:gd name="connsiteY10" fmla="*/ 275545 h 831175"/>
              <a:gd name="connsiteX11" fmla="*/ 192897 w 770170"/>
              <a:gd name="connsiteY11" fmla="*/ 395320 h 831175"/>
              <a:gd name="connsiteX12" fmla="*/ 106561 w 770170"/>
              <a:gd name="connsiteY12" fmla="*/ 596741 h 831175"/>
              <a:gd name="connsiteX13" fmla="*/ 192897 w 770170"/>
              <a:gd name="connsiteY13" fmla="*/ 596741 h 831175"/>
              <a:gd name="connsiteX14" fmla="*/ 192897 w 770170"/>
              <a:gd name="connsiteY14" fmla="*/ 831175 h 831175"/>
              <a:gd name="connsiteX15" fmla="*/ 320770 w 770170"/>
              <a:gd name="connsiteY15" fmla="*/ 831175 h 831175"/>
              <a:gd name="connsiteX16" fmla="*/ 320770 w 770170"/>
              <a:gd name="connsiteY16" fmla="*/ 596741 h 831175"/>
              <a:gd name="connsiteX17" fmla="*/ 384707 w 770170"/>
              <a:gd name="connsiteY17" fmla="*/ 596741 h 831175"/>
              <a:gd name="connsiteX18" fmla="*/ 384707 w 770170"/>
              <a:gd name="connsiteY18" fmla="*/ 831175 h 831175"/>
              <a:gd name="connsiteX19" fmla="*/ 512580 w 770170"/>
              <a:gd name="connsiteY19" fmla="*/ 831175 h 831175"/>
              <a:gd name="connsiteX20" fmla="*/ 512580 w 770170"/>
              <a:gd name="connsiteY20" fmla="*/ 596741 h 831175"/>
              <a:gd name="connsiteX21" fmla="*/ 596742 w 770170"/>
              <a:gd name="connsiteY21" fmla="*/ 596741 h 831175"/>
              <a:gd name="connsiteX22" fmla="*/ 512580 w 770170"/>
              <a:gd name="connsiteY22" fmla="*/ 400328 h 831175"/>
              <a:gd name="connsiteX23" fmla="*/ 512580 w 770170"/>
              <a:gd name="connsiteY23" fmla="*/ 217759 h 831175"/>
              <a:gd name="connsiteX24" fmla="*/ 707009 w 770170"/>
              <a:gd name="connsiteY24" fmla="*/ 450439 h 831175"/>
              <a:gd name="connsiteX0" fmla="*/ 587947 w 769228"/>
              <a:gd name="connsiteY0" fmla="*/ 417101 h 831175"/>
              <a:gd name="connsiteX1" fmla="*/ 755471 w 769228"/>
              <a:gd name="connsiteY1" fmla="*/ 456088 h 831175"/>
              <a:gd name="connsiteX2" fmla="*/ 743564 w 769228"/>
              <a:gd name="connsiteY2" fmla="*/ 363220 h 831175"/>
              <a:gd name="connsiteX3" fmla="*/ 462582 w 769228"/>
              <a:gd name="connsiteY3" fmla="*/ 0 h 831175"/>
              <a:gd name="connsiteX4" fmla="*/ 320770 w 769228"/>
              <a:gd name="connsiteY4" fmla="*/ 0 h 831175"/>
              <a:gd name="connsiteX5" fmla="*/ 316039 w 769228"/>
              <a:gd name="connsiteY5" fmla="*/ 170 h 831175"/>
              <a:gd name="connsiteX6" fmla="*/ 111570 w 769228"/>
              <a:gd name="connsiteY6" fmla="*/ 138827 h 831175"/>
              <a:gd name="connsiteX7" fmla="*/ 5115 w 769228"/>
              <a:gd name="connsiteY7" fmla="*/ 390823 h 831175"/>
              <a:gd name="connsiteX8" fmla="*/ 38938 w 769228"/>
              <a:gd name="connsiteY8" fmla="*/ 474686 h 831175"/>
              <a:gd name="connsiteX9" fmla="*/ 122801 w 769228"/>
              <a:gd name="connsiteY9" fmla="*/ 440864 h 831175"/>
              <a:gd name="connsiteX10" fmla="*/ 192897 w 769228"/>
              <a:gd name="connsiteY10" fmla="*/ 275545 h 831175"/>
              <a:gd name="connsiteX11" fmla="*/ 192897 w 769228"/>
              <a:gd name="connsiteY11" fmla="*/ 395320 h 831175"/>
              <a:gd name="connsiteX12" fmla="*/ 106561 w 769228"/>
              <a:gd name="connsiteY12" fmla="*/ 596741 h 831175"/>
              <a:gd name="connsiteX13" fmla="*/ 192897 w 769228"/>
              <a:gd name="connsiteY13" fmla="*/ 596741 h 831175"/>
              <a:gd name="connsiteX14" fmla="*/ 192897 w 769228"/>
              <a:gd name="connsiteY14" fmla="*/ 831175 h 831175"/>
              <a:gd name="connsiteX15" fmla="*/ 320770 w 769228"/>
              <a:gd name="connsiteY15" fmla="*/ 831175 h 831175"/>
              <a:gd name="connsiteX16" fmla="*/ 320770 w 769228"/>
              <a:gd name="connsiteY16" fmla="*/ 596741 h 831175"/>
              <a:gd name="connsiteX17" fmla="*/ 384707 w 769228"/>
              <a:gd name="connsiteY17" fmla="*/ 596741 h 831175"/>
              <a:gd name="connsiteX18" fmla="*/ 384707 w 769228"/>
              <a:gd name="connsiteY18" fmla="*/ 831175 h 831175"/>
              <a:gd name="connsiteX19" fmla="*/ 512580 w 769228"/>
              <a:gd name="connsiteY19" fmla="*/ 831175 h 831175"/>
              <a:gd name="connsiteX20" fmla="*/ 512580 w 769228"/>
              <a:gd name="connsiteY20" fmla="*/ 596741 h 831175"/>
              <a:gd name="connsiteX21" fmla="*/ 596742 w 769228"/>
              <a:gd name="connsiteY21" fmla="*/ 596741 h 831175"/>
              <a:gd name="connsiteX22" fmla="*/ 512580 w 769228"/>
              <a:gd name="connsiteY22" fmla="*/ 400328 h 831175"/>
              <a:gd name="connsiteX23" fmla="*/ 512580 w 769228"/>
              <a:gd name="connsiteY23" fmla="*/ 217759 h 831175"/>
              <a:gd name="connsiteX24" fmla="*/ 587947 w 769228"/>
              <a:gd name="connsiteY24" fmla="*/ 417101 h 831175"/>
              <a:gd name="connsiteX0" fmla="*/ 587947 w 769228"/>
              <a:gd name="connsiteY0" fmla="*/ 417101 h 831175"/>
              <a:gd name="connsiteX1" fmla="*/ 755471 w 769228"/>
              <a:gd name="connsiteY1" fmla="*/ 456088 h 831175"/>
              <a:gd name="connsiteX2" fmla="*/ 743564 w 769228"/>
              <a:gd name="connsiteY2" fmla="*/ 363220 h 831175"/>
              <a:gd name="connsiteX3" fmla="*/ 462582 w 769228"/>
              <a:gd name="connsiteY3" fmla="*/ 0 h 831175"/>
              <a:gd name="connsiteX4" fmla="*/ 320770 w 769228"/>
              <a:gd name="connsiteY4" fmla="*/ 0 h 831175"/>
              <a:gd name="connsiteX5" fmla="*/ 316039 w 769228"/>
              <a:gd name="connsiteY5" fmla="*/ 170 h 831175"/>
              <a:gd name="connsiteX6" fmla="*/ 111570 w 769228"/>
              <a:gd name="connsiteY6" fmla="*/ 138827 h 831175"/>
              <a:gd name="connsiteX7" fmla="*/ 5115 w 769228"/>
              <a:gd name="connsiteY7" fmla="*/ 390823 h 831175"/>
              <a:gd name="connsiteX8" fmla="*/ 38938 w 769228"/>
              <a:gd name="connsiteY8" fmla="*/ 474686 h 831175"/>
              <a:gd name="connsiteX9" fmla="*/ 122801 w 769228"/>
              <a:gd name="connsiteY9" fmla="*/ 440864 h 831175"/>
              <a:gd name="connsiteX10" fmla="*/ 192897 w 769228"/>
              <a:gd name="connsiteY10" fmla="*/ 275545 h 831175"/>
              <a:gd name="connsiteX11" fmla="*/ 192897 w 769228"/>
              <a:gd name="connsiteY11" fmla="*/ 395320 h 831175"/>
              <a:gd name="connsiteX12" fmla="*/ 106561 w 769228"/>
              <a:gd name="connsiteY12" fmla="*/ 596741 h 831175"/>
              <a:gd name="connsiteX13" fmla="*/ 192897 w 769228"/>
              <a:gd name="connsiteY13" fmla="*/ 596741 h 831175"/>
              <a:gd name="connsiteX14" fmla="*/ 192897 w 769228"/>
              <a:gd name="connsiteY14" fmla="*/ 831175 h 831175"/>
              <a:gd name="connsiteX15" fmla="*/ 320770 w 769228"/>
              <a:gd name="connsiteY15" fmla="*/ 831175 h 831175"/>
              <a:gd name="connsiteX16" fmla="*/ 320770 w 769228"/>
              <a:gd name="connsiteY16" fmla="*/ 596741 h 831175"/>
              <a:gd name="connsiteX17" fmla="*/ 384707 w 769228"/>
              <a:gd name="connsiteY17" fmla="*/ 596741 h 831175"/>
              <a:gd name="connsiteX18" fmla="*/ 384707 w 769228"/>
              <a:gd name="connsiteY18" fmla="*/ 831175 h 831175"/>
              <a:gd name="connsiteX19" fmla="*/ 512580 w 769228"/>
              <a:gd name="connsiteY19" fmla="*/ 831175 h 831175"/>
              <a:gd name="connsiteX20" fmla="*/ 512580 w 769228"/>
              <a:gd name="connsiteY20" fmla="*/ 596741 h 831175"/>
              <a:gd name="connsiteX21" fmla="*/ 596742 w 769228"/>
              <a:gd name="connsiteY21" fmla="*/ 596741 h 831175"/>
              <a:gd name="connsiteX22" fmla="*/ 512580 w 769228"/>
              <a:gd name="connsiteY22" fmla="*/ 400328 h 831175"/>
              <a:gd name="connsiteX23" fmla="*/ 512580 w 769228"/>
              <a:gd name="connsiteY23" fmla="*/ 217759 h 831175"/>
              <a:gd name="connsiteX24" fmla="*/ 587947 w 769228"/>
              <a:gd name="connsiteY24" fmla="*/ 417101 h 831175"/>
              <a:gd name="connsiteX0" fmla="*/ 587947 w 758595"/>
              <a:gd name="connsiteY0" fmla="*/ 417101 h 831175"/>
              <a:gd name="connsiteX1" fmla="*/ 705465 w 758595"/>
              <a:gd name="connsiteY1" fmla="*/ 472757 h 831175"/>
              <a:gd name="connsiteX2" fmla="*/ 743564 w 758595"/>
              <a:gd name="connsiteY2" fmla="*/ 363220 h 831175"/>
              <a:gd name="connsiteX3" fmla="*/ 462582 w 758595"/>
              <a:gd name="connsiteY3" fmla="*/ 0 h 831175"/>
              <a:gd name="connsiteX4" fmla="*/ 320770 w 758595"/>
              <a:gd name="connsiteY4" fmla="*/ 0 h 831175"/>
              <a:gd name="connsiteX5" fmla="*/ 316039 w 758595"/>
              <a:gd name="connsiteY5" fmla="*/ 170 h 831175"/>
              <a:gd name="connsiteX6" fmla="*/ 111570 w 758595"/>
              <a:gd name="connsiteY6" fmla="*/ 138827 h 831175"/>
              <a:gd name="connsiteX7" fmla="*/ 5115 w 758595"/>
              <a:gd name="connsiteY7" fmla="*/ 390823 h 831175"/>
              <a:gd name="connsiteX8" fmla="*/ 38938 w 758595"/>
              <a:gd name="connsiteY8" fmla="*/ 474686 h 831175"/>
              <a:gd name="connsiteX9" fmla="*/ 122801 w 758595"/>
              <a:gd name="connsiteY9" fmla="*/ 440864 h 831175"/>
              <a:gd name="connsiteX10" fmla="*/ 192897 w 758595"/>
              <a:gd name="connsiteY10" fmla="*/ 275545 h 831175"/>
              <a:gd name="connsiteX11" fmla="*/ 192897 w 758595"/>
              <a:gd name="connsiteY11" fmla="*/ 395320 h 831175"/>
              <a:gd name="connsiteX12" fmla="*/ 106561 w 758595"/>
              <a:gd name="connsiteY12" fmla="*/ 596741 h 831175"/>
              <a:gd name="connsiteX13" fmla="*/ 192897 w 758595"/>
              <a:gd name="connsiteY13" fmla="*/ 596741 h 831175"/>
              <a:gd name="connsiteX14" fmla="*/ 192897 w 758595"/>
              <a:gd name="connsiteY14" fmla="*/ 831175 h 831175"/>
              <a:gd name="connsiteX15" fmla="*/ 320770 w 758595"/>
              <a:gd name="connsiteY15" fmla="*/ 831175 h 831175"/>
              <a:gd name="connsiteX16" fmla="*/ 320770 w 758595"/>
              <a:gd name="connsiteY16" fmla="*/ 596741 h 831175"/>
              <a:gd name="connsiteX17" fmla="*/ 384707 w 758595"/>
              <a:gd name="connsiteY17" fmla="*/ 596741 h 831175"/>
              <a:gd name="connsiteX18" fmla="*/ 384707 w 758595"/>
              <a:gd name="connsiteY18" fmla="*/ 831175 h 831175"/>
              <a:gd name="connsiteX19" fmla="*/ 512580 w 758595"/>
              <a:gd name="connsiteY19" fmla="*/ 831175 h 831175"/>
              <a:gd name="connsiteX20" fmla="*/ 512580 w 758595"/>
              <a:gd name="connsiteY20" fmla="*/ 596741 h 831175"/>
              <a:gd name="connsiteX21" fmla="*/ 596742 w 758595"/>
              <a:gd name="connsiteY21" fmla="*/ 596741 h 831175"/>
              <a:gd name="connsiteX22" fmla="*/ 512580 w 758595"/>
              <a:gd name="connsiteY22" fmla="*/ 400328 h 831175"/>
              <a:gd name="connsiteX23" fmla="*/ 512580 w 758595"/>
              <a:gd name="connsiteY23" fmla="*/ 217759 h 831175"/>
              <a:gd name="connsiteX24" fmla="*/ 587947 w 758595"/>
              <a:gd name="connsiteY24" fmla="*/ 417101 h 831175"/>
              <a:gd name="connsiteX0" fmla="*/ 587947 w 758595"/>
              <a:gd name="connsiteY0" fmla="*/ 417101 h 831175"/>
              <a:gd name="connsiteX1" fmla="*/ 705465 w 758595"/>
              <a:gd name="connsiteY1" fmla="*/ 472757 h 831175"/>
              <a:gd name="connsiteX2" fmla="*/ 743564 w 758595"/>
              <a:gd name="connsiteY2" fmla="*/ 363220 h 831175"/>
              <a:gd name="connsiteX3" fmla="*/ 462582 w 758595"/>
              <a:gd name="connsiteY3" fmla="*/ 0 h 831175"/>
              <a:gd name="connsiteX4" fmla="*/ 320770 w 758595"/>
              <a:gd name="connsiteY4" fmla="*/ 0 h 831175"/>
              <a:gd name="connsiteX5" fmla="*/ 316039 w 758595"/>
              <a:gd name="connsiteY5" fmla="*/ 170 h 831175"/>
              <a:gd name="connsiteX6" fmla="*/ 111570 w 758595"/>
              <a:gd name="connsiteY6" fmla="*/ 138827 h 831175"/>
              <a:gd name="connsiteX7" fmla="*/ 5115 w 758595"/>
              <a:gd name="connsiteY7" fmla="*/ 390823 h 831175"/>
              <a:gd name="connsiteX8" fmla="*/ 38938 w 758595"/>
              <a:gd name="connsiteY8" fmla="*/ 474686 h 831175"/>
              <a:gd name="connsiteX9" fmla="*/ 122801 w 758595"/>
              <a:gd name="connsiteY9" fmla="*/ 440864 h 831175"/>
              <a:gd name="connsiteX10" fmla="*/ 192897 w 758595"/>
              <a:gd name="connsiteY10" fmla="*/ 275545 h 831175"/>
              <a:gd name="connsiteX11" fmla="*/ 192897 w 758595"/>
              <a:gd name="connsiteY11" fmla="*/ 395320 h 831175"/>
              <a:gd name="connsiteX12" fmla="*/ 106561 w 758595"/>
              <a:gd name="connsiteY12" fmla="*/ 596741 h 831175"/>
              <a:gd name="connsiteX13" fmla="*/ 192897 w 758595"/>
              <a:gd name="connsiteY13" fmla="*/ 596741 h 831175"/>
              <a:gd name="connsiteX14" fmla="*/ 192897 w 758595"/>
              <a:gd name="connsiteY14" fmla="*/ 831175 h 831175"/>
              <a:gd name="connsiteX15" fmla="*/ 320770 w 758595"/>
              <a:gd name="connsiteY15" fmla="*/ 831175 h 831175"/>
              <a:gd name="connsiteX16" fmla="*/ 320770 w 758595"/>
              <a:gd name="connsiteY16" fmla="*/ 596741 h 831175"/>
              <a:gd name="connsiteX17" fmla="*/ 384707 w 758595"/>
              <a:gd name="connsiteY17" fmla="*/ 596741 h 831175"/>
              <a:gd name="connsiteX18" fmla="*/ 384707 w 758595"/>
              <a:gd name="connsiteY18" fmla="*/ 831175 h 831175"/>
              <a:gd name="connsiteX19" fmla="*/ 512580 w 758595"/>
              <a:gd name="connsiteY19" fmla="*/ 831175 h 831175"/>
              <a:gd name="connsiteX20" fmla="*/ 512580 w 758595"/>
              <a:gd name="connsiteY20" fmla="*/ 596741 h 831175"/>
              <a:gd name="connsiteX21" fmla="*/ 596742 w 758595"/>
              <a:gd name="connsiteY21" fmla="*/ 596741 h 831175"/>
              <a:gd name="connsiteX22" fmla="*/ 512580 w 758595"/>
              <a:gd name="connsiteY22" fmla="*/ 400328 h 831175"/>
              <a:gd name="connsiteX23" fmla="*/ 512580 w 758595"/>
              <a:gd name="connsiteY23" fmla="*/ 217759 h 831175"/>
              <a:gd name="connsiteX24" fmla="*/ 587947 w 758595"/>
              <a:gd name="connsiteY24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462582 w 732853"/>
              <a:gd name="connsiteY3" fmla="*/ 0 h 831175"/>
              <a:gd name="connsiteX4" fmla="*/ 320770 w 732853"/>
              <a:gd name="connsiteY4" fmla="*/ 0 h 831175"/>
              <a:gd name="connsiteX5" fmla="*/ 316039 w 732853"/>
              <a:gd name="connsiteY5" fmla="*/ 170 h 831175"/>
              <a:gd name="connsiteX6" fmla="*/ 111570 w 732853"/>
              <a:gd name="connsiteY6" fmla="*/ 138827 h 831175"/>
              <a:gd name="connsiteX7" fmla="*/ 5115 w 732853"/>
              <a:gd name="connsiteY7" fmla="*/ 390823 h 831175"/>
              <a:gd name="connsiteX8" fmla="*/ 38938 w 732853"/>
              <a:gd name="connsiteY8" fmla="*/ 474686 h 831175"/>
              <a:gd name="connsiteX9" fmla="*/ 122801 w 732853"/>
              <a:gd name="connsiteY9" fmla="*/ 440864 h 831175"/>
              <a:gd name="connsiteX10" fmla="*/ 192897 w 732853"/>
              <a:gd name="connsiteY10" fmla="*/ 275545 h 831175"/>
              <a:gd name="connsiteX11" fmla="*/ 192897 w 732853"/>
              <a:gd name="connsiteY11" fmla="*/ 395320 h 831175"/>
              <a:gd name="connsiteX12" fmla="*/ 106561 w 732853"/>
              <a:gd name="connsiteY12" fmla="*/ 596741 h 831175"/>
              <a:gd name="connsiteX13" fmla="*/ 192897 w 732853"/>
              <a:gd name="connsiteY13" fmla="*/ 596741 h 831175"/>
              <a:gd name="connsiteX14" fmla="*/ 192897 w 732853"/>
              <a:gd name="connsiteY14" fmla="*/ 831175 h 831175"/>
              <a:gd name="connsiteX15" fmla="*/ 320770 w 732853"/>
              <a:gd name="connsiteY15" fmla="*/ 831175 h 831175"/>
              <a:gd name="connsiteX16" fmla="*/ 320770 w 732853"/>
              <a:gd name="connsiteY16" fmla="*/ 596741 h 831175"/>
              <a:gd name="connsiteX17" fmla="*/ 384707 w 732853"/>
              <a:gd name="connsiteY17" fmla="*/ 596741 h 831175"/>
              <a:gd name="connsiteX18" fmla="*/ 384707 w 732853"/>
              <a:gd name="connsiteY18" fmla="*/ 831175 h 831175"/>
              <a:gd name="connsiteX19" fmla="*/ 512580 w 732853"/>
              <a:gd name="connsiteY19" fmla="*/ 831175 h 831175"/>
              <a:gd name="connsiteX20" fmla="*/ 512580 w 732853"/>
              <a:gd name="connsiteY20" fmla="*/ 596741 h 831175"/>
              <a:gd name="connsiteX21" fmla="*/ 596742 w 732853"/>
              <a:gd name="connsiteY21" fmla="*/ 596741 h 831175"/>
              <a:gd name="connsiteX22" fmla="*/ 512580 w 732853"/>
              <a:gd name="connsiteY22" fmla="*/ 400328 h 831175"/>
              <a:gd name="connsiteX23" fmla="*/ 512580 w 732853"/>
              <a:gd name="connsiteY23" fmla="*/ 217759 h 831175"/>
              <a:gd name="connsiteX24" fmla="*/ 587947 w 732853"/>
              <a:gd name="connsiteY24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45922 w 732853"/>
              <a:gd name="connsiteY3" fmla="*/ 103663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87947 w 732853"/>
              <a:gd name="connsiteY0" fmla="*/ 417101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87947 w 732853"/>
              <a:gd name="connsiteY25" fmla="*/ 417101 h 831175"/>
              <a:gd name="connsiteX0" fmla="*/ 590328 w 732853"/>
              <a:gd name="connsiteY0" fmla="*/ 395670 h 831175"/>
              <a:gd name="connsiteX1" fmla="*/ 705465 w 732853"/>
              <a:gd name="connsiteY1" fmla="*/ 472757 h 831175"/>
              <a:gd name="connsiteX2" fmla="*/ 712608 w 732853"/>
              <a:gd name="connsiteY2" fmla="*/ 372745 h 831175"/>
              <a:gd name="connsiteX3" fmla="*/ 591165 w 732853"/>
              <a:gd name="connsiteY3" fmla="*/ 125094 h 831175"/>
              <a:gd name="connsiteX4" fmla="*/ 462582 w 732853"/>
              <a:gd name="connsiteY4" fmla="*/ 0 h 831175"/>
              <a:gd name="connsiteX5" fmla="*/ 320770 w 732853"/>
              <a:gd name="connsiteY5" fmla="*/ 0 h 831175"/>
              <a:gd name="connsiteX6" fmla="*/ 316039 w 732853"/>
              <a:gd name="connsiteY6" fmla="*/ 170 h 831175"/>
              <a:gd name="connsiteX7" fmla="*/ 111570 w 732853"/>
              <a:gd name="connsiteY7" fmla="*/ 138827 h 831175"/>
              <a:gd name="connsiteX8" fmla="*/ 5115 w 732853"/>
              <a:gd name="connsiteY8" fmla="*/ 390823 h 831175"/>
              <a:gd name="connsiteX9" fmla="*/ 38938 w 732853"/>
              <a:gd name="connsiteY9" fmla="*/ 474686 h 831175"/>
              <a:gd name="connsiteX10" fmla="*/ 122801 w 732853"/>
              <a:gd name="connsiteY10" fmla="*/ 440864 h 831175"/>
              <a:gd name="connsiteX11" fmla="*/ 192897 w 732853"/>
              <a:gd name="connsiteY11" fmla="*/ 275545 h 831175"/>
              <a:gd name="connsiteX12" fmla="*/ 192897 w 732853"/>
              <a:gd name="connsiteY12" fmla="*/ 395320 h 831175"/>
              <a:gd name="connsiteX13" fmla="*/ 106561 w 732853"/>
              <a:gd name="connsiteY13" fmla="*/ 596741 h 831175"/>
              <a:gd name="connsiteX14" fmla="*/ 192897 w 732853"/>
              <a:gd name="connsiteY14" fmla="*/ 596741 h 831175"/>
              <a:gd name="connsiteX15" fmla="*/ 192897 w 732853"/>
              <a:gd name="connsiteY15" fmla="*/ 831175 h 831175"/>
              <a:gd name="connsiteX16" fmla="*/ 320770 w 732853"/>
              <a:gd name="connsiteY16" fmla="*/ 831175 h 831175"/>
              <a:gd name="connsiteX17" fmla="*/ 320770 w 732853"/>
              <a:gd name="connsiteY17" fmla="*/ 596741 h 831175"/>
              <a:gd name="connsiteX18" fmla="*/ 384707 w 732853"/>
              <a:gd name="connsiteY18" fmla="*/ 596741 h 831175"/>
              <a:gd name="connsiteX19" fmla="*/ 384707 w 732853"/>
              <a:gd name="connsiteY19" fmla="*/ 831175 h 831175"/>
              <a:gd name="connsiteX20" fmla="*/ 512580 w 732853"/>
              <a:gd name="connsiteY20" fmla="*/ 831175 h 831175"/>
              <a:gd name="connsiteX21" fmla="*/ 512580 w 732853"/>
              <a:gd name="connsiteY21" fmla="*/ 596741 h 831175"/>
              <a:gd name="connsiteX22" fmla="*/ 596742 w 732853"/>
              <a:gd name="connsiteY22" fmla="*/ 596741 h 831175"/>
              <a:gd name="connsiteX23" fmla="*/ 512580 w 732853"/>
              <a:gd name="connsiteY23" fmla="*/ 400328 h 831175"/>
              <a:gd name="connsiteX24" fmla="*/ 512580 w 732853"/>
              <a:gd name="connsiteY24" fmla="*/ 217759 h 831175"/>
              <a:gd name="connsiteX25" fmla="*/ 590328 w 732853"/>
              <a:gd name="connsiteY25" fmla="*/ 395670 h 831175"/>
              <a:gd name="connsiteX0" fmla="*/ 590328 w 730065"/>
              <a:gd name="connsiteY0" fmla="*/ 395670 h 831175"/>
              <a:gd name="connsiteX1" fmla="*/ 691177 w 730065"/>
              <a:gd name="connsiteY1" fmla="*/ 472757 h 831175"/>
              <a:gd name="connsiteX2" fmla="*/ 712608 w 730065"/>
              <a:gd name="connsiteY2" fmla="*/ 372745 h 831175"/>
              <a:gd name="connsiteX3" fmla="*/ 591165 w 730065"/>
              <a:gd name="connsiteY3" fmla="*/ 125094 h 831175"/>
              <a:gd name="connsiteX4" fmla="*/ 462582 w 730065"/>
              <a:gd name="connsiteY4" fmla="*/ 0 h 831175"/>
              <a:gd name="connsiteX5" fmla="*/ 320770 w 730065"/>
              <a:gd name="connsiteY5" fmla="*/ 0 h 831175"/>
              <a:gd name="connsiteX6" fmla="*/ 316039 w 730065"/>
              <a:gd name="connsiteY6" fmla="*/ 170 h 831175"/>
              <a:gd name="connsiteX7" fmla="*/ 111570 w 730065"/>
              <a:gd name="connsiteY7" fmla="*/ 138827 h 831175"/>
              <a:gd name="connsiteX8" fmla="*/ 5115 w 730065"/>
              <a:gd name="connsiteY8" fmla="*/ 390823 h 831175"/>
              <a:gd name="connsiteX9" fmla="*/ 38938 w 730065"/>
              <a:gd name="connsiteY9" fmla="*/ 474686 h 831175"/>
              <a:gd name="connsiteX10" fmla="*/ 122801 w 730065"/>
              <a:gd name="connsiteY10" fmla="*/ 440864 h 831175"/>
              <a:gd name="connsiteX11" fmla="*/ 192897 w 730065"/>
              <a:gd name="connsiteY11" fmla="*/ 275545 h 831175"/>
              <a:gd name="connsiteX12" fmla="*/ 192897 w 730065"/>
              <a:gd name="connsiteY12" fmla="*/ 395320 h 831175"/>
              <a:gd name="connsiteX13" fmla="*/ 106561 w 730065"/>
              <a:gd name="connsiteY13" fmla="*/ 596741 h 831175"/>
              <a:gd name="connsiteX14" fmla="*/ 192897 w 730065"/>
              <a:gd name="connsiteY14" fmla="*/ 596741 h 831175"/>
              <a:gd name="connsiteX15" fmla="*/ 192897 w 730065"/>
              <a:gd name="connsiteY15" fmla="*/ 831175 h 831175"/>
              <a:gd name="connsiteX16" fmla="*/ 320770 w 730065"/>
              <a:gd name="connsiteY16" fmla="*/ 831175 h 831175"/>
              <a:gd name="connsiteX17" fmla="*/ 320770 w 730065"/>
              <a:gd name="connsiteY17" fmla="*/ 596741 h 831175"/>
              <a:gd name="connsiteX18" fmla="*/ 384707 w 730065"/>
              <a:gd name="connsiteY18" fmla="*/ 596741 h 831175"/>
              <a:gd name="connsiteX19" fmla="*/ 384707 w 730065"/>
              <a:gd name="connsiteY19" fmla="*/ 831175 h 831175"/>
              <a:gd name="connsiteX20" fmla="*/ 512580 w 730065"/>
              <a:gd name="connsiteY20" fmla="*/ 831175 h 831175"/>
              <a:gd name="connsiteX21" fmla="*/ 512580 w 730065"/>
              <a:gd name="connsiteY21" fmla="*/ 596741 h 831175"/>
              <a:gd name="connsiteX22" fmla="*/ 596742 w 730065"/>
              <a:gd name="connsiteY22" fmla="*/ 596741 h 831175"/>
              <a:gd name="connsiteX23" fmla="*/ 512580 w 730065"/>
              <a:gd name="connsiteY23" fmla="*/ 400328 h 831175"/>
              <a:gd name="connsiteX24" fmla="*/ 512580 w 730065"/>
              <a:gd name="connsiteY24" fmla="*/ 217759 h 831175"/>
              <a:gd name="connsiteX25" fmla="*/ 590328 w 730065"/>
              <a:gd name="connsiteY25" fmla="*/ 395670 h 831175"/>
              <a:gd name="connsiteX0" fmla="*/ 590328 w 730065"/>
              <a:gd name="connsiteY0" fmla="*/ 395670 h 831175"/>
              <a:gd name="connsiteX1" fmla="*/ 691177 w 730065"/>
              <a:gd name="connsiteY1" fmla="*/ 472757 h 831175"/>
              <a:gd name="connsiteX2" fmla="*/ 712608 w 730065"/>
              <a:gd name="connsiteY2" fmla="*/ 372745 h 831175"/>
              <a:gd name="connsiteX3" fmla="*/ 591165 w 730065"/>
              <a:gd name="connsiteY3" fmla="*/ 125094 h 831175"/>
              <a:gd name="connsiteX4" fmla="*/ 462582 w 730065"/>
              <a:gd name="connsiteY4" fmla="*/ 0 h 831175"/>
              <a:gd name="connsiteX5" fmla="*/ 320770 w 730065"/>
              <a:gd name="connsiteY5" fmla="*/ 0 h 831175"/>
              <a:gd name="connsiteX6" fmla="*/ 316039 w 730065"/>
              <a:gd name="connsiteY6" fmla="*/ 170 h 831175"/>
              <a:gd name="connsiteX7" fmla="*/ 111570 w 730065"/>
              <a:gd name="connsiteY7" fmla="*/ 138827 h 831175"/>
              <a:gd name="connsiteX8" fmla="*/ 5115 w 730065"/>
              <a:gd name="connsiteY8" fmla="*/ 390823 h 831175"/>
              <a:gd name="connsiteX9" fmla="*/ 38938 w 730065"/>
              <a:gd name="connsiteY9" fmla="*/ 474686 h 831175"/>
              <a:gd name="connsiteX10" fmla="*/ 122801 w 730065"/>
              <a:gd name="connsiteY10" fmla="*/ 440864 h 831175"/>
              <a:gd name="connsiteX11" fmla="*/ 192897 w 730065"/>
              <a:gd name="connsiteY11" fmla="*/ 275545 h 831175"/>
              <a:gd name="connsiteX12" fmla="*/ 192897 w 730065"/>
              <a:gd name="connsiteY12" fmla="*/ 395320 h 831175"/>
              <a:gd name="connsiteX13" fmla="*/ 106561 w 730065"/>
              <a:gd name="connsiteY13" fmla="*/ 596741 h 831175"/>
              <a:gd name="connsiteX14" fmla="*/ 192897 w 730065"/>
              <a:gd name="connsiteY14" fmla="*/ 596741 h 831175"/>
              <a:gd name="connsiteX15" fmla="*/ 192897 w 730065"/>
              <a:gd name="connsiteY15" fmla="*/ 831175 h 831175"/>
              <a:gd name="connsiteX16" fmla="*/ 320770 w 730065"/>
              <a:gd name="connsiteY16" fmla="*/ 831175 h 831175"/>
              <a:gd name="connsiteX17" fmla="*/ 320770 w 730065"/>
              <a:gd name="connsiteY17" fmla="*/ 596741 h 831175"/>
              <a:gd name="connsiteX18" fmla="*/ 384707 w 730065"/>
              <a:gd name="connsiteY18" fmla="*/ 596741 h 831175"/>
              <a:gd name="connsiteX19" fmla="*/ 384707 w 730065"/>
              <a:gd name="connsiteY19" fmla="*/ 831175 h 831175"/>
              <a:gd name="connsiteX20" fmla="*/ 512580 w 730065"/>
              <a:gd name="connsiteY20" fmla="*/ 831175 h 831175"/>
              <a:gd name="connsiteX21" fmla="*/ 512580 w 730065"/>
              <a:gd name="connsiteY21" fmla="*/ 596741 h 831175"/>
              <a:gd name="connsiteX22" fmla="*/ 596742 w 730065"/>
              <a:gd name="connsiteY22" fmla="*/ 596741 h 831175"/>
              <a:gd name="connsiteX23" fmla="*/ 512580 w 730065"/>
              <a:gd name="connsiteY23" fmla="*/ 400328 h 831175"/>
              <a:gd name="connsiteX24" fmla="*/ 512580 w 730065"/>
              <a:gd name="connsiteY24" fmla="*/ 217759 h 831175"/>
              <a:gd name="connsiteX25" fmla="*/ 590328 w 730065"/>
              <a:gd name="connsiteY25" fmla="*/ 395670 h 831175"/>
              <a:gd name="connsiteX0" fmla="*/ 590328 w 735395"/>
              <a:gd name="connsiteY0" fmla="*/ 395670 h 831175"/>
              <a:gd name="connsiteX1" fmla="*/ 691177 w 735395"/>
              <a:gd name="connsiteY1" fmla="*/ 472757 h 831175"/>
              <a:gd name="connsiteX2" fmla="*/ 712608 w 735395"/>
              <a:gd name="connsiteY2" fmla="*/ 372745 h 831175"/>
              <a:gd name="connsiteX3" fmla="*/ 591165 w 735395"/>
              <a:gd name="connsiteY3" fmla="*/ 125094 h 831175"/>
              <a:gd name="connsiteX4" fmla="*/ 462582 w 735395"/>
              <a:gd name="connsiteY4" fmla="*/ 0 h 831175"/>
              <a:gd name="connsiteX5" fmla="*/ 320770 w 735395"/>
              <a:gd name="connsiteY5" fmla="*/ 0 h 831175"/>
              <a:gd name="connsiteX6" fmla="*/ 316039 w 735395"/>
              <a:gd name="connsiteY6" fmla="*/ 170 h 831175"/>
              <a:gd name="connsiteX7" fmla="*/ 111570 w 735395"/>
              <a:gd name="connsiteY7" fmla="*/ 138827 h 831175"/>
              <a:gd name="connsiteX8" fmla="*/ 5115 w 735395"/>
              <a:gd name="connsiteY8" fmla="*/ 390823 h 831175"/>
              <a:gd name="connsiteX9" fmla="*/ 38938 w 735395"/>
              <a:gd name="connsiteY9" fmla="*/ 474686 h 831175"/>
              <a:gd name="connsiteX10" fmla="*/ 122801 w 735395"/>
              <a:gd name="connsiteY10" fmla="*/ 440864 h 831175"/>
              <a:gd name="connsiteX11" fmla="*/ 192897 w 735395"/>
              <a:gd name="connsiteY11" fmla="*/ 275545 h 831175"/>
              <a:gd name="connsiteX12" fmla="*/ 192897 w 735395"/>
              <a:gd name="connsiteY12" fmla="*/ 395320 h 831175"/>
              <a:gd name="connsiteX13" fmla="*/ 106561 w 735395"/>
              <a:gd name="connsiteY13" fmla="*/ 596741 h 831175"/>
              <a:gd name="connsiteX14" fmla="*/ 192897 w 735395"/>
              <a:gd name="connsiteY14" fmla="*/ 596741 h 831175"/>
              <a:gd name="connsiteX15" fmla="*/ 192897 w 735395"/>
              <a:gd name="connsiteY15" fmla="*/ 831175 h 831175"/>
              <a:gd name="connsiteX16" fmla="*/ 320770 w 735395"/>
              <a:gd name="connsiteY16" fmla="*/ 831175 h 831175"/>
              <a:gd name="connsiteX17" fmla="*/ 320770 w 735395"/>
              <a:gd name="connsiteY17" fmla="*/ 596741 h 831175"/>
              <a:gd name="connsiteX18" fmla="*/ 384707 w 735395"/>
              <a:gd name="connsiteY18" fmla="*/ 596741 h 831175"/>
              <a:gd name="connsiteX19" fmla="*/ 384707 w 735395"/>
              <a:gd name="connsiteY19" fmla="*/ 831175 h 831175"/>
              <a:gd name="connsiteX20" fmla="*/ 512580 w 735395"/>
              <a:gd name="connsiteY20" fmla="*/ 831175 h 831175"/>
              <a:gd name="connsiteX21" fmla="*/ 512580 w 735395"/>
              <a:gd name="connsiteY21" fmla="*/ 596741 h 831175"/>
              <a:gd name="connsiteX22" fmla="*/ 596742 w 735395"/>
              <a:gd name="connsiteY22" fmla="*/ 596741 h 831175"/>
              <a:gd name="connsiteX23" fmla="*/ 512580 w 735395"/>
              <a:gd name="connsiteY23" fmla="*/ 400328 h 831175"/>
              <a:gd name="connsiteX24" fmla="*/ 512580 w 735395"/>
              <a:gd name="connsiteY24" fmla="*/ 217759 h 831175"/>
              <a:gd name="connsiteX25" fmla="*/ 590328 w 735395"/>
              <a:gd name="connsiteY25" fmla="*/ 395670 h 831175"/>
              <a:gd name="connsiteX0" fmla="*/ 590328 w 730361"/>
              <a:gd name="connsiteY0" fmla="*/ 395670 h 831175"/>
              <a:gd name="connsiteX1" fmla="*/ 667365 w 730361"/>
              <a:gd name="connsiteY1" fmla="*/ 472757 h 831175"/>
              <a:gd name="connsiteX2" fmla="*/ 712608 w 730361"/>
              <a:gd name="connsiteY2" fmla="*/ 372745 h 831175"/>
              <a:gd name="connsiteX3" fmla="*/ 591165 w 730361"/>
              <a:gd name="connsiteY3" fmla="*/ 125094 h 831175"/>
              <a:gd name="connsiteX4" fmla="*/ 462582 w 730361"/>
              <a:gd name="connsiteY4" fmla="*/ 0 h 831175"/>
              <a:gd name="connsiteX5" fmla="*/ 320770 w 730361"/>
              <a:gd name="connsiteY5" fmla="*/ 0 h 831175"/>
              <a:gd name="connsiteX6" fmla="*/ 316039 w 730361"/>
              <a:gd name="connsiteY6" fmla="*/ 170 h 831175"/>
              <a:gd name="connsiteX7" fmla="*/ 111570 w 730361"/>
              <a:gd name="connsiteY7" fmla="*/ 138827 h 831175"/>
              <a:gd name="connsiteX8" fmla="*/ 5115 w 730361"/>
              <a:gd name="connsiteY8" fmla="*/ 390823 h 831175"/>
              <a:gd name="connsiteX9" fmla="*/ 38938 w 730361"/>
              <a:gd name="connsiteY9" fmla="*/ 474686 h 831175"/>
              <a:gd name="connsiteX10" fmla="*/ 122801 w 730361"/>
              <a:gd name="connsiteY10" fmla="*/ 440864 h 831175"/>
              <a:gd name="connsiteX11" fmla="*/ 192897 w 730361"/>
              <a:gd name="connsiteY11" fmla="*/ 275545 h 831175"/>
              <a:gd name="connsiteX12" fmla="*/ 192897 w 730361"/>
              <a:gd name="connsiteY12" fmla="*/ 395320 h 831175"/>
              <a:gd name="connsiteX13" fmla="*/ 106561 w 730361"/>
              <a:gd name="connsiteY13" fmla="*/ 596741 h 831175"/>
              <a:gd name="connsiteX14" fmla="*/ 192897 w 730361"/>
              <a:gd name="connsiteY14" fmla="*/ 596741 h 831175"/>
              <a:gd name="connsiteX15" fmla="*/ 192897 w 730361"/>
              <a:gd name="connsiteY15" fmla="*/ 831175 h 831175"/>
              <a:gd name="connsiteX16" fmla="*/ 320770 w 730361"/>
              <a:gd name="connsiteY16" fmla="*/ 831175 h 831175"/>
              <a:gd name="connsiteX17" fmla="*/ 320770 w 730361"/>
              <a:gd name="connsiteY17" fmla="*/ 596741 h 831175"/>
              <a:gd name="connsiteX18" fmla="*/ 384707 w 730361"/>
              <a:gd name="connsiteY18" fmla="*/ 596741 h 831175"/>
              <a:gd name="connsiteX19" fmla="*/ 384707 w 730361"/>
              <a:gd name="connsiteY19" fmla="*/ 831175 h 831175"/>
              <a:gd name="connsiteX20" fmla="*/ 512580 w 730361"/>
              <a:gd name="connsiteY20" fmla="*/ 831175 h 831175"/>
              <a:gd name="connsiteX21" fmla="*/ 512580 w 730361"/>
              <a:gd name="connsiteY21" fmla="*/ 596741 h 831175"/>
              <a:gd name="connsiteX22" fmla="*/ 596742 w 730361"/>
              <a:gd name="connsiteY22" fmla="*/ 596741 h 831175"/>
              <a:gd name="connsiteX23" fmla="*/ 512580 w 730361"/>
              <a:gd name="connsiteY23" fmla="*/ 400328 h 831175"/>
              <a:gd name="connsiteX24" fmla="*/ 512580 w 730361"/>
              <a:gd name="connsiteY24" fmla="*/ 217759 h 831175"/>
              <a:gd name="connsiteX25" fmla="*/ 590328 w 730361"/>
              <a:gd name="connsiteY25" fmla="*/ 395670 h 831175"/>
              <a:gd name="connsiteX0" fmla="*/ 590328 w 732300"/>
              <a:gd name="connsiteY0" fmla="*/ 395670 h 831175"/>
              <a:gd name="connsiteX1" fmla="*/ 667365 w 732300"/>
              <a:gd name="connsiteY1" fmla="*/ 472757 h 831175"/>
              <a:gd name="connsiteX2" fmla="*/ 712608 w 732300"/>
              <a:gd name="connsiteY2" fmla="*/ 372745 h 831175"/>
              <a:gd name="connsiteX3" fmla="*/ 591165 w 732300"/>
              <a:gd name="connsiteY3" fmla="*/ 125094 h 831175"/>
              <a:gd name="connsiteX4" fmla="*/ 462582 w 732300"/>
              <a:gd name="connsiteY4" fmla="*/ 0 h 831175"/>
              <a:gd name="connsiteX5" fmla="*/ 320770 w 732300"/>
              <a:gd name="connsiteY5" fmla="*/ 0 h 831175"/>
              <a:gd name="connsiteX6" fmla="*/ 316039 w 732300"/>
              <a:gd name="connsiteY6" fmla="*/ 170 h 831175"/>
              <a:gd name="connsiteX7" fmla="*/ 111570 w 732300"/>
              <a:gd name="connsiteY7" fmla="*/ 138827 h 831175"/>
              <a:gd name="connsiteX8" fmla="*/ 5115 w 732300"/>
              <a:gd name="connsiteY8" fmla="*/ 390823 h 831175"/>
              <a:gd name="connsiteX9" fmla="*/ 38938 w 732300"/>
              <a:gd name="connsiteY9" fmla="*/ 474686 h 831175"/>
              <a:gd name="connsiteX10" fmla="*/ 122801 w 732300"/>
              <a:gd name="connsiteY10" fmla="*/ 440864 h 831175"/>
              <a:gd name="connsiteX11" fmla="*/ 192897 w 732300"/>
              <a:gd name="connsiteY11" fmla="*/ 275545 h 831175"/>
              <a:gd name="connsiteX12" fmla="*/ 192897 w 732300"/>
              <a:gd name="connsiteY12" fmla="*/ 395320 h 831175"/>
              <a:gd name="connsiteX13" fmla="*/ 106561 w 732300"/>
              <a:gd name="connsiteY13" fmla="*/ 596741 h 831175"/>
              <a:gd name="connsiteX14" fmla="*/ 192897 w 732300"/>
              <a:gd name="connsiteY14" fmla="*/ 596741 h 831175"/>
              <a:gd name="connsiteX15" fmla="*/ 192897 w 732300"/>
              <a:gd name="connsiteY15" fmla="*/ 831175 h 831175"/>
              <a:gd name="connsiteX16" fmla="*/ 320770 w 732300"/>
              <a:gd name="connsiteY16" fmla="*/ 831175 h 831175"/>
              <a:gd name="connsiteX17" fmla="*/ 320770 w 732300"/>
              <a:gd name="connsiteY17" fmla="*/ 596741 h 831175"/>
              <a:gd name="connsiteX18" fmla="*/ 384707 w 732300"/>
              <a:gd name="connsiteY18" fmla="*/ 596741 h 831175"/>
              <a:gd name="connsiteX19" fmla="*/ 384707 w 732300"/>
              <a:gd name="connsiteY19" fmla="*/ 831175 h 831175"/>
              <a:gd name="connsiteX20" fmla="*/ 512580 w 732300"/>
              <a:gd name="connsiteY20" fmla="*/ 831175 h 831175"/>
              <a:gd name="connsiteX21" fmla="*/ 512580 w 732300"/>
              <a:gd name="connsiteY21" fmla="*/ 596741 h 831175"/>
              <a:gd name="connsiteX22" fmla="*/ 596742 w 732300"/>
              <a:gd name="connsiteY22" fmla="*/ 596741 h 831175"/>
              <a:gd name="connsiteX23" fmla="*/ 512580 w 732300"/>
              <a:gd name="connsiteY23" fmla="*/ 400328 h 831175"/>
              <a:gd name="connsiteX24" fmla="*/ 512580 w 732300"/>
              <a:gd name="connsiteY24" fmla="*/ 217759 h 831175"/>
              <a:gd name="connsiteX25" fmla="*/ 590328 w 732300"/>
              <a:gd name="connsiteY25" fmla="*/ 395670 h 831175"/>
              <a:gd name="connsiteX0" fmla="*/ 590328 w 736206"/>
              <a:gd name="connsiteY0" fmla="*/ 395670 h 831175"/>
              <a:gd name="connsiteX1" fmla="*/ 684034 w 736206"/>
              <a:gd name="connsiteY1" fmla="*/ 465613 h 831175"/>
              <a:gd name="connsiteX2" fmla="*/ 712608 w 736206"/>
              <a:gd name="connsiteY2" fmla="*/ 372745 h 831175"/>
              <a:gd name="connsiteX3" fmla="*/ 591165 w 736206"/>
              <a:gd name="connsiteY3" fmla="*/ 125094 h 831175"/>
              <a:gd name="connsiteX4" fmla="*/ 462582 w 736206"/>
              <a:gd name="connsiteY4" fmla="*/ 0 h 831175"/>
              <a:gd name="connsiteX5" fmla="*/ 320770 w 736206"/>
              <a:gd name="connsiteY5" fmla="*/ 0 h 831175"/>
              <a:gd name="connsiteX6" fmla="*/ 316039 w 736206"/>
              <a:gd name="connsiteY6" fmla="*/ 170 h 831175"/>
              <a:gd name="connsiteX7" fmla="*/ 111570 w 736206"/>
              <a:gd name="connsiteY7" fmla="*/ 138827 h 831175"/>
              <a:gd name="connsiteX8" fmla="*/ 5115 w 736206"/>
              <a:gd name="connsiteY8" fmla="*/ 390823 h 831175"/>
              <a:gd name="connsiteX9" fmla="*/ 38938 w 736206"/>
              <a:gd name="connsiteY9" fmla="*/ 474686 h 831175"/>
              <a:gd name="connsiteX10" fmla="*/ 122801 w 736206"/>
              <a:gd name="connsiteY10" fmla="*/ 440864 h 831175"/>
              <a:gd name="connsiteX11" fmla="*/ 192897 w 736206"/>
              <a:gd name="connsiteY11" fmla="*/ 275545 h 831175"/>
              <a:gd name="connsiteX12" fmla="*/ 192897 w 736206"/>
              <a:gd name="connsiteY12" fmla="*/ 395320 h 831175"/>
              <a:gd name="connsiteX13" fmla="*/ 106561 w 736206"/>
              <a:gd name="connsiteY13" fmla="*/ 596741 h 831175"/>
              <a:gd name="connsiteX14" fmla="*/ 192897 w 736206"/>
              <a:gd name="connsiteY14" fmla="*/ 596741 h 831175"/>
              <a:gd name="connsiteX15" fmla="*/ 192897 w 736206"/>
              <a:gd name="connsiteY15" fmla="*/ 831175 h 831175"/>
              <a:gd name="connsiteX16" fmla="*/ 320770 w 736206"/>
              <a:gd name="connsiteY16" fmla="*/ 831175 h 831175"/>
              <a:gd name="connsiteX17" fmla="*/ 320770 w 736206"/>
              <a:gd name="connsiteY17" fmla="*/ 596741 h 831175"/>
              <a:gd name="connsiteX18" fmla="*/ 384707 w 736206"/>
              <a:gd name="connsiteY18" fmla="*/ 596741 h 831175"/>
              <a:gd name="connsiteX19" fmla="*/ 384707 w 736206"/>
              <a:gd name="connsiteY19" fmla="*/ 831175 h 831175"/>
              <a:gd name="connsiteX20" fmla="*/ 512580 w 736206"/>
              <a:gd name="connsiteY20" fmla="*/ 831175 h 831175"/>
              <a:gd name="connsiteX21" fmla="*/ 512580 w 736206"/>
              <a:gd name="connsiteY21" fmla="*/ 596741 h 831175"/>
              <a:gd name="connsiteX22" fmla="*/ 596742 w 736206"/>
              <a:gd name="connsiteY22" fmla="*/ 596741 h 831175"/>
              <a:gd name="connsiteX23" fmla="*/ 512580 w 736206"/>
              <a:gd name="connsiteY23" fmla="*/ 400328 h 831175"/>
              <a:gd name="connsiteX24" fmla="*/ 512580 w 736206"/>
              <a:gd name="connsiteY24" fmla="*/ 217759 h 831175"/>
              <a:gd name="connsiteX25" fmla="*/ 590328 w 736206"/>
              <a:gd name="connsiteY25" fmla="*/ 395670 h 831175"/>
              <a:gd name="connsiteX0" fmla="*/ 590328 w 733635"/>
              <a:gd name="connsiteY0" fmla="*/ 395670 h 831175"/>
              <a:gd name="connsiteX1" fmla="*/ 684034 w 733635"/>
              <a:gd name="connsiteY1" fmla="*/ 465613 h 831175"/>
              <a:gd name="connsiteX2" fmla="*/ 712608 w 733635"/>
              <a:gd name="connsiteY2" fmla="*/ 372745 h 831175"/>
              <a:gd name="connsiteX3" fmla="*/ 591165 w 733635"/>
              <a:gd name="connsiteY3" fmla="*/ 125094 h 831175"/>
              <a:gd name="connsiteX4" fmla="*/ 462582 w 733635"/>
              <a:gd name="connsiteY4" fmla="*/ 0 h 831175"/>
              <a:gd name="connsiteX5" fmla="*/ 320770 w 733635"/>
              <a:gd name="connsiteY5" fmla="*/ 0 h 831175"/>
              <a:gd name="connsiteX6" fmla="*/ 316039 w 733635"/>
              <a:gd name="connsiteY6" fmla="*/ 170 h 831175"/>
              <a:gd name="connsiteX7" fmla="*/ 111570 w 733635"/>
              <a:gd name="connsiteY7" fmla="*/ 138827 h 831175"/>
              <a:gd name="connsiteX8" fmla="*/ 5115 w 733635"/>
              <a:gd name="connsiteY8" fmla="*/ 390823 h 831175"/>
              <a:gd name="connsiteX9" fmla="*/ 38938 w 733635"/>
              <a:gd name="connsiteY9" fmla="*/ 474686 h 831175"/>
              <a:gd name="connsiteX10" fmla="*/ 122801 w 733635"/>
              <a:gd name="connsiteY10" fmla="*/ 440864 h 831175"/>
              <a:gd name="connsiteX11" fmla="*/ 192897 w 733635"/>
              <a:gd name="connsiteY11" fmla="*/ 275545 h 831175"/>
              <a:gd name="connsiteX12" fmla="*/ 192897 w 733635"/>
              <a:gd name="connsiteY12" fmla="*/ 395320 h 831175"/>
              <a:gd name="connsiteX13" fmla="*/ 106561 w 733635"/>
              <a:gd name="connsiteY13" fmla="*/ 596741 h 831175"/>
              <a:gd name="connsiteX14" fmla="*/ 192897 w 733635"/>
              <a:gd name="connsiteY14" fmla="*/ 596741 h 831175"/>
              <a:gd name="connsiteX15" fmla="*/ 192897 w 733635"/>
              <a:gd name="connsiteY15" fmla="*/ 831175 h 831175"/>
              <a:gd name="connsiteX16" fmla="*/ 320770 w 733635"/>
              <a:gd name="connsiteY16" fmla="*/ 831175 h 831175"/>
              <a:gd name="connsiteX17" fmla="*/ 320770 w 733635"/>
              <a:gd name="connsiteY17" fmla="*/ 596741 h 831175"/>
              <a:gd name="connsiteX18" fmla="*/ 384707 w 733635"/>
              <a:gd name="connsiteY18" fmla="*/ 596741 h 831175"/>
              <a:gd name="connsiteX19" fmla="*/ 384707 w 733635"/>
              <a:gd name="connsiteY19" fmla="*/ 831175 h 831175"/>
              <a:gd name="connsiteX20" fmla="*/ 512580 w 733635"/>
              <a:gd name="connsiteY20" fmla="*/ 831175 h 831175"/>
              <a:gd name="connsiteX21" fmla="*/ 512580 w 733635"/>
              <a:gd name="connsiteY21" fmla="*/ 596741 h 831175"/>
              <a:gd name="connsiteX22" fmla="*/ 596742 w 733635"/>
              <a:gd name="connsiteY22" fmla="*/ 596741 h 831175"/>
              <a:gd name="connsiteX23" fmla="*/ 512580 w 733635"/>
              <a:gd name="connsiteY23" fmla="*/ 400328 h 831175"/>
              <a:gd name="connsiteX24" fmla="*/ 512580 w 733635"/>
              <a:gd name="connsiteY24" fmla="*/ 217759 h 831175"/>
              <a:gd name="connsiteX25" fmla="*/ 590328 w 733635"/>
              <a:gd name="connsiteY25" fmla="*/ 395670 h 831175"/>
              <a:gd name="connsiteX0" fmla="*/ 590328 w 714842"/>
              <a:gd name="connsiteY0" fmla="*/ 395670 h 831175"/>
              <a:gd name="connsiteX1" fmla="*/ 684034 w 714842"/>
              <a:gd name="connsiteY1" fmla="*/ 465613 h 831175"/>
              <a:gd name="connsiteX2" fmla="*/ 691176 w 714842"/>
              <a:gd name="connsiteY2" fmla="*/ 356076 h 831175"/>
              <a:gd name="connsiteX3" fmla="*/ 591165 w 714842"/>
              <a:gd name="connsiteY3" fmla="*/ 125094 h 831175"/>
              <a:gd name="connsiteX4" fmla="*/ 462582 w 714842"/>
              <a:gd name="connsiteY4" fmla="*/ 0 h 831175"/>
              <a:gd name="connsiteX5" fmla="*/ 320770 w 714842"/>
              <a:gd name="connsiteY5" fmla="*/ 0 h 831175"/>
              <a:gd name="connsiteX6" fmla="*/ 316039 w 714842"/>
              <a:gd name="connsiteY6" fmla="*/ 170 h 831175"/>
              <a:gd name="connsiteX7" fmla="*/ 111570 w 714842"/>
              <a:gd name="connsiteY7" fmla="*/ 138827 h 831175"/>
              <a:gd name="connsiteX8" fmla="*/ 5115 w 714842"/>
              <a:gd name="connsiteY8" fmla="*/ 390823 h 831175"/>
              <a:gd name="connsiteX9" fmla="*/ 38938 w 714842"/>
              <a:gd name="connsiteY9" fmla="*/ 474686 h 831175"/>
              <a:gd name="connsiteX10" fmla="*/ 122801 w 714842"/>
              <a:gd name="connsiteY10" fmla="*/ 440864 h 831175"/>
              <a:gd name="connsiteX11" fmla="*/ 192897 w 714842"/>
              <a:gd name="connsiteY11" fmla="*/ 275545 h 831175"/>
              <a:gd name="connsiteX12" fmla="*/ 192897 w 714842"/>
              <a:gd name="connsiteY12" fmla="*/ 395320 h 831175"/>
              <a:gd name="connsiteX13" fmla="*/ 106561 w 714842"/>
              <a:gd name="connsiteY13" fmla="*/ 596741 h 831175"/>
              <a:gd name="connsiteX14" fmla="*/ 192897 w 714842"/>
              <a:gd name="connsiteY14" fmla="*/ 596741 h 831175"/>
              <a:gd name="connsiteX15" fmla="*/ 192897 w 714842"/>
              <a:gd name="connsiteY15" fmla="*/ 831175 h 831175"/>
              <a:gd name="connsiteX16" fmla="*/ 320770 w 714842"/>
              <a:gd name="connsiteY16" fmla="*/ 831175 h 831175"/>
              <a:gd name="connsiteX17" fmla="*/ 320770 w 714842"/>
              <a:gd name="connsiteY17" fmla="*/ 596741 h 831175"/>
              <a:gd name="connsiteX18" fmla="*/ 384707 w 714842"/>
              <a:gd name="connsiteY18" fmla="*/ 596741 h 831175"/>
              <a:gd name="connsiteX19" fmla="*/ 384707 w 714842"/>
              <a:gd name="connsiteY19" fmla="*/ 831175 h 831175"/>
              <a:gd name="connsiteX20" fmla="*/ 512580 w 714842"/>
              <a:gd name="connsiteY20" fmla="*/ 831175 h 831175"/>
              <a:gd name="connsiteX21" fmla="*/ 512580 w 714842"/>
              <a:gd name="connsiteY21" fmla="*/ 596741 h 831175"/>
              <a:gd name="connsiteX22" fmla="*/ 596742 w 714842"/>
              <a:gd name="connsiteY22" fmla="*/ 596741 h 831175"/>
              <a:gd name="connsiteX23" fmla="*/ 512580 w 714842"/>
              <a:gd name="connsiteY23" fmla="*/ 400328 h 831175"/>
              <a:gd name="connsiteX24" fmla="*/ 512580 w 714842"/>
              <a:gd name="connsiteY24" fmla="*/ 217759 h 831175"/>
              <a:gd name="connsiteX25" fmla="*/ 590328 w 714842"/>
              <a:gd name="connsiteY25" fmla="*/ 395670 h 831175"/>
              <a:gd name="connsiteX0" fmla="*/ 590328 w 710750"/>
              <a:gd name="connsiteY0" fmla="*/ 395670 h 831175"/>
              <a:gd name="connsiteX1" fmla="*/ 667366 w 710750"/>
              <a:gd name="connsiteY1" fmla="*/ 463232 h 831175"/>
              <a:gd name="connsiteX2" fmla="*/ 691176 w 710750"/>
              <a:gd name="connsiteY2" fmla="*/ 356076 h 831175"/>
              <a:gd name="connsiteX3" fmla="*/ 591165 w 710750"/>
              <a:gd name="connsiteY3" fmla="*/ 125094 h 831175"/>
              <a:gd name="connsiteX4" fmla="*/ 462582 w 710750"/>
              <a:gd name="connsiteY4" fmla="*/ 0 h 831175"/>
              <a:gd name="connsiteX5" fmla="*/ 320770 w 710750"/>
              <a:gd name="connsiteY5" fmla="*/ 0 h 831175"/>
              <a:gd name="connsiteX6" fmla="*/ 316039 w 710750"/>
              <a:gd name="connsiteY6" fmla="*/ 170 h 831175"/>
              <a:gd name="connsiteX7" fmla="*/ 111570 w 710750"/>
              <a:gd name="connsiteY7" fmla="*/ 138827 h 831175"/>
              <a:gd name="connsiteX8" fmla="*/ 5115 w 710750"/>
              <a:gd name="connsiteY8" fmla="*/ 390823 h 831175"/>
              <a:gd name="connsiteX9" fmla="*/ 38938 w 710750"/>
              <a:gd name="connsiteY9" fmla="*/ 474686 h 831175"/>
              <a:gd name="connsiteX10" fmla="*/ 122801 w 710750"/>
              <a:gd name="connsiteY10" fmla="*/ 440864 h 831175"/>
              <a:gd name="connsiteX11" fmla="*/ 192897 w 710750"/>
              <a:gd name="connsiteY11" fmla="*/ 275545 h 831175"/>
              <a:gd name="connsiteX12" fmla="*/ 192897 w 710750"/>
              <a:gd name="connsiteY12" fmla="*/ 395320 h 831175"/>
              <a:gd name="connsiteX13" fmla="*/ 106561 w 710750"/>
              <a:gd name="connsiteY13" fmla="*/ 596741 h 831175"/>
              <a:gd name="connsiteX14" fmla="*/ 192897 w 710750"/>
              <a:gd name="connsiteY14" fmla="*/ 596741 h 831175"/>
              <a:gd name="connsiteX15" fmla="*/ 192897 w 710750"/>
              <a:gd name="connsiteY15" fmla="*/ 831175 h 831175"/>
              <a:gd name="connsiteX16" fmla="*/ 320770 w 710750"/>
              <a:gd name="connsiteY16" fmla="*/ 831175 h 831175"/>
              <a:gd name="connsiteX17" fmla="*/ 320770 w 710750"/>
              <a:gd name="connsiteY17" fmla="*/ 596741 h 831175"/>
              <a:gd name="connsiteX18" fmla="*/ 384707 w 710750"/>
              <a:gd name="connsiteY18" fmla="*/ 596741 h 831175"/>
              <a:gd name="connsiteX19" fmla="*/ 384707 w 710750"/>
              <a:gd name="connsiteY19" fmla="*/ 831175 h 831175"/>
              <a:gd name="connsiteX20" fmla="*/ 512580 w 710750"/>
              <a:gd name="connsiteY20" fmla="*/ 831175 h 831175"/>
              <a:gd name="connsiteX21" fmla="*/ 512580 w 710750"/>
              <a:gd name="connsiteY21" fmla="*/ 596741 h 831175"/>
              <a:gd name="connsiteX22" fmla="*/ 596742 w 710750"/>
              <a:gd name="connsiteY22" fmla="*/ 596741 h 831175"/>
              <a:gd name="connsiteX23" fmla="*/ 512580 w 710750"/>
              <a:gd name="connsiteY23" fmla="*/ 400328 h 831175"/>
              <a:gd name="connsiteX24" fmla="*/ 512580 w 710750"/>
              <a:gd name="connsiteY24" fmla="*/ 217759 h 831175"/>
              <a:gd name="connsiteX25" fmla="*/ 590328 w 710750"/>
              <a:gd name="connsiteY25" fmla="*/ 395670 h 831175"/>
              <a:gd name="connsiteX0" fmla="*/ 582791 w 710979"/>
              <a:gd name="connsiteY0" fmla="*/ 420791 h 831175"/>
              <a:gd name="connsiteX1" fmla="*/ 667366 w 710979"/>
              <a:gd name="connsiteY1" fmla="*/ 463232 h 831175"/>
              <a:gd name="connsiteX2" fmla="*/ 691176 w 710979"/>
              <a:gd name="connsiteY2" fmla="*/ 356076 h 831175"/>
              <a:gd name="connsiteX3" fmla="*/ 591165 w 710979"/>
              <a:gd name="connsiteY3" fmla="*/ 125094 h 831175"/>
              <a:gd name="connsiteX4" fmla="*/ 462582 w 710979"/>
              <a:gd name="connsiteY4" fmla="*/ 0 h 831175"/>
              <a:gd name="connsiteX5" fmla="*/ 320770 w 710979"/>
              <a:gd name="connsiteY5" fmla="*/ 0 h 831175"/>
              <a:gd name="connsiteX6" fmla="*/ 316039 w 710979"/>
              <a:gd name="connsiteY6" fmla="*/ 170 h 831175"/>
              <a:gd name="connsiteX7" fmla="*/ 111570 w 710979"/>
              <a:gd name="connsiteY7" fmla="*/ 138827 h 831175"/>
              <a:gd name="connsiteX8" fmla="*/ 5115 w 710979"/>
              <a:gd name="connsiteY8" fmla="*/ 390823 h 831175"/>
              <a:gd name="connsiteX9" fmla="*/ 38938 w 710979"/>
              <a:gd name="connsiteY9" fmla="*/ 474686 h 831175"/>
              <a:gd name="connsiteX10" fmla="*/ 122801 w 710979"/>
              <a:gd name="connsiteY10" fmla="*/ 440864 h 831175"/>
              <a:gd name="connsiteX11" fmla="*/ 192897 w 710979"/>
              <a:gd name="connsiteY11" fmla="*/ 275545 h 831175"/>
              <a:gd name="connsiteX12" fmla="*/ 192897 w 710979"/>
              <a:gd name="connsiteY12" fmla="*/ 395320 h 831175"/>
              <a:gd name="connsiteX13" fmla="*/ 106561 w 710979"/>
              <a:gd name="connsiteY13" fmla="*/ 596741 h 831175"/>
              <a:gd name="connsiteX14" fmla="*/ 192897 w 710979"/>
              <a:gd name="connsiteY14" fmla="*/ 596741 h 831175"/>
              <a:gd name="connsiteX15" fmla="*/ 192897 w 710979"/>
              <a:gd name="connsiteY15" fmla="*/ 831175 h 831175"/>
              <a:gd name="connsiteX16" fmla="*/ 320770 w 710979"/>
              <a:gd name="connsiteY16" fmla="*/ 831175 h 831175"/>
              <a:gd name="connsiteX17" fmla="*/ 320770 w 710979"/>
              <a:gd name="connsiteY17" fmla="*/ 596741 h 831175"/>
              <a:gd name="connsiteX18" fmla="*/ 384707 w 710979"/>
              <a:gd name="connsiteY18" fmla="*/ 596741 h 831175"/>
              <a:gd name="connsiteX19" fmla="*/ 384707 w 710979"/>
              <a:gd name="connsiteY19" fmla="*/ 831175 h 831175"/>
              <a:gd name="connsiteX20" fmla="*/ 512580 w 710979"/>
              <a:gd name="connsiteY20" fmla="*/ 831175 h 831175"/>
              <a:gd name="connsiteX21" fmla="*/ 512580 w 710979"/>
              <a:gd name="connsiteY21" fmla="*/ 596741 h 831175"/>
              <a:gd name="connsiteX22" fmla="*/ 596742 w 710979"/>
              <a:gd name="connsiteY22" fmla="*/ 596741 h 831175"/>
              <a:gd name="connsiteX23" fmla="*/ 512580 w 710979"/>
              <a:gd name="connsiteY23" fmla="*/ 400328 h 831175"/>
              <a:gd name="connsiteX24" fmla="*/ 512580 w 710979"/>
              <a:gd name="connsiteY24" fmla="*/ 217759 h 831175"/>
              <a:gd name="connsiteX25" fmla="*/ 582791 w 710979"/>
              <a:gd name="connsiteY25" fmla="*/ 420791 h 831175"/>
              <a:gd name="connsiteX0" fmla="*/ 582791 w 709976"/>
              <a:gd name="connsiteY0" fmla="*/ 420791 h 831175"/>
              <a:gd name="connsiteX1" fmla="*/ 662342 w 709976"/>
              <a:gd name="connsiteY1" fmla="*/ 445648 h 831175"/>
              <a:gd name="connsiteX2" fmla="*/ 691176 w 709976"/>
              <a:gd name="connsiteY2" fmla="*/ 356076 h 831175"/>
              <a:gd name="connsiteX3" fmla="*/ 591165 w 709976"/>
              <a:gd name="connsiteY3" fmla="*/ 125094 h 831175"/>
              <a:gd name="connsiteX4" fmla="*/ 462582 w 709976"/>
              <a:gd name="connsiteY4" fmla="*/ 0 h 831175"/>
              <a:gd name="connsiteX5" fmla="*/ 320770 w 709976"/>
              <a:gd name="connsiteY5" fmla="*/ 0 h 831175"/>
              <a:gd name="connsiteX6" fmla="*/ 316039 w 709976"/>
              <a:gd name="connsiteY6" fmla="*/ 170 h 831175"/>
              <a:gd name="connsiteX7" fmla="*/ 111570 w 709976"/>
              <a:gd name="connsiteY7" fmla="*/ 138827 h 831175"/>
              <a:gd name="connsiteX8" fmla="*/ 5115 w 709976"/>
              <a:gd name="connsiteY8" fmla="*/ 390823 h 831175"/>
              <a:gd name="connsiteX9" fmla="*/ 38938 w 709976"/>
              <a:gd name="connsiteY9" fmla="*/ 474686 h 831175"/>
              <a:gd name="connsiteX10" fmla="*/ 122801 w 709976"/>
              <a:gd name="connsiteY10" fmla="*/ 440864 h 831175"/>
              <a:gd name="connsiteX11" fmla="*/ 192897 w 709976"/>
              <a:gd name="connsiteY11" fmla="*/ 275545 h 831175"/>
              <a:gd name="connsiteX12" fmla="*/ 192897 w 709976"/>
              <a:gd name="connsiteY12" fmla="*/ 395320 h 831175"/>
              <a:gd name="connsiteX13" fmla="*/ 106561 w 709976"/>
              <a:gd name="connsiteY13" fmla="*/ 596741 h 831175"/>
              <a:gd name="connsiteX14" fmla="*/ 192897 w 709976"/>
              <a:gd name="connsiteY14" fmla="*/ 596741 h 831175"/>
              <a:gd name="connsiteX15" fmla="*/ 192897 w 709976"/>
              <a:gd name="connsiteY15" fmla="*/ 831175 h 831175"/>
              <a:gd name="connsiteX16" fmla="*/ 320770 w 709976"/>
              <a:gd name="connsiteY16" fmla="*/ 831175 h 831175"/>
              <a:gd name="connsiteX17" fmla="*/ 320770 w 709976"/>
              <a:gd name="connsiteY17" fmla="*/ 596741 h 831175"/>
              <a:gd name="connsiteX18" fmla="*/ 384707 w 709976"/>
              <a:gd name="connsiteY18" fmla="*/ 596741 h 831175"/>
              <a:gd name="connsiteX19" fmla="*/ 384707 w 709976"/>
              <a:gd name="connsiteY19" fmla="*/ 831175 h 831175"/>
              <a:gd name="connsiteX20" fmla="*/ 512580 w 709976"/>
              <a:gd name="connsiteY20" fmla="*/ 831175 h 831175"/>
              <a:gd name="connsiteX21" fmla="*/ 512580 w 709976"/>
              <a:gd name="connsiteY21" fmla="*/ 596741 h 831175"/>
              <a:gd name="connsiteX22" fmla="*/ 596742 w 709976"/>
              <a:gd name="connsiteY22" fmla="*/ 596741 h 831175"/>
              <a:gd name="connsiteX23" fmla="*/ 512580 w 709976"/>
              <a:gd name="connsiteY23" fmla="*/ 400328 h 831175"/>
              <a:gd name="connsiteX24" fmla="*/ 512580 w 709976"/>
              <a:gd name="connsiteY24" fmla="*/ 217759 h 831175"/>
              <a:gd name="connsiteX25" fmla="*/ 582791 w 709976"/>
              <a:gd name="connsiteY25" fmla="*/ 420791 h 831175"/>
              <a:gd name="connsiteX0" fmla="*/ 582791 w 701706"/>
              <a:gd name="connsiteY0" fmla="*/ 420791 h 831175"/>
              <a:gd name="connsiteX1" fmla="*/ 662342 w 701706"/>
              <a:gd name="connsiteY1" fmla="*/ 445648 h 831175"/>
              <a:gd name="connsiteX2" fmla="*/ 681128 w 701706"/>
              <a:gd name="connsiteY2" fmla="*/ 376172 h 831175"/>
              <a:gd name="connsiteX3" fmla="*/ 591165 w 701706"/>
              <a:gd name="connsiteY3" fmla="*/ 125094 h 831175"/>
              <a:gd name="connsiteX4" fmla="*/ 462582 w 701706"/>
              <a:gd name="connsiteY4" fmla="*/ 0 h 831175"/>
              <a:gd name="connsiteX5" fmla="*/ 320770 w 701706"/>
              <a:gd name="connsiteY5" fmla="*/ 0 h 831175"/>
              <a:gd name="connsiteX6" fmla="*/ 316039 w 701706"/>
              <a:gd name="connsiteY6" fmla="*/ 170 h 831175"/>
              <a:gd name="connsiteX7" fmla="*/ 111570 w 701706"/>
              <a:gd name="connsiteY7" fmla="*/ 138827 h 831175"/>
              <a:gd name="connsiteX8" fmla="*/ 5115 w 701706"/>
              <a:gd name="connsiteY8" fmla="*/ 390823 h 831175"/>
              <a:gd name="connsiteX9" fmla="*/ 38938 w 701706"/>
              <a:gd name="connsiteY9" fmla="*/ 474686 h 831175"/>
              <a:gd name="connsiteX10" fmla="*/ 122801 w 701706"/>
              <a:gd name="connsiteY10" fmla="*/ 440864 h 831175"/>
              <a:gd name="connsiteX11" fmla="*/ 192897 w 701706"/>
              <a:gd name="connsiteY11" fmla="*/ 275545 h 831175"/>
              <a:gd name="connsiteX12" fmla="*/ 192897 w 701706"/>
              <a:gd name="connsiteY12" fmla="*/ 395320 h 831175"/>
              <a:gd name="connsiteX13" fmla="*/ 106561 w 701706"/>
              <a:gd name="connsiteY13" fmla="*/ 596741 h 831175"/>
              <a:gd name="connsiteX14" fmla="*/ 192897 w 701706"/>
              <a:gd name="connsiteY14" fmla="*/ 596741 h 831175"/>
              <a:gd name="connsiteX15" fmla="*/ 192897 w 701706"/>
              <a:gd name="connsiteY15" fmla="*/ 831175 h 831175"/>
              <a:gd name="connsiteX16" fmla="*/ 320770 w 701706"/>
              <a:gd name="connsiteY16" fmla="*/ 831175 h 831175"/>
              <a:gd name="connsiteX17" fmla="*/ 320770 w 701706"/>
              <a:gd name="connsiteY17" fmla="*/ 596741 h 831175"/>
              <a:gd name="connsiteX18" fmla="*/ 384707 w 701706"/>
              <a:gd name="connsiteY18" fmla="*/ 596741 h 831175"/>
              <a:gd name="connsiteX19" fmla="*/ 384707 w 701706"/>
              <a:gd name="connsiteY19" fmla="*/ 831175 h 831175"/>
              <a:gd name="connsiteX20" fmla="*/ 512580 w 701706"/>
              <a:gd name="connsiteY20" fmla="*/ 831175 h 831175"/>
              <a:gd name="connsiteX21" fmla="*/ 512580 w 701706"/>
              <a:gd name="connsiteY21" fmla="*/ 596741 h 831175"/>
              <a:gd name="connsiteX22" fmla="*/ 596742 w 701706"/>
              <a:gd name="connsiteY22" fmla="*/ 596741 h 831175"/>
              <a:gd name="connsiteX23" fmla="*/ 512580 w 701706"/>
              <a:gd name="connsiteY23" fmla="*/ 400328 h 831175"/>
              <a:gd name="connsiteX24" fmla="*/ 512580 w 701706"/>
              <a:gd name="connsiteY24" fmla="*/ 217759 h 831175"/>
              <a:gd name="connsiteX25" fmla="*/ 582791 w 701706"/>
              <a:gd name="connsiteY25" fmla="*/ 420791 h 831175"/>
              <a:gd name="connsiteX0" fmla="*/ 582791 w 701706"/>
              <a:gd name="connsiteY0" fmla="*/ 420791 h 831175"/>
              <a:gd name="connsiteX1" fmla="*/ 662342 w 701706"/>
              <a:gd name="connsiteY1" fmla="*/ 445648 h 831175"/>
              <a:gd name="connsiteX2" fmla="*/ 681128 w 701706"/>
              <a:gd name="connsiteY2" fmla="*/ 376172 h 831175"/>
              <a:gd name="connsiteX3" fmla="*/ 591165 w 701706"/>
              <a:gd name="connsiteY3" fmla="*/ 125094 h 831175"/>
              <a:gd name="connsiteX4" fmla="*/ 462582 w 701706"/>
              <a:gd name="connsiteY4" fmla="*/ 0 h 831175"/>
              <a:gd name="connsiteX5" fmla="*/ 320770 w 701706"/>
              <a:gd name="connsiteY5" fmla="*/ 0 h 831175"/>
              <a:gd name="connsiteX6" fmla="*/ 316039 w 701706"/>
              <a:gd name="connsiteY6" fmla="*/ 170 h 831175"/>
              <a:gd name="connsiteX7" fmla="*/ 111570 w 701706"/>
              <a:gd name="connsiteY7" fmla="*/ 138827 h 831175"/>
              <a:gd name="connsiteX8" fmla="*/ 5115 w 701706"/>
              <a:gd name="connsiteY8" fmla="*/ 390823 h 831175"/>
              <a:gd name="connsiteX9" fmla="*/ 38938 w 701706"/>
              <a:gd name="connsiteY9" fmla="*/ 474686 h 831175"/>
              <a:gd name="connsiteX10" fmla="*/ 122801 w 701706"/>
              <a:gd name="connsiteY10" fmla="*/ 440864 h 831175"/>
              <a:gd name="connsiteX11" fmla="*/ 192897 w 701706"/>
              <a:gd name="connsiteY11" fmla="*/ 275545 h 831175"/>
              <a:gd name="connsiteX12" fmla="*/ 192897 w 701706"/>
              <a:gd name="connsiteY12" fmla="*/ 395320 h 831175"/>
              <a:gd name="connsiteX13" fmla="*/ 106561 w 701706"/>
              <a:gd name="connsiteY13" fmla="*/ 596741 h 831175"/>
              <a:gd name="connsiteX14" fmla="*/ 192897 w 701706"/>
              <a:gd name="connsiteY14" fmla="*/ 596741 h 831175"/>
              <a:gd name="connsiteX15" fmla="*/ 192897 w 701706"/>
              <a:gd name="connsiteY15" fmla="*/ 831175 h 831175"/>
              <a:gd name="connsiteX16" fmla="*/ 320770 w 701706"/>
              <a:gd name="connsiteY16" fmla="*/ 831175 h 831175"/>
              <a:gd name="connsiteX17" fmla="*/ 320770 w 701706"/>
              <a:gd name="connsiteY17" fmla="*/ 596741 h 831175"/>
              <a:gd name="connsiteX18" fmla="*/ 384707 w 701706"/>
              <a:gd name="connsiteY18" fmla="*/ 596741 h 831175"/>
              <a:gd name="connsiteX19" fmla="*/ 384707 w 701706"/>
              <a:gd name="connsiteY19" fmla="*/ 831175 h 831175"/>
              <a:gd name="connsiteX20" fmla="*/ 512580 w 701706"/>
              <a:gd name="connsiteY20" fmla="*/ 831175 h 831175"/>
              <a:gd name="connsiteX21" fmla="*/ 512580 w 701706"/>
              <a:gd name="connsiteY21" fmla="*/ 596741 h 831175"/>
              <a:gd name="connsiteX22" fmla="*/ 596742 w 701706"/>
              <a:gd name="connsiteY22" fmla="*/ 596741 h 831175"/>
              <a:gd name="connsiteX23" fmla="*/ 512580 w 701706"/>
              <a:gd name="connsiteY23" fmla="*/ 400328 h 831175"/>
              <a:gd name="connsiteX24" fmla="*/ 512580 w 701706"/>
              <a:gd name="connsiteY24" fmla="*/ 217759 h 831175"/>
              <a:gd name="connsiteX25" fmla="*/ 582791 w 701706"/>
              <a:gd name="connsiteY25" fmla="*/ 420791 h 831175"/>
              <a:gd name="connsiteX0" fmla="*/ 582791 w 687350"/>
              <a:gd name="connsiteY0" fmla="*/ 420791 h 831175"/>
              <a:gd name="connsiteX1" fmla="*/ 662342 w 687350"/>
              <a:gd name="connsiteY1" fmla="*/ 445648 h 831175"/>
              <a:gd name="connsiteX2" fmla="*/ 681128 w 687350"/>
              <a:gd name="connsiteY2" fmla="*/ 376172 h 831175"/>
              <a:gd name="connsiteX3" fmla="*/ 591165 w 687350"/>
              <a:gd name="connsiteY3" fmla="*/ 125094 h 831175"/>
              <a:gd name="connsiteX4" fmla="*/ 462582 w 687350"/>
              <a:gd name="connsiteY4" fmla="*/ 0 h 831175"/>
              <a:gd name="connsiteX5" fmla="*/ 320770 w 687350"/>
              <a:gd name="connsiteY5" fmla="*/ 0 h 831175"/>
              <a:gd name="connsiteX6" fmla="*/ 316039 w 687350"/>
              <a:gd name="connsiteY6" fmla="*/ 170 h 831175"/>
              <a:gd name="connsiteX7" fmla="*/ 111570 w 687350"/>
              <a:gd name="connsiteY7" fmla="*/ 138827 h 831175"/>
              <a:gd name="connsiteX8" fmla="*/ 5115 w 687350"/>
              <a:gd name="connsiteY8" fmla="*/ 390823 h 831175"/>
              <a:gd name="connsiteX9" fmla="*/ 38938 w 687350"/>
              <a:gd name="connsiteY9" fmla="*/ 474686 h 831175"/>
              <a:gd name="connsiteX10" fmla="*/ 122801 w 687350"/>
              <a:gd name="connsiteY10" fmla="*/ 440864 h 831175"/>
              <a:gd name="connsiteX11" fmla="*/ 192897 w 687350"/>
              <a:gd name="connsiteY11" fmla="*/ 275545 h 831175"/>
              <a:gd name="connsiteX12" fmla="*/ 192897 w 687350"/>
              <a:gd name="connsiteY12" fmla="*/ 395320 h 831175"/>
              <a:gd name="connsiteX13" fmla="*/ 106561 w 687350"/>
              <a:gd name="connsiteY13" fmla="*/ 596741 h 831175"/>
              <a:gd name="connsiteX14" fmla="*/ 192897 w 687350"/>
              <a:gd name="connsiteY14" fmla="*/ 596741 h 831175"/>
              <a:gd name="connsiteX15" fmla="*/ 192897 w 687350"/>
              <a:gd name="connsiteY15" fmla="*/ 831175 h 831175"/>
              <a:gd name="connsiteX16" fmla="*/ 320770 w 687350"/>
              <a:gd name="connsiteY16" fmla="*/ 831175 h 831175"/>
              <a:gd name="connsiteX17" fmla="*/ 320770 w 687350"/>
              <a:gd name="connsiteY17" fmla="*/ 596741 h 831175"/>
              <a:gd name="connsiteX18" fmla="*/ 384707 w 687350"/>
              <a:gd name="connsiteY18" fmla="*/ 596741 h 831175"/>
              <a:gd name="connsiteX19" fmla="*/ 384707 w 687350"/>
              <a:gd name="connsiteY19" fmla="*/ 831175 h 831175"/>
              <a:gd name="connsiteX20" fmla="*/ 512580 w 687350"/>
              <a:gd name="connsiteY20" fmla="*/ 831175 h 831175"/>
              <a:gd name="connsiteX21" fmla="*/ 512580 w 687350"/>
              <a:gd name="connsiteY21" fmla="*/ 596741 h 831175"/>
              <a:gd name="connsiteX22" fmla="*/ 596742 w 687350"/>
              <a:gd name="connsiteY22" fmla="*/ 596741 h 831175"/>
              <a:gd name="connsiteX23" fmla="*/ 512580 w 687350"/>
              <a:gd name="connsiteY23" fmla="*/ 400328 h 831175"/>
              <a:gd name="connsiteX24" fmla="*/ 512580 w 687350"/>
              <a:gd name="connsiteY24" fmla="*/ 217759 h 831175"/>
              <a:gd name="connsiteX25" fmla="*/ 582791 w 687350"/>
              <a:gd name="connsiteY25" fmla="*/ 420791 h 831175"/>
              <a:gd name="connsiteX0" fmla="*/ 582791 w 687350"/>
              <a:gd name="connsiteY0" fmla="*/ 420791 h 831175"/>
              <a:gd name="connsiteX1" fmla="*/ 662342 w 687350"/>
              <a:gd name="connsiteY1" fmla="*/ 445648 h 831175"/>
              <a:gd name="connsiteX2" fmla="*/ 681128 w 687350"/>
              <a:gd name="connsiteY2" fmla="*/ 376172 h 831175"/>
              <a:gd name="connsiteX3" fmla="*/ 591165 w 687350"/>
              <a:gd name="connsiteY3" fmla="*/ 125094 h 831175"/>
              <a:gd name="connsiteX4" fmla="*/ 506690 w 687350"/>
              <a:gd name="connsiteY4" fmla="*/ 20718 h 831175"/>
              <a:gd name="connsiteX5" fmla="*/ 320770 w 687350"/>
              <a:gd name="connsiteY5" fmla="*/ 0 h 831175"/>
              <a:gd name="connsiteX6" fmla="*/ 316039 w 687350"/>
              <a:gd name="connsiteY6" fmla="*/ 170 h 831175"/>
              <a:gd name="connsiteX7" fmla="*/ 111570 w 687350"/>
              <a:gd name="connsiteY7" fmla="*/ 138827 h 831175"/>
              <a:gd name="connsiteX8" fmla="*/ 5115 w 687350"/>
              <a:gd name="connsiteY8" fmla="*/ 390823 h 831175"/>
              <a:gd name="connsiteX9" fmla="*/ 38938 w 687350"/>
              <a:gd name="connsiteY9" fmla="*/ 474686 h 831175"/>
              <a:gd name="connsiteX10" fmla="*/ 122801 w 687350"/>
              <a:gd name="connsiteY10" fmla="*/ 440864 h 831175"/>
              <a:gd name="connsiteX11" fmla="*/ 192897 w 687350"/>
              <a:gd name="connsiteY11" fmla="*/ 275545 h 831175"/>
              <a:gd name="connsiteX12" fmla="*/ 192897 w 687350"/>
              <a:gd name="connsiteY12" fmla="*/ 395320 h 831175"/>
              <a:gd name="connsiteX13" fmla="*/ 106561 w 687350"/>
              <a:gd name="connsiteY13" fmla="*/ 596741 h 831175"/>
              <a:gd name="connsiteX14" fmla="*/ 192897 w 687350"/>
              <a:gd name="connsiteY14" fmla="*/ 596741 h 831175"/>
              <a:gd name="connsiteX15" fmla="*/ 192897 w 687350"/>
              <a:gd name="connsiteY15" fmla="*/ 831175 h 831175"/>
              <a:gd name="connsiteX16" fmla="*/ 320770 w 687350"/>
              <a:gd name="connsiteY16" fmla="*/ 831175 h 831175"/>
              <a:gd name="connsiteX17" fmla="*/ 320770 w 687350"/>
              <a:gd name="connsiteY17" fmla="*/ 596741 h 831175"/>
              <a:gd name="connsiteX18" fmla="*/ 384707 w 687350"/>
              <a:gd name="connsiteY18" fmla="*/ 596741 h 831175"/>
              <a:gd name="connsiteX19" fmla="*/ 384707 w 687350"/>
              <a:gd name="connsiteY19" fmla="*/ 831175 h 831175"/>
              <a:gd name="connsiteX20" fmla="*/ 512580 w 687350"/>
              <a:gd name="connsiteY20" fmla="*/ 831175 h 831175"/>
              <a:gd name="connsiteX21" fmla="*/ 512580 w 687350"/>
              <a:gd name="connsiteY21" fmla="*/ 596741 h 831175"/>
              <a:gd name="connsiteX22" fmla="*/ 596742 w 687350"/>
              <a:gd name="connsiteY22" fmla="*/ 596741 h 831175"/>
              <a:gd name="connsiteX23" fmla="*/ 512580 w 687350"/>
              <a:gd name="connsiteY23" fmla="*/ 400328 h 831175"/>
              <a:gd name="connsiteX24" fmla="*/ 512580 w 687350"/>
              <a:gd name="connsiteY24" fmla="*/ 217759 h 831175"/>
              <a:gd name="connsiteX25" fmla="*/ 582791 w 687350"/>
              <a:gd name="connsiteY25" fmla="*/ 420791 h 831175"/>
              <a:gd name="connsiteX0" fmla="*/ 582791 w 687350"/>
              <a:gd name="connsiteY0" fmla="*/ 425269 h 835653"/>
              <a:gd name="connsiteX1" fmla="*/ 662342 w 687350"/>
              <a:gd name="connsiteY1" fmla="*/ 450126 h 835653"/>
              <a:gd name="connsiteX2" fmla="*/ 681128 w 687350"/>
              <a:gd name="connsiteY2" fmla="*/ 380650 h 835653"/>
              <a:gd name="connsiteX3" fmla="*/ 591165 w 687350"/>
              <a:gd name="connsiteY3" fmla="*/ 129572 h 835653"/>
              <a:gd name="connsiteX4" fmla="*/ 506690 w 687350"/>
              <a:gd name="connsiteY4" fmla="*/ 25196 h 835653"/>
              <a:gd name="connsiteX5" fmla="*/ 320770 w 687350"/>
              <a:gd name="connsiteY5" fmla="*/ 4478 h 835653"/>
              <a:gd name="connsiteX6" fmla="*/ 316039 w 687350"/>
              <a:gd name="connsiteY6" fmla="*/ 4648 h 835653"/>
              <a:gd name="connsiteX7" fmla="*/ 111570 w 687350"/>
              <a:gd name="connsiteY7" fmla="*/ 143305 h 835653"/>
              <a:gd name="connsiteX8" fmla="*/ 5115 w 687350"/>
              <a:gd name="connsiteY8" fmla="*/ 395301 h 835653"/>
              <a:gd name="connsiteX9" fmla="*/ 38938 w 687350"/>
              <a:gd name="connsiteY9" fmla="*/ 479164 h 835653"/>
              <a:gd name="connsiteX10" fmla="*/ 122801 w 687350"/>
              <a:gd name="connsiteY10" fmla="*/ 445342 h 835653"/>
              <a:gd name="connsiteX11" fmla="*/ 192897 w 687350"/>
              <a:gd name="connsiteY11" fmla="*/ 280023 h 835653"/>
              <a:gd name="connsiteX12" fmla="*/ 192897 w 687350"/>
              <a:gd name="connsiteY12" fmla="*/ 399798 h 835653"/>
              <a:gd name="connsiteX13" fmla="*/ 106561 w 687350"/>
              <a:gd name="connsiteY13" fmla="*/ 601219 h 835653"/>
              <a:gd name="connsiteX14" fmla="*/ 192897 w 687350"/>
              <a:gd name="connsiteY14" fmla="*/ 601219 h 835653"/>
              <a:gd name="connsiteX15" fmla="*/ 192897 w 687350"/>
              <a:gd name="connsiteY15" fmla="*/ 835653 h 835653"/>
              <a:gd name="connsiteX16" fmla="*/ 320770 w 687350"/>
              <a:gd name="connsiteY16" fmla="*/ 835653 h 835653"/>
              <a:gd name="connsiteX17" fmla="*/ 320770 w 687350"/>
              <a:gd name="connsiteY17" fmla="*/ 601219 h 835653"/>
              <a:gd name="connsiteX18" fmla="*/ 384707 w 687350"/>
              <a:gd name="connsiteY18" fmla="*/ 601219 h 835653"/>
              <a:gd name="connsiteX19" fmla="*/ 384707 w 687350"/>
              <a:gd name="connsiteY19" fmla="*/ 835653 h 835653"/>
              <a:gd name="connsiteX20" fmla="*/ 512580 w 687350"/>
              <a:gd name="connsiteY20" fmla="*/ 835653 h 835653"/>
              <a:gd name="connsiteX21" fmla="*/ 512580 w 687350"/>
              <a:gd name="connsiteY21" fmla="*/ 601219 h 835653"/>
              <a:gd name="connsiteX22" fmla="*/ 596742 w 687350"/>
              <a:gd name="connsiteY22" fmla="*/ 601219 h 835653"/>
              <a:gd name="connsiteX23" fmla="*/ 512580 w 687350"/>
              <a:gd name="connsiteY23" fmla="*/ 404806 h 835653"/>
              <a:gd name="connsiteX24" fmla="*/ 512580 w 687350"/>
              <a:gd name="connsiteY24" fmla="*/ 222237 h 835653"/>
              <a:gd name="connsiteX25" fmla="*/ 582791 w 687350"/>
              <a:gd name="connsiteY25" fmla="*/ 425269 h 835653"/>
              <a:gd name="connsiteX0" fmla="*/ 582791 w 687350"/>
              <a:gd name="connsiteY0" fmla="*/ 425269 h 835653"/>
              <a:gd name="connsiteX1" fmla="*/ 662342 w 687350"/>
              <a:gd name="connsiteY1" fmla="*/ 450126 h 835653"/>
              <a:gd name="connsiteX2" fmla="*/ 681128 w 687350"/>
              <a:gd name="connsiteY2" fmla="*/ 380650 h 835653"/>
              <a:gd name="connsiteX3" fmla="*/ 591165 w 687350"/>
              <a:gd name="connsiteY3" fmla="*/ 129572 h 835653"/>
              <a:gd name="connsiteX4" fmla="*/ 506690 w 687350"/>
              <a:gd name="connsiteY4" fmla="*/ 25196 h 835653"/>
              <a:gd name="connsiteX5" fmla="*/ 320770 w 687350"/>
              <a:gd name="connsiteY5" fmla="*/ 4478 h 835653"/>
              <a:gd name="connsiteX6" fmla="*/ 111570 w 687350"/>
              <a:gd name="connsiteY6" fmla="*/ 143305 h 835653"/>
              <a:gd name="connsiteX7" fmla="*/ 5115 w 687350"/>
              <a:gd name="connsiteY7" fmla="*/ 395301 h 835653"/>
              <a:gd name="connsiteX8" fmla="*/ 38938 w 687350"/>
              <a:gd name="connsiteY8" fmla="*/ 479164 h 835653"/>
              <a:gd name="connsiteX9" fmla="*/ 122801 w 687350"/>
              <a:gd name="connsiteY9" fmla="*/ 445342 h 835653"/>
              <a:gd name="connsiteX10" fmla="*/ 192897 w 687350"/>
              <a:gd name="connsiteY10" fmla="*/ 280023 h 835653"/>
              <a:gd name="connsiteX11" fmla="*/ 192897 w 687350"/>
              <a:gd name="connsiteY11" fmla="*/ 399798 h 835653"/>
              <a:gd name="connsiteX12" fmla="*/ 106561 w 687350"/>
              <a:gd name="connsiteY12" fmla="*/ 601219 h 835653"/>
              <a:gd name="connsiteX13" fmla="*/ 192897 w 687350"/>
              <a:gd name="connsiteY13" fmla="*/ 601219 h 835653"/>
              <a:gd name="connsiteX14" fmla="*/ 192897 w 687350"/>
              <a:gd name="connsiteY14" fmla="*/ 835653 h 835653"/>
              <a:gd name="connsiteX15" fmla="*/ 320770 w 687350"/>
              <a:gd name="connsiteY15" fmla="*/ 835653 h 835653"/>
              <a:gd name="connsiteX16" fmla="*/ 320770 w 687350"/>
              <a:gd name="connsiteY16" fmla="*/ 601219 h 835653"/>
              <a:gd name="connsiteX17" fmla="*/ 384707 w 687350"/>
              <a:gd name="connsiteY17" fmla="*/ 601219 h 835653"/>
              <a:gd name="connsiteX18" fmla="*/ 384707 w 687350"/>
              <a:gd name="connsiteY18" fmla="*/ 835653 h 835653"/>
              <a:gd name="connsiteX19" fmla="*/ 512580 w 687350"/>
              <a:gd name="connsiteY19" fmla="*/ 835653 h 835653"/>
              <a:gd name="connsiteX20" fmla="*/ 512580 w 687350"/>
              <a:gd name="connsiteY20" fmla="*/ 601219 h 835653"/>
              <a:gd name="connsiteX21" fmla="*/ 596742 w 687350"/>
              <a:gd name="connsiteY21" fmla="*/ 601219 h 835653"/>
              <a:gd name="connsiteX22" fmla="*/ 512580 w 687350"/>
              <a:gd name="connsiteY22" fmla="*/ 404806 h 835653"/>
              <a:gd name="connsiteX23" fmla="*/ 512580 w 687350"/>
              <a:gd name="connsiteY23" fmla="*/ 222237 h 835653"/>
              <a:gd name="connsiteX24" fmla="*/ 582791 w 687350"/>
              <a:gd name="connsiteY24" fmla="*/ 425269 h 835653"/>
              <a:gd name="connsiteX0" fmla="*/ 582791 w 687350"/>
              <a:gd name="connsiteY0" fmla="*/ 427591 h 837975"/>
              <a:gd name="connsiteX1" fmla="*/ 662342 w 687350"/>
              <a:gd name="connsiteY1" fmla="*/ 452448 h 837975"/>
              <a:gd name="connsiteX2" fmla="*/ 681128 w 687350"/>
              <a:gd name="connsiteY2" fmla="*/ 382972 h 837975"/>
              <a:gd name="connsiteX3" fmla="*/ 591165 w 687350"/>
              <a:gd name="connsiteY3" fmla="*/ 131894 h 837975"/>
              <a:gd name="connsiteX4" fmla="*/ 506690 w 687350"/>
              <a:gd name="connsiteY4" fmla="*/ 27518 h 837975"/>
              <a:gd name="connsiteX5" fmla="*/ 301473 w 687350"/>
              <a:gd name="connsiteY5" fmla="*/ 1620 h 837975"/>
              <a:gd name="connsiteX6" fmla="*/ 111570 w 687350"/>
              <a:gd name="connsiteY6" fmla="*/ 145627 h 837975"/>
              <a:gd name="connsiteX7" fmla="*/ 5115 w 687350"/>
              <a:gd name="connsiteY7" fmla="*/ 397623 h 837975"/>
              <a:gd name="connsiteX8" fmla="*/ 38938 w 687350"/>
              <a:gd name="connsiteY8" fmla="*/ 481486 h 837975"/>
              <a:gd name="connsiteX9" fmla="*/ 122801 w 687350"/>
              <a:gd name="connsiteY9" fmla="*/ 447664 h 837975"/>
              <a:gd name="connsiteX10" fmla="*/ 192897 w 687350"/>
              <a:gd name="connsiteY10" fmla="*/ 282345 h 837975"/>
              <a:gd name="connsiteX11" fmla="*/ 192897 w 687350"/>
              <a:gd name="connsiteY11" fmla="*/ 402120 h 837975"/>
              <a:gd name="connsiteX12" fmla="*/ 106561 w 687350"/>
              <a:gd name="connsiteY12" fmla="*/ 603541 h 837975"/>
              <a:gd name="connsiteX13" fmla="*/ 192897 w 687350"/>
              <a:gd name="connsiteY13" fmla="*/ 603541 h 837975"/>
              <a:gd name="connsiteX14" fmla="*/ 192897 w 687350"/>
              <a:gd name="connsiteY14" fmla="*/ 837975 h 837975"/>
              <a:gd name="connsiteX15" fmla="*/ 320770 w 687350"/>
              <a:gd name="connsiteY15" fmla="*/ 837975 h 837975"/>
              <a:gd name="connsiteX16" fmla="*/ 320770 w 687350"/>
              <a:gd name="connsiteY16" fmla="*/ 603541 h 837975"/>
              <a:gd name="connsiteX17" fmla="*/ 384707 w 687350"/>
              <a:gd name="connsiteY17" fmla="*/ 603541 h 837975"/>
              <a:gd name="connsiteX18" fmla="*/ 384707 w 687350"/>
              <a:gd name="connsiteY18" fmla="*/ 837975 h 837975"/>
              <a:gd name="connsiteX19" fmla="*/ 512580 w 687350"/>
              <a:gd name="connsiteY19" fmla="*/ 837975 h 837975"/>
              <a:gd name="connsiteX20" fmla="*/ 512580 w 687350"/>
              <a:gd name="connsiteY20" fmla="*/ 603541 h 837975"/>
              <a:gd name="connsiteX21" fmla="*/ 596742 w 687350"/>
              <a:gd name="connsiteY21" fmla="*/ 603541 h 837975"/>
              <a:gd name="connsiteX22" fmla="*/ 512580 w 687350"/>
              <a:gd name="connsiteY22" fmla="*/ 407128 h 837975"/>
              <a:gd name="connsiteX23" fmla="*/ 512580 w 687350"/>
              <a:gd name="connsiteY23" fmla="*/ 224559 h 837975"/>
              <a:gd name="connsiteX24" fmla="*/ 582791 w 687350"/>
              <a:gd name="connsiteY24" fmla="*/ 427591 h 837975"/>
              <a:gd name="connsiteX0" fmla="*/ 582791 w 687350"/>
              <a:gd name="connsiteY0" fmla="*/ 427591 h 837975"/>
              <a:gd name="connsiteX1" fmla="*/ 662342 w 687350"/>
              <a:gd name="connsiteY1" fmla="*/ 452448 h 837975"/>
              <a:gd name="connsiteX2" fmla="*/ 681128 w 687350"/>
              <a:gd name="connsiteY2" fmla="*/ 382972 h 837975"/>
              <a:gd name="connsiteX3" fmla="*/ 506690 w 687350"/>
              <a:gd name="connsiteY3" fmla="*/ 27518 h 837975"/>
              <a:gd name="connsiteX4" fmla="*/ 301473 w 687350"/>
              <a:gd name="connsiteY4" fmla="*/ 1620 h 837975"/>
              <a:gd name="connsiteX5" fmla="*/ 111570 w 687350"/>
              <a:gd name="connsiteY5" fmla="*/ 145627 h 837975"/>
              <a:gd name="connsiteX6" fmla="*/ 5115 w 687350"/>
              <a:gd name="connsiteY6" fmla="*/ 397623 h 837975"/>
              <a:gd name="connsiteX7" fmla="*/ 38938 w 687350"/>
              <a:gd name="connsiteY7" fmla="*/ 481486 h 837975"/>
              <a:gd name="connsiteX8" fmla="*/ 122801 w 687350"/>
              <a:gd name="connsiteY8" fmla="*/ 447664 h 837975"/>
              <a:gd name="connsiteX9" fmla="*/ 192897 w 687350"/>
              <a:gd name="connsiteY9" fmla="*/ 282345 h 837975"/>
              <a:gd name="connsiteX10" fmla="*/ 192897 w 687350"/>
              <a:gd name="connsiteY10" fmla="*/ 402120 h 837975"/>
              <a:gd name="connsiteX11" fmla="*/ 106561 w 687350"/>
              <a:gd name="connsiteY11" fmla="*/ 603541 h 837975"/>
              <a:gd name="connsiteX12" fmla="*/ 192897 w 687350"/>
              <a:gd name="connsiteY12" fmla="*/ 603541 h 837975"/>
              <a:gd name="connsiteX13" fmla="*/ 192897 w 687350"/>
              <a:gd name="connsiteY13" fmla="*/ 837975 h 837975"/>
              <a:gd name="connsiteX14" fmla="*/ 320770 w 687350"/>
              <a:gd name="connsiteY14" fmla="*/ 837975 h 837975"/>
              <a:gd name="connsiteX15" fmla="*/ 320770 w 687350"/>
              <a:gd name="connsiteY15" fmla="*/ 603541 h 837975"/>
              <a:gd name="connsiteX16" fmla="*/ 384707 w 687350"/>
              <a:gd name="connsiteY16" fmla="*/ 603541 h 837975"/>
              <a:gd name="connsiteX17" fmla="*/ 384707 w 687350"/>
              <a:gd name="connsiteY17" fmla="*/ 837975 h 837975"/>
              <a:gd name="connsiteX18" fmla="*/ 512580 w 687350"/>
              <a:gd name="connsiteY18" fmla="*/ 837975 h 837975"/>
              <a:gd name="connsiteX19" fmla="*/ 512580 w 687350"/>
              <a:gd name="connsiteY19" fmla="*/ 603541 h 837975"/>
              <a:gd name="connsiteX20" fmla="*/ 596742 w 687350"/>
              <a:gd name="connsiteY20" fmla="*/ 603541 h 837975"/>
              <a:gd name="connsiteX21" fmla="*/ 512580 w 687350"/>
              <a:gd name="connsiteY21" fmla="*/ 407128 h 837975"/>
              <a:gd name="connsiteX22" fmla="*/ 512580 w 687350"/>
              <a:gd name="connsiteY22" fmla="*/ 224559 h 837975"/>
              <a:gd name="connsiteX23" fmla="*/ 582791 w 687350"/>
              <a:gd name="connsiteY23" fmla="*/ 427591 h 837975"/>
              <a:gd name="connsiteX0" fmla="*/ 582791 w 749580"/>
              <a:gd name="connsiteY0" fmla="*/ 548585 h 958969"/>
              <a:gd name="connsiteX1" fmla="*/ 662342 w 749580"/>
              <a:gd name="connsiteY1" fmla="*/ 573442 h 958969"/>
              <a:gd name="connsiteX2" fmla="*/ 747290 w 749580"/>
              <a:gd name="connsiteY2" fmla="*/ 11904 h 958969"/>
              <a:gd name="connsiteX3" fmla="*/ 506690 w 749580"/>
              <a:gd name="connsiteY3" fmla="*/ 148512 h 958969"/>
              <a:gd name="connsiteX4" fmla="*/ 301473 w 749580"/>
              <a:gd name="connsiteY4" fmla="*/ 122614 h 958969"/>
              <a:gd name="connsiteX5" fmla="*/ 111570 w 749580"/>
              <a:gd name="connsiteY5" fmla="*/ 266621 h 958969"/>
              <a:gd name="connsiteX6" fmla="*/ 5115 w 749580"/>
              <a:gd name="connsiteY6" fmla="*/ 518617 h 958969"/>
              <a:gd name="connsiteX7" fmla="*/ 38938 w 749580"/>
              <a:gd name="connsiteY7" fmla="*/ 602480 h 958969"/>
              <a:gd name="connsiteX8" fmla="*/ 122801 w 749580"/>
              <a:gd name="connsiteY8" fmla="*/ 568658 h 958969"/>
              <a:gd name="connsiteX9" fmla="*/ 192897 w 749580"/>
              <a:gd name="connsiteY9" fmla="*/ 403339 h 958969"/>
              <a:gd name="connsiteX10" fmla="*/ 192897 w 749580"/>
              <a:gd name="connsiteY10" fmla="*/ 523114 h 958969"/>
              <a:gd name="connsiteX11" fmla="*/ 106561 w 749580"/>
              <a:gd name="connsiteY11" fmla="*/ 724535 h 958969"/>
              <a:gd name="connsiteX12" fmla="*/ 192897 w 749580"/>
              <a:gd name="connsiteY12" fmla="*/ 724535 h 958969"/>
              <a:gd name="connsiteX13" fmla="*/ 192897 w 749580"/>
              <a:gd name="connsiteY13" fmla="*/ 958969 h 958969"/>
              <a:gd name="connsiteX14" fmla="*/ 320770 w 749580"/>
              <a:gd name="connsiteY14" fmla="*/ 958969 h 958969"/>
              <a:gd name="connsiteX15" fmla="*/ 320770 w 749580"/>
              <a:gd name="connsiteY15" fmla="*/ 724535 h 958969"/>
              <a:gd name="connsiteX16" fmla="*/ 384707 w 749580"/>
              <a:gd name="connsiteY16" fmla="*/ 724535 h 958969"/>
              <a:gd name="connsiteX17" fmla="*/ 384707 w 749580"/>
              <a:gd name="connsiteY17" fmla="*/ 958969 h 958969"/>
              <a:gd name="connsiteX18" fmla="*/ 512580 w 749580"/>
              <a:gd name="connsiteY18" fmla="*/ 958969 h 958969"/>
              <a:gd name="connsiteX19" fmla="*/ 512580 w 749580"/>
              <a:gd name="connsiteY19" fmla="*/ 724535 h 958969"/>
              <a:gd name="connsiteX20" fmla="*/ 596742 w 749580"/>
              <a:gd name="connsiteY20" fmla="*/ 724535 h 958969"/>
              <a:gd name="connsiteX21" fmla="*/ 512580 w 749580"/>
              <a:gd name="connsiteY21" fmla="*/ 528122 h 958969"/>
              <a:gd name="connsiteX22" fmla="*/ 512580 w 749580"/>
              <a:gd name="connsiteY22" fmla="*/ 345553 h 958969"/>
              <a:gd name="connsiteX23" fmla="*/ 582791 w 749580"/>
              <a:gd name="connsiteY23" fmla="*/ 548585 h 958969"/>
              <a:gd name="connsiteX0" fmla="*/ 582791 w 749580"/>
              <a:gd name="connsiteY0" fmla="*/ 536681 h 947065"/>
              <a:gd name="connsiteX1" fmla="*/ 662342 w 749580"/>
              <a:gd name="connsiteY1" fmla="*/ 561538 h 947065"/>
              <a:gd name="connsiteX2" fmla="*/ 747290 w 749580"/>
              <a:gd name="connsiteY2" fmla="*/ 0 h 947065"/>
              <a:gd name="connsiteX3" fmla="*/ 506690 w 749580"/>
              <a:gd name="connsiteY3" fmla="*/ 136608 h 947065"/>
              <a:gd name="connsiteX4" fmla="*/ 301473 w 749580"/>
              <a:gd name="connsiteY4" fmla="*/ 110710 h 947065"/>
              <a:gd name="connsiteX5" fmla="*/ 111570 w 749580"/>
              <a:gd name="connsiteY5" fmla="*/ 254717 h 947065"/>
              <a:gd name="connsiteX6" fmla="*/ 5115 w 749580"/>
              <a:gd name="connsiteY6" fmla="*/ 506713 h 947065"/>
              <a:gd name="connsiteX7" fmla="*/ 38938 w 749580"/>
              <a:gd name="connsiteY7" fmla="*/ 590576 h 947065"/>
              <a:gd name="connsiteX8" fmla="*/ 122801 w 749580"/>
              <a:gd name="connsiteY8" fmla="*/ 556754 h 947065"/>
              <a:gd name="connsiteX9" fmla="*/ 192897 w 749580"/>
              <a:gd name="connsiteY9" fmla="*/ 391435 h 947065"/>
              <a:gd name="connsiteX10" fmla="*/ 192897 w 749580"/>
              <a:gd name="connsiteY10" fmla="*/ 511210 h 947065"/>
              <a:gd name="connsiteX11" fmla="*/ 106561 w 749580"/>
              <a:gd name="connsiteY11" fmla="*/ 712631 h 947065"/>
              <a:gd name="connsiteX12" fmla="*/ 192897 w 749580"/>
              <a:gd name="connsiteY12" fmla="*/ 712631 h 947065"/>
              <a:gd name="connsiteX13" fmla="*/ 192897 w 749580"/>
              <a:gd name="connsiteY13" fmla="*/ 947065 h 947065"/>
              <a:gd name="connsiteX14" fmla="*/ 320770 w 749580"/>
              <a:gd name="connsiteY14" fmla="*/ 947065 h 947065"/>
              <a:gd name="connsiteX15" fmla="*/ 320770 w 749580"/>
              <a:gd name="connsiteY15" fmla="*/ 712631 h 947065"/>
              <a:gd name="connsiteX16" fmla="*/ 384707 w 749580"/>
              <a:gd name="connsiteY16" fmla="*/ 712631 h 947065"/>
              <a:gd name="connsiteX17" fmla="*/ 384707 w 749580"/>
              <a:gd name="connsiteY17" fmla="*/ 947065 h 947065"/>
              <a:gd name="connsiteX18" fmla="*/ 512580 w 749580"/>
              <a:gd name="connsiteY18" fmla="*/ 947065 h 947065"/>
              <a:gd name="connsiteX19" fmla="*/ 512580 w 749580"/>
              <a:gd name="connsiteY19" fmla="*/ 712631 h 947065"/>
              <a:gd name="connsiteX20" fmla="*/ 596742 w 749580"/>
              <a:gd name="connsiteY20" fmla="*/ 712631 h 947065"/>
              <a:gd name="connsiteX21" fmla="*/ 512580 w 749580"/>
              <a:gd name="connsiteY21" fmla="*/ 516218 h 947065"/>
              <a:gd name="connsiteX22" fmla="*/ 512580 w 749580"/>
              <a:gd name="connsiteY22" fmla="*/ 333649 h 947065"/>
              <a:gd name="connsiteX23" fmla="*/ 582791 w 749580"/>
              <a:gd name="connsiteY23" fmla="*/ 536681 h 947065"/>
              <a:gd name="connsiteX0" fmla="*/ 582791 w 712342"/>
              <a:gd name="connsiteY0" fmla="*/ 549629 h 960013"/>
              <a:gd name="connsiteX1" fmla="*/ 662342 w 712342"/>
              <a:gd name="connsiteY1" fmla="*/ 574486 h 960013"/>
              <a:gd name="connsiteX2" fmla="*/ 708695 w 712342"/>
              <a:gd name="connsiteY2" fmla="*/ 0 h 960013"/>
              <a:gd name="connsiteX3" fmla="*/ 506690 w 712342"/>
              <a:gd name="connsiteY3" fmla="*/ 149556 h 960013"/>
              <a:gd name="connsiteX4" fmla="*/ 301473 w 712342"/>
              <a:gd name="connsiteY4" fmla="*/ 123658 h 960013"/>
              <a:gd name="connsiteX5" fmla="*/ 111570 w 712342"/>
              <a:gd name="connsiteY5" fmla="*/ 267665 h 960013"/>
              <a:gd name="connsiteX6" fmla="*/ 5115 w 712342"/>
              <a:gd name="connsiteY6" fmla="*/ 519661 h 960013"/>
              <a:gd name="connsiteX7" fmla="*/ 38938 w 712342"/>
              <a:gd name="connsiteY7" fmla="*/ 603524 h 960013"/>
              <a:gd name="connsiteX8" fmla="*/ 122801 w 712342"/>
              <a:gd name="connsiteY8" fmla="*/ 569702 h 960013"/>
              <a:gd name="connsiteX9" fmla="*/ 192897 w 712342"/>
              <a:gd name="connsiteY9" fmla="*/ 404383 h 960013"/>
              <a:gd name="connsiteX10" fmla="*/ 192897 w 712342"/>
              <a:gd name="connsiteY10" fmla="*/ 524158 h 960013"/>
              <a:gd name="connsiteX11" fmla="*/ 106561 w 712342"/>
              <a:gd name="connsiteY11" fmla="*/ 725579 h 960013"/>
              <a:gd name="connsiteX12" fmla="*/ 192897 w 712342"/>
              <a:gd name="connsiteY12" fmla="*/ 725579 h 960013"/>
              <a:gd name="connsiteX13" fmla="*/ 192897 w 712342"/>
              <a:gd name="connsiteY13" fmla="*/ 960013 h 960013"/>
              <a:gd name="connsiteX14" fmla="*/ 320770 w 712342"/>
              <a:gd name="connsiteY14" fmla="*/ 960013 h 960013"/>
              <a:gd name="connsiteX15" fmla="*/ 320770 w 712342"/>
              <a:gd name="connsiteY15" fmla="*/ 725579 h 960013"/>
              <a:gd name="connsiteX16" fmla="*/ 384707 w 712342"/>
              <a:gd name="connsiteY16" fmla="*/ 725579 h 960013"/>
              <a:gd name="connsiteX17" fmla="*/ 384707 w 712342"/>
              <a:gd name="connsiteY17" fmla="*/ 960013 h 960013"/>
              <a:gd name="connsiteX18" fmla="*/ 512580 w 712342"/>
              <a:gd name="connsiteY18" fmla="*/ 960013 h 960013"/>
              <a:gd name="connsiteX19" fmla="*/ 512580 w 712342"/>
              <a:gd name="connsiteY19" fmla="*/ 725579 h 960013"/>
              <a:gd name="connsiteX20" fmla="*/ 596742 w 712342"/>
              <a:gd name="connsiteY20" fmla="*/ 725579 h 960013"/>
              <a:gd name="connsiteX21" fmla="*/ 512580 w 712342"/>
              <a:gd name="connsiteY21" fmla="*/ 529166 h 960013"/>
              <a:gd name="connsiteX22" fmla="*/ 512580 w 712342"/>
              <a:gd name="connsiteY22" fmla="*/ 346597 h 960013"/>
              <a:gd name="connsiteX23" fmla="*/ 582791 w 712342"/>
              <a:gd name="connsiteY23" fmla="*/ 549629 h 960013"/>
              <a:gd name="connsiteX0" fmla="*/ 582791 w 787131"/>
              <a:gd name="connsiteY0" fmla="*/ 549629 h 960013"/>
              <a:gd name="connsiteX1" fmla="*/ 783639 w 787131"/>
              <a:gd name="connsiteY1" fmla="*/ 126450 h 960013"/>
              <a:gd name="connsiteX2" fmla="*/ 708695 w 787131"/>
              <a:gd name="connsiteY2" fmla="*/ 0 h 960013"/>
              <a:gd name="connsiteX3" fmla="*/ 506690 w 787131"/>
              <a:gd name="connsiteY3" fmla="*/ 149556 h 960013"/>
              <a:gd name="connsiteX4" fmla="*/ 301473 w 787131"/>
              <a:gd name="connsiteY4" fmla="*/ 123658 h 960013"/>
              <a:gd name="connsiteX5" fmla="*/ 111570 w 787131"/>
              <a:gd name="connsiteY5" fmla="*/ 267665 h 960013"/>
              <a:gd name="connsiteX6" fmla="*/ 5115 w 787131"/>
              <a:gd name="connsiteY6" fmla="*/ 519661 h 960013"/>
              <a:gd name="connsiteX7" fmla="*/ 38938 w 787131"/>
              <a:gd name="connsiteY7" fmla="*/ 603524 h 960013"/>
              <a:gd name="connsiteX8" fmla="*/ 122801 w 787131"/>
              <a:gd name="connsiteY8" fmla="*/ 569702 h 960013"/>
              <a:gd name="connsiteX9" fmla="*/ 192897 w 787131"/>
              <a:gd name="connsiteY9" fmla="*/ 404383 h 960013"/>
              <a:gd name="connsiteX10" fmla="*/ 192897 w 787131"/>
              <a:gd name="connsiteY10" fmla="*/ 524158 h 960013"/>
              <a:gd name="connsiteX11" fmla="*/ 106561 w 787131"/>
              <a:gd name="connsiteY11" fmla="*/ 725579 h 960013"/>
              <a:gd name="connsiteX12" fmla="*/ 192897 w 787131"/>
              <a:gd name="connsiteY12" fmla="*/ 725579 h 960013"/>
              <a:gd name="connsiteX13" fmla="*/ 192897 w 787131"/>
              <a:gd name="connsiteY13" fmla="*/ 960013 h 960013"/>
              <a:gd name="connsiteX14" fmla="*/ 320770 w 787131"/>
              <a:gd name="connsiteY14" fmla="*/ 960013 h 960013"/>
              <a:gd name="connsiteX15" fmla="*/ 320770 w 787131"/>
              <a:gd name="connsiteY15" fmla="*/ 725579 h 960013"/>
              <a:gd name="connsiteX16" fmla="*/ 384707 w 787131"/>
              <a:gd name="connsiteY16" fmla="*/ 725579 h 960013"/>
              <a:gd name="connsiteX17" fmla="*/ 384707 w 787131"/>
              <a:gd name="connsiteY17" fmla="*/ 960013 h 960013"/>
              <a:gd name="connsiteX18" fmla="*/ 512580 w 787131"/>
              <a:gd name="connsiteY18" fmla="*/ 960013 h 960013"/>
              <a:gd name="connsiteX19" fmla="*/ 512580 w 787131"/>
              <a:gd name="connsiteY19" fmla="*/ 725579 h 960013"/>
              <a:gd name="connsiteX20" fmla="*/ 596742 w 787131"/>
              <a:gd name="connsiteY20" fmla="*/ 725579 h 960013"/>
              <a:gd name="connsiteX21" fmla="*/ 512580 w 787131"/>
              <a:gd name="connsiteY21" fmla="*/ 529166 h 960013"/>
              <a:gd name="connsiteX22" fmla="*/ 512580 w 787131"/>
              <a:gd name="connsiteY22" fmla="*/ 346597 h 960013"/>
              <a:gd name="connsiteX23" fmla="*/ 582791 w 787131"/>
              <a:gd name="connsiteY23" fmla="*/ 549629 h 960013"/>
              <a:gd name="connsiteX0" fmla="*/ 682034 w 783862"/>
              <a:gd name="connsiteY0" fmla="*/ 246623 h 960013"/>
              <a:gd name="connsiteX1" fmla="*/ 783639 w 783862"/>
              <a:gd name="connsiteY1" fmla="*/ 126450 h 960013"/>
              <a:gd name="connsiteX2" fmla="*/ 708695 w 783862"/>
              <a:gd name="connsiteY2" fmla="*/ 0 h 960013"/>
              <a:gd name="connsiteX3" fmla="*/ 506690 w 783862"/>
              <a:gd name="connsiteY3" fmla="*/ 149556 h 960013"/>
              <a:gd name="connsiteX4" fmla="*/ 301473 w 783862"/>
              <a:gd name="connsiteY4" fmla="*/ 123658 h 960013"/>
              <a:gd name="connsiteX5" fmla="*/ 111570 w 783862"/>
              <a:gd name="connsiteY5" fmla="*/ 267665 h 960013"/>
              <a:gd name="connsiteX6" fmla="*/ 5115 w 783862"/>
              <a:gd name="connsiteY6" fmla="*/ 519661 h 960013"/>
              <a:gd name="connsiteX7" fmla="*/ 38938 w 783862"/>
              <a:gd name="connsiteY7" fmla="*/ 603524 h 960013"/>
              <a:gd name="connsiteX8" fmla="*/ 122801 w 783862"/>
              <a:gd name="connsiteY8" fmla="*/ 569702 h 960013"/>
              <a:gd name="connsiteX9" fmla="*/ 192897 w 783862"/>
              <a:gd name="connsiteY9" fmla="*/ 404383 h 960013"/>
              <a:gd name="connsiteX10" fmla="*/ 192897 w 783862"/>
              <a:gd name="connsiteY10" fmla="*/ 524158 h 960013"/>
              <a:gd name="connsiteX11" fmla="*/ 106561 w 783862"/>
              <a:gd name="connsiteY11" fmla="*/ 725579 h 960013"/>
              <a:gd name="connsiteX12" fmla="*/ 192897 w 783862"/>
              <a:gd name="connsiteY12" fmla="*/ 725579 h 960013"/>
              <a:gd name="connsiteX13" fmla="*/ 192897 w 783862"/>
              <a:gd name="connsiteY13" fmla="*/ 960013 h 960013"/>
              <a:gd name="connsiteX14" fmla="*/ 320770 w 783862"/>
              <a:gd name="connsiteY14" fmla="*/ 960013 h 960013"/>
              <a:gd name="connsiteX15" fmla="*/ 320770 w 783862"/>
              <a:gd name="connsiteY15" fmla="*/ 725579 h 960013"/>
              <a:gd name="connsiteX16" fmla="*/ 384707 w 783862"/>
              <a:gd name="connsiteY16" fmla="*/ 725579 h 960013"/>
              <a:gd name="connsiteX17" fmla="*/ 384707 w 783862"/>
              <a:gd name="connsiteY17" fmla="*/ 960013 h 960013"/>
              <a:gd name="connsiteX18" fmla="*/ 512580 w 783862"/>
              <a:gd name="connsiteY18" fmla="*/ 960013 h 960013"/>
              <a:gd name="connsiteX19" fmla="*/ 512580 w 783862"/>
              <a:gd name="connsiteY19" fmla="*/ 725579 h 960013"/>
              <a:gd name="connsiteX20" fmla="*/ 596742 w 783862"/>
              <a:gd name="connsiteY20" fmla="*/ 725579 h 960013"/>
              <a:gd name="connsiteX21" fmla="*/ 512580 w 783862"/>
              <a:gd name="connsiteY21" fmla="*/ 529166 h 960013"/>
              <a:gd name="connsiteX22" fmla="*/ 512580 w 783862"/>
              <a:gd name="connsiteY22" fmla="*/ 346597 h 960013"/>
              <a:gd name="connsiteX23" fmla="*/ 682034 w 783862"/>
              <a:gd name="connsiteY23" fmla="*/ 246623 h 960013"/>
              <a:gd name="connsiteX0" fmla="*/ 512580 w 783862"/>
              <a:gd name="connsiteY0" fmla="*/ 346597 h 960013"/>
              <a:gd name="connsiteX1" fmla="*/ 783639 w 783862"/>
              <a:gd name="connsiteY1" fmla="*/ 126450 h 960013"/>
              <a:gd name="connsiteX2" fmla="*/ 708695 w 783862"/>
              <a:gd name="connsiteY2" fmla="*/ 0 h 960013"/>
              <a:gd name="connsiteX3" fmla="*/ 506690 w 783862"/>
              <a:gd name="connsiteY3" fmla="*/ 149556 h 960013"/>
              <a:gd name="connsiteX4" fmla="*/ 301473 w 783862"/>
              <a:gd name="connsiteY4" fmla="*/ 123658 h 960013"/>
              <a:gd name="connsiteX5" fmla="*/ 111570 w 783862"/>
              <a:gd name="connsiteY5" fmla="*/ 267665 h 960013"/>
              <a:gd name="connsiteX6" fmla="*/ 5115 w 783862"/>
              <a:gd name="connsiteY6" fmla="*/ 519661 h 960013"/>
              <a:gd name="connsiteX7" fmla="*/ 38938 w 783862"/>
              <a:gd name="connsiteY7" fmla="*/ 603524 h 960013"/>
              <a:gd name="connsiteX8" fmla="*/ 122801 w 783862"/>
              <a:gd name="connsiteY8" fmla="*/ 569702 h 960013"/>
              <a:gd name="connsiteX9" fmla="*/ 192897 w 783862"/>
              <a:gd name="connsiteY9" fmla="*/ 404383 h 960013"/>
              <a:gd name="connsiteX10" fmla="*/ 192897 w 783862"/>
              <a:gd name="connsiteY10" fmla="*/ 524158 h 960013"/>
              <a:gd name="connsiteX11" fmla="*/ 106561 w 783862"/>
              <a:gd name="connsiteY11" fmla="*/ 725579 h 960013"/>
              <a:gd name="connsiteX12" fmla="*/ 192897 w 783862"/>
              <a:gd name="connsiteY12" fmla="*/ 725579 h 960013"/>
              <a:gd name="connsiteX13" fmla="*/ 192897 w 783862"/>
              <a:gd name="connsiteY13" fmla="*/ 960013 h 960013"/>
              <a:gd name="connsiteX14" fmla="*/ 320770 w 783862"/>
              <a:gd name="connsiteY14" fmla="*/ 960013 h 960013"/>
              <a:gd name="connsiteX15" fmla="*/ 320770 w 783862"/>
              <a:gd name="connsiteY15" fmla="*/ 725579 h 960013"/>
              <a:gd name="connsiteX16" fmla="*/ 384707 w 783862"/>
              <a:gd name="connsiteY16" fmla="*/ 725579 h 960013"/>
              <a:gd name="connsiteX17" fmla="*/ 384707 w 783862"/>
              <a:gd name="connsiteY17" fmla="*/ 960013 h 960013"/>
              <a:gd name="connsiteX18" fmla="*/ 512580 w 783862"/>
              <a:gd name="connsiteY18" fmla="*/ 960013 h 960013"/>
              <a:gd name="connsiteX19" fmla="*/ 512580 w 783862"/>
              <a:gd name="connsiteY19" fmla="*/ 725579 h 960013"/>
              <a:gd name="connsiteX20" fmla="*/ 596742 w 783862"/>
              <a:gd name="connsiteY20" fmla="*/ 725579 h 960013"/>
              <a:gd name="connsiteX21" fmla="*/ 512580 w 783862"/>
              <a:gd name="connsiteY21" fmla="*/ 529166 h 960013"/>
              <a:gd name="connsiteX22" fmla="*/ 512580 w 783862"/>
              <a:gd name="connsiteY22" fmla="*/ 346597 h 96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83862" h="960013">
                <a:moveTo>
                  <a:pt x="512580" y="346597"/>
                </a:moveTo>
                <a:lnTo>
                  <a:pt x="783639" y="126450"/>
                </a:lnTo>
                <a:cubicBezTo>
                  <a:pt x="788082" y="85346"/>
                  <a:pt x="724853" y="23261"/>
                  <a:pt x="708695" y="0"/>
                </a:cubicBezTo>
                <a:lnTo>
                  <a:pt x="506690" y="149556"/>
                </a:lnTo>
                <a:cubicBezTo>
                  <a:pt x="417149" y="103803"/>
                  <a:pt x="363446" y="130564"/>
                  <a:pt x="301473" y="123658"/>
                </a:cubicBezTo>
                <a:cubicBezTo>
                  <a:pt x="235620" y="143343"/>
                  <a:pt x="160963" y="201665"/>
                  <a:pt x="111570" y="267665"/>
                </a:cubicBezTo>
                <a:cubicBezTo>
                  <a:pt x="62177" y="333665"/>
                  <a:pt x="45054" y="425674"/>
                  <a:pt x="5115" y="519661"/>
                </a:cubicBezTo>
                <a:cubicBezTo>
                  <a:pt x="-8703" y="552160"/>
                  <a:pt x="6439" y="589705"/>
                  <a:pt x="38938" y="603524"/>
                </a:cubicBezTo>
                <a:cubicBezTo>
                  <a:pt x="71437" y="617343"/>
                  <a:pt x="108983" y="602201"/>
                  <a:pt x="122801" y="569702"/>
                </a:cubicBezTo>
                <a:lnTo>
                  <a:pt x="192897" y="404383"/>
                </a:lnTo>
                <a:lnTo>
                  <a:pt x="192897" y="524158"/>
                </a:lnTo>
                <a:lnTo>
                  <a:pt x="106561" y="725579"/>
                </a:lnTo>
                <a:lnTo>
                  <a:pt x="192897" y="725579"/>
                </a:lnTo>
                <a:lnTo>
                  <a:pt x="192897" y="960013"/>
                </a:lnTo>
                <a:lnTo>
                  <a:pt x="320770" y="960013"/>
                </a:lnTo>
                <a:lnTo>
                  <a:pt x="320770" y="725579"/>
                </a:lnTo>
                <a:lnTo>
                  <a:pt x="384707" y="725579"/>
                </a:lnTo>
                <a:lnTo>
                  <a:pt x="384707" y="960013"/>
                </a:lnTo>
                <a:lnTo>
                  <a:pt x="512580" y="960013"/>
                </a:lnTo>
                <a:lnTo>
                  <a:pt x="512580" y="725579"/>
                </a:lnTo>
                <a:lnTo>
                  <a:pt x="596742" y="725579"/>
                </a:lnTo>
                <a:lnTo>
                  <a:pt x="512580" y="529166"/>
                </a:lnTo>
                <a:lnTo>
                  <a:pt x="512580" y="346597"/>
                </a:lnTo>
                <a:close/>
              </a:path>
            </a:pathLst>
          </a:custGeom>
          <a:solidFill>
            <a:srgbClr val="FF6600"/>
          </a:solidFill>
          <a:ln w="212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11">
            <a:extLst>
              <a:ext uri="{FF2B5EF4-FFF2-40B4-BE49-F238E27FC236}">
                <a16:creationId xmlns:a16="http://schemas.microsoft.com/office/drawing/2014/main" id="{A49B52DB-4454-44F6-984E-84AE21A42F86}"/>
              </a:ext>
            </a:extLst>
          </p:cNvPr>
          <p:cNvSpPr/>
          <p:nvPr/>
        </p:nvSpPr>
        <p:spPr>
          <a:xfrm rot="21565382">
            <a:off x="10144736" y="886893"/>
            <a:ext cx="997161" cy="1725221"/>
          </a:xfrm>
          <a:custGeom>
            <a:avLst/>
            <a:gdLst>
              <a:gd name="connsiteX0" fmla="*/ 1448130 w 1453235"/>
              <a:gd name="connsiteY0" fmla="*/ 1075556 h 2514287"/>
              <a:gd name="connsiteX1" fmla="*/ 1210914 w 1453235"/>
              <a:gd name="connsiteY1" fmla="*/ 209524 h 2514287"/>
              <a:gd name="connsiteX2" fmla="*/ 1158200 w 1453235"/>
              <a:gd name="connsiteY2" fmla="*/ 132698 h 2514287"/>
              <a:gd name="connsiteX3" fmla="*/ 881449 w 1453235"/>
              <a:gd name="connsiteY3" fmla="*/ 13968 h 2514287"/>
              <a:gd name="connsiteX4" fmla="*/ 729895 w 1453235"/>
              <a:gd name="connsiteY4" fmla="*/ 0 h 2514287"/>
              <a:gd name="connsiteX5" fmla="*/ 578341 w 1453235"/>
              <a:gd name="connsiteY5" fmla="*/ 13968 h 2514287"/>
              <a:gd name="connsiteX6" fmla="*/ 301590 w 1453235"/>
              <a:gd name="connsiteY6" fmla="*/ 132698 h 2514287"/>
              <a:gd name="connsiteX7" fmla="*/ 248876 w 1453235"/>
              <a:gd name="connsiteY7" fmla="*/ 209524 h 2514287"/>
              <a:gd name="connsiteX8" fmla="*/ 5071 w 1453235"/>
              <a:gd name="connsiteY8" fmla="*/ 1075556 h 2514287"/>
              <a:gd name="connsiteX9" fmla="*/ 97322 w 1453235"/>
              <a:gd name="connsiteY9" fmla="*/ 1250160 h 2514287"/>
              <a:gd name="connsiteX10" fmla="*/ 136857 w 1453235"/>
              <a:gd name="connsiteY10" fmla="*/ 1257144 h 2514287"/>
              <a:gd name="connsiteX11" fmla="*/ 262054 w 1453235"/>
              <a:gd name="connsiteY11" fmla="*/ 1159366 h 2514287"/>
              <a:gd name="connsiteX12" fmla="*/ 466323 w 1453235"/>
              <a:gd name="connsiteY12" fmla="*/ 426032 h 2514287"/>
              <a:gd name="connsiteX13" fmla="*/ 466323 w 1453235"/>
              <a:gd name="connsiteY13" fmla="*/ 670477 h 2514287"/>
              <a:gd name="connsiteX14" fmla="*/ 222518 w 1453235"/>
              <a:gd name="connsiteY14" fmla="*/ 1536509 h 2514287"/>
              <a:gd name="connsiteX15" fmla="*/ 400430 w 1453235"/>
              <a:gd name="connsiteY15" fmla="*/ 1536509 h 2514287"/>
              <a:gd name="connsiteX16" fmla="*/ 400430 w 1453235"/>
              <a:gd name="connsiteY16" fmla="*/ 2514287 h 2514287"/>
              <a:gd name="connsiteX17" fmla="*/ 664002 w 1453235"/>
              <a:gd name="connsiteY17" fmla="*/ 2514287 h 2514287"/>
              <a:gd name="connsiteX18" fmla="*/ 664002 w 1453235"/>
              <a:gd name="connsiteY18" fmla="*/ 1536509 h 2514287"/>
              <a:gd name="connsiteX19" fmla="*/ 795788 w 1453235"/>
              <a:gd name="connsiteY19" fmla="*/ 1536509 h 2514287"/>
              <a:gd name="connsiteX20" fmla="*/ 795788 w 1453235"/>
              <a:gd name="connsiteY20" fmla="*/ 2514287 h 2514287"/>
              <a:gd name="connsiteX21" fmla="*/ 1059360 w 1453235"/>
              <a:gd name="connsiteY21" fmla="*/ 2514287 h 2514287"/>
              <a:gd name="connsiteX22" fmla="*/ 1059360 w 1453235"/>
              <a:gd name="connsiteY22" fmla="*/ 1536509 h 2514287"/>
              <a:gd name="connsiteX23" fmla="*/ 1237272 w 1453235"/>
              <a:gd name="connsiteY23" fmla="*/ 1536509 h 2514287"/>
              <a:gd name="connsiteX24" fmla="*/ 993467 w 1453235"/>
              <a:gd name="connsiteY24" fmla="*/ 670477 h 2514287"/>
              <a:gd name="connsiteX25" fmla="*/ 993467 w 1453235"/>
              <a:gd name="connsiteY25" fmla="*/ 426032 h 2514287"/>
              <a:gd name="connsiteX26" fmla="*/ 1197736 w 1453235"/>
              <a:gd name="connsiteY26" fmla="*/ 1159366 h 2514287"/>
              <a:gd name="connsiteX27" fmla="*/ 1322933 w 1453235"/>
              <a:gd name="connsiteY27" fmla="*/ 1257144 h 2514287"/>
              <a:gd name="connsiteX28" fmla="*/ 1362469 w 1453235"/>
              <a:gd name="connsiteY28" fmla="*/ 1250160 h 2514287"/>
              <a:gd name="connsiteX29" fmla="*/ 1448130 w 1453235"/>
              <a:gd name="connsiteY29" fmla="*/ 1075556 h 251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453235" h="2514287">
                <a:moveTo>
                  <a:pt x="1448130" y="1075556"/>
                </a:moveTo>
                <a:lnTo>
                  <a:pt x="1210914" y="209524"/>
                </a:lnTo>
                <a:cubicBezTo>
                  <a:pt x="1204325" y="174603"/>
                  <a:pt x="1184557" y="146667"/>
                  <a:pt x="1158200" y="132698"/>
                </a:cubicBezTo>
                <a:cubicBezTo>
                  <a:pt x="1079128" y="76825"/>
                  <a:pt x="986878" y="41905"/>
                  <a:pt x="881449" y="13968"/>
                </a:cubicBezTo>
                <a:cubicBezTo>
                  <a:pt x="828735" y="6984"/>
                  <a:pt x="782610" y="0"/>
                  <a:pt x="729895" y="0"/>
                </a:cubicBezTo>
                <a:cubicBezTo>
                  <a:pt x="677181" y="0"/>
                  <a:pt x="631055" y="6984"/>
                  <a:pt x="578341" y="13968"/>
                </a:cubicBezTo>
                <a:cubicBezTo>
                  <a:pt x="472912" y="34921"/>
                  <a:pt x="380662" y="76825"/>
                  <a:pt x="301590" y="132698"/>
                </a:cubicBezTo>
                <a:cubicBezTo>
                  <a:pt x="275233" y="153651"/>
                  <a:pt x="255465" y="174603"/>
                  <a:pt x="248876" y="209524"/>
                </a:cubicBezTo>
                <a:lnTo>
                  <a:pt x="5071" y="1075556"/>
                </a:lnTo>
                <a:cubicBezTo>
                  <a:pt x="-14697" y="1152382"/>
                  <a:pt x="24839" y="1229207"/>
                  <a:pt x="97322" y="1250160"/>
                </a:cubicBezTo>
                <a:cubicBezTo>
                  <a:pt x="110500" y="1257144"/>
                  <a:pt x="123679" y="1257144"/>
                  <a:pt x="136857" y="1257144"/>
                </a:cubicBezTo>
                <a:cubicBezTo>
                  <a:pt x="196161" y="1257144"/>
                  <a:pt x="248876" y="1215239"/>
                  <a:pt x="262054" y="1159366"/>
                </a:cubicBezTo>
                <a:lnTo>
                  <a:pt x="466323" y="426032"/>
                </a:lnTo>
                <a:lnTo>
                  <a:pt x="466323" y="670477"/>
                </a:lnTo>
                <a:lnTo>
                  <a:pt x="222518" y="1536509"/>
                </a:lnTo>
                <a:lnTo>
                  <a:pt x="400430" y="1536509"/>
                </a:lnTo>
                <a:lnTo>
                  <a:pt x="400430" y="2514287"/>
                </a:lnTo>
                <a:lnTo>
                  <a:pt x="664002" y="2514287"/>
                </a:lnTo>
                <a:lnTo>
                  <a:pt x="664002" y="1536509"/>
                </a:lnTo>
                <a:lnTo>
                  <a:pt x="795788" y="1536509"/>
                </a:lnTo>
                <a:lnTo>
                  <a:pt x="795788" y="2514287"/>
                </a:lnTo>
                <a:lnTo>
                  <a:pt x="1059360" y="2514287"/>
                </a:lnTo>
                <a:lnTo>
                  <a:pt x="1059360" y="1536509"/>
                </a:lnTo>
                <a:lnTo>
                  <a:pt x="1237272" y="1536509"/>
                </a:lnTo>
                <a:lnTo>
                  <a:pt x="993467" y="670477"/>
                </a:lnTo>
                <a:lnTo>
                  <a:pt x="993467" y="426032"/>
                </a:lnTo>
                <a:lnTo>
                  <a:pt x="1197736" y="1159366"/>
                </a:lnTo>
                <a:cubicBezTo>
                  <a:pt x="1217504" y="1222223"/>
                  <a:pt x="1270218" y="1257144"/>
                  <a:pt x="1322933" y="1257144"/>
                </a:cubicBezTo>
                <a:cubicBezTo>
                  <a:pt x="1336111" y="1257144"/>
                  <a:pt x="1349290" y="1257144"/>
                  <a:pt x="1362469" y="1250160"/>
                </a:cubicBezTo>
                <a:cubicBezTo>
                  <a:pt x="1428362" y="1229207"/>
                  <a:pt x="1467897" y="1152382"/>
                  <a:pt x="1448130" y="1075556"/>
                </a:cubicBezTo>
                <a:close/>
              </a:path>
            </a:pathLst>
          </a:custGeom>
          <a:solidFill>
            <a:srgbClr val="FF6600"/>
          </a:solidFill>
          <a:ln w="329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Freeform: Shape 12">
            <a:extLst>
              <a:ext uri="{FF2B5EF4-FFF2-40B4-BE49-F238E27FC236}">
                <a16:creationId xmlns:a16="http://schemas.microsoft.com/office/drawing/2014/main" id="{949034A0-2E28-481C-99CE-747530E303C7}"/>
              </a:ext>
            </a:extLst>
          </p:cNvPr>
          <p:cNvSpPr/>
          <p:nvPr/>
        </p:nvSpPr>
        <p:spPr>
          <a:xfrm rot="21565382">
            <a:off x="9236327" y="879267"/>
            <a:ext cx="1053856" cy="1724497"/>
          </a:xfrm>
          <a:custGeom>
            <a:avLst/>
            <a:gdLst>
              <a:gd name="connsiteX0" fmla="*/ 1528882 w 1535862"/>
              <a:gd name="connsiteY0" fmla="*/ 1089066 h 2513229"/>
              <a:gd name="connsiteX1" fmla="*/ 1333408 w 1535862"/>
              <a:gd name="connsiteY1" fmla="*/ 258304 h 2513229"/>
              <a:gd name="connsiteX2" fmla="*/ 1291521 w 1535862"/>
              <a:gd name="connsiteY2" fmla="*/ 181511 h 2513229"/>
              <a:gd name="connsiteX3" fmla="*/ 998311 w 1535862"/>
              <a:gd name="connsiteY3" fmla="*/ 27925 h 2513229"/>
              <a:gd name="connsiteX4" fmla="*/ 767931 w 1535862"/>
              <a:gd name="connsiteY4" fmla="*/ 0 h 2513229"/>
              <a:gd name="connsiteX5" fmla="*/ 537552 w 1535862"/>
              <a:gd name="connsiteY5" fmla="*/ 34906 h 2513229"/>
              <a:gd name="connsiteX6" fmla="*/ 244342 w 1535862"/>
              <a:gd name="connsiteY6" fmla="*/ 188492 h 2513229"/>
              <a:gd name="connsiteX7" fmla="*/ 202455 w 1535862"/>
              <a:gd name="connsiteY7" fmla="*/ 265285 h 2513229"/>
              <a:gd name="connsiteX8" fmla="*/ 6981 w 1535862"/>
              <a:gd name="connsiteY8" fmla="*/ 1096048 h 2513229"/>
              <a:gd name="connsiteX9" fmla="*/ 0 w 1535862"/>
              <a:gd name="connsiteY9" fmla="*/ 1130954 h 2513229"/>
              <a:gd name="connsiteX10" fmla="*/ 139624 w 1535862"/>
              <a:gd name="connsiteY10" fmla="*/ 1270577 h 2513229"/>
              <a:gd name="connsiteX11" fmla="*/ 272267 w 1535862"/>
              <a:gd name="connsiteY11" fmla="*/ 1165859 h 2513229"/>
              <a:gd name="connsiteX12" fmla="*/ 418872 w 1535862"/>
              <a:gd name="connsiteY12" fmla="*/ 558496 h 2513229"/>
              <a:gd name="connsiteX13" fmla="*/ 418872 w 1535862"/>
              <a:gd name="connsiteY13" fmla="*/ 2513230 h 2513229"/>
              <a:gd name="connsiteX14" fmla="*/ 698119 w 1535862"/>
              <a:gd name="connsiteY14" fmla="*/ 2513230 h 2513229"/>
              <a:gd name="connsiteX15" fmla="*/ 698119 w 1535862"/>
              <a:gd name="connsiteY15" fmla="*/ 1256615 h 2513229"/>
              <a:gd name="connsiteX16" fmla="*/ 837743 w 1535862"/>
              <a:gd name="connsiteY16" fmla="*/ 1256615 h 2513229"/>
              <a:gd name="connsiteX17" fmla="*/ 837743 w 1535862"/>
              <a:gd name="connsiteY17" fmla="*/ 2513230 h 2513229"/>
              <a:gd name="connsiteX18" fmla="*/ 1116991 w 1535862"/>
              <a:gd name="connsiteY18" fmla="*/ 2513230 h 2513229"/>
              <a:gd name="connsiteX19" fmla="*/ 1116991 w 1535862"/>
              <a:gd name="connsiteY19" fmla="*/ 551514 h 2513229"/>
              <a:gd name="connsiteX20" fmla="*/ 1263596 w 1535862"/>
              <a:gd name="connsiteY20" fmla="*/ 1158878 h 2513229"/>
              <a:gd name="connsiteX21" fmla="*/ 1396239 w 1535862"/>
              <a:gd name="connsiteY21" fmla="*/ 1263596 h 2513229"/>
              <a:gd name="connsiteX22" fmla="*/ 1535863 w 1535862"/>
              <a:gd name="connsiteY22" fmla="*/ 1123972 h 2513229"/>
              <a:gd name="connsiteX23" fmla="*/ 1528882 w 1535862"/>
              <a:gd name="connsiteY23" fmla="*/ 1089066 h 2513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35862" h="2513229">
                <a:moveTo>
                  <a:pt x="1528882" y="1089066"/>
                </a:moveTo>
                <a:lnTo>
                  <a:pt x="1333408" y="258304"/>
                </a:lnTo>
                <a:cubicBezTo>
                  <a:pt x="1326427" y="230379"/>
                  <a:pt x="1312464" y="202455"/>
                  <a:pt x="1291521" y="181511"/>
                </a:cubicBezTo>
                <a:cubicBezTo>
                  <a:pt x="1207747" y="111699"/>
                  <a:pt x="1110010" y="62831"/>
                  <a:pt x="998311" y="27925"/>
                </a:cubicBezTo>
                <a:cubicBezTo>
                  <a:pt x="921518" y="13962"/>
                  <a:pt x="844725" y="0"/>
                  <a:pt x="767931" y="0"/>
                </a:cubicBezTo>
                <a:cubicBezTo>
                  <a:pt x="691138" y="0"/>
                  <a:pt x="614345" y="13962"/>
                  <a:pt x="537552" y="34906"/>
                </a:cubicBezTo>
                <a:cubicBezTo>
                  <a:pt x="425853" y="62831"/>
                  <a:pt x="328116" y="118680"/>
                  <a:pt x="244342" y="188492"/>
                </a:cubicBezTo>
                <a:cubicBezTo>
                  <a:pt x="223398" y="209436"/>
                  <a:pt x="209436" y="237361"/>
                  <a:pt x="202455" y="265285"/>
                </a:cubicBezTo>
                <a:lnTo>
                  <a:pt x="6981" y="1096048"/>
                </a:lnTo>
                <a:cubicBezTo>
                  <a:pt x="6981" y="1103029"/>
                  <a:pt x="0" y="1116991"/>
                  <a:pt x="0" y="1130954"/>
                </a:cubicBezTo>
                <a:cubicBezTo>
                  <a:pt x="0" y="1207747"/>
                  <a:pt x="62831" y="1270577"/>
                  <a:pt x="139624" y="1270577"/>
                </a:cubicBezTo>
                <a:cubicBezTo>
                  <a:pt x="202455" y="1270577"/>
                  <a:pt x="258304" y="1221709"/>
                  <a:pt x="272267" y="1165859"/>
                </a:cubicBezTo>
                <a:lnTo>
                  <a:pt x="418872" y="558496"/>
                </a:lnTo>
                <a:lnTo>
                  <a:pt x="418872" y="2513230"/>
                </a:lnTo>
                <a:lnTo>
                  <a:pt x="698119" y="2513230"/>
                </a:lnTo>
                <a:lnTo>
                  <a:pt x="698119" y="1256615"/>
                </a:lnTo>
                <a:lnTo>
                  <a:pt x="837743" y="1256615"/>
                </a:lnTo>
                <a:lnTo>
                  <a:pt x="837743" y="2513230"/>
                </a:lnTo>
                <a:lnTo>
                  <a:pt x="1116991" y="2513230"/>
                </a:lnTo>
                <a:lnTo>
                  <a:pt x="1116991" y="551514"/>
                </a:lnTo>
                <a:lnTo>
                  <a:pt x="1263596" y="1158878"/>
                </a:lnTo>
                <a:cubicBezTo>
                  <a:pt x="1277558" y="1214728"/>
                  <a:pt x="1333408" y="1263596"/>
                  <a:pt x="1396239" y="1263596"/>
                </a:cubicBezTo>
                <a:cubicBezTo>
                  <a:pt x="1473032" y="1263596"/>
                  <a:pt x="1535863" y="1200765"/>
                  <a:pt x="1535863" y="1123972"/>
                </a:cubicBezTo>
                <a:cubicBezTo>
                  <a:pt x="1535863" y="1110010"/>
                  <a:pt x="1528882" y="1096048"/>
                  <a:pt x="1528882" y="1089066"/>
                </a:cubicBezTo>
                <a:close/>
              </a:path>
            </a:pathLst>
          </a:custGeom>
          <a:solidFill>
            <a:srgbClr val="FF6600"/>
          </a:solidFill>
          <a:ln w="34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8" name="!!Oval 1">
            <a:extLst>
              <a:ext uri="{FF2B5EF4-FFF2-40B4-BE49-F238E27FC236}">
                <a16:creationId xmlns:a16="http://schemas.microsoft.com/office/drawing/2014/main" id="{04482DCE-4043-4614-9F7A-059D0DD65AB5}"/>
              </a:ext>
            </a:extLst>
          </p:cNvPr>
          <p:cNvSpPr/>
          <p:nvPr/>
        </p:nvSpPr>
        <p:spPr>
          <a:xfrm rot="21565382">
            <a:off x="7853661" y="1443182"/>
            <a:ext cx="413846" cy="414554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!!Oval 2">
            <a:extLst>
              <a:ext uri="{FF2B5EF4-FFF2-40B4-BE49-F238E27FC236}">
                <a16:creationId xmlns:a16="http://schemas.microsoft.com/office/drawing/2014/main" id="{1FAD7D35-101E-4811-AA8E-5082D4DB08F1}"/>
              </a:ext>
            </a:extLst>
          </p:cNvPr>
          <p:cNvSpPr/>
          <p:nvPr/>
        </p:nvSpPr>
        <p:spPr>
          <a:xfrm rot="21565382">
            <a:off x="8646252" y="1260876"/>
            <a:ext cx="445523" cy="435626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!!Oval 3">
            <a:extLst>
              <a:ext uri="{FF2B5EF4-FFF2-40B4-BE49-F238E27FC236}">
                <a16:creationId xmlns:a16="http://schemas.microsoft.com/office/drawing/2014/main" id="{12435D6E-DD34-4E22-8D96-5FBB3FAD2B40}"/>
              </a:ext>
            </a:extLst>
          </p:cNvPr>
          <p:cNvSpPr/>
          <p:nvPr/>
        </p:nvSpPr>
        <p:spPr>
          <a:xfrm rot="21565382">
            <a:off x="9553192" y="390226"/>
            <a:ext cx="445523" cy="446284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!!Oval 4">
            <a:extLst>
              <a:ext uri="{FF2B5EF4-FFF2-40B4-BE49-F238E27FC236}">
                <a16:creationId xmlns:a16="http://schemas.microsoft.com/office/drawing/2014/main" id="{B413D17C-5219-4D6C-BCEB-881FA0ADCB3C}"/>
              </a:ext>
            </a:extLst>
          </p:cNvPr>
          <p:cNvSpPr/>
          <p:nvPr/>
        </p:nvSpPr>
        <p:spPr>
          <a:xfrm rot="21565382">
            <a:off x="10389978" y="413531"/>
            <a:ext cx="445523" cy="446284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!!Oval 5">
            <a:extLst>
              <a:ext uri="{FF2B5EF4-FFF2-40B4-BE49-F238E27FC236}">
                <a16:creationId xmlns:a16="http://schemas.microsoft.com/office/drawing/2014/main" id="{D1020393-EE20-4F08-B951-63140C5C6B1D}"/>
              </a:ext>
            </a:extLst>
          </p:cNvPr>
          <p:cNvSpPr/>
          <p:nvPr/>
        </p:nvSpPr>
        <p:spPr>
          <a:xfrm rot="21565382">
            <a:off x="11280534" y="1234671"/>
            <a:ext cx="380785" cy="381437"/>
          </a:xfrm>
          <a:prstGeom prst="ellipse">
            <a:avLst/>
          </a:prstGeom>
          <a:solidFill>
            <a:srgbClr val="FF66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8B4E5A1-F0AB-430F-8D2A-BAC29CCAB9AD}"/>
              </a:ext>
            </a:extLst>
          </p:cNvPr>
          <p:cNvSpPr txBox="1"/>
          <p:nvPr/>
        </p:nvSpPr>
        <p:spPr>
          <a:xfrm>
            <a:off x="535227" y="949291"/>
            <a:ext cx="7019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2E3336"/>
                </a:solidFill>
                <a:effectLst/>
              </a:rPr>
              <a:t>Love the </a:t>
            </a:r>
            <a:r>
              <a:rPr lang="en-US" sz="2800" b="0" i="0" cap="small" dirty="0">
                <a:solidFill>
                  <a:srgbClr val="2E3336"/>
                </a:solidFill>
                <a:effectLst/>
              </a:rPr>
              <a:t>Lord</a:t>
            </a:r>
            <a:r>
              <a:rPr lang="en-US" sz="2800" b="0" i="0" dirty="0">
                <a:solidFill>
                  <a:srgbClr val="2E3336"/>
                </a:solidFill>
                <a:effectLst/>
              </a:rPr>
              <a:t> your God with all your heart and with all your soul and with all your strength. </a:t>
            </a:r>
            <a:endParaRPr lang="en-US" sz="2800" b="1" dirty="0">
              <a:solidFill>
                <a:srgbClr val="2E3336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F43E046-AA96-4C9F-B5A8-266270933580}"/>
              </a:ext>
            </a:extLst>
          </p:cNvPr>
          <p:cNvSpPr txBox="1"/>
          <p:nvPr/>
        </p:nvSpPr>
        <p:spPr>
          <a:xfrm>
            <a:off x="535227" y="1867462"/>
            <a:ext cx="58780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 commandments that I give you today are to be on your hearts. 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endParaRPr lang="en-US" sz="28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02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Tm="1231">
        <p159:morph option="byObject"/>
      </p:transition>
    </mc:Choice>
    <mc:Fallback xmlns="">
      <p:transition spd="slow" advTm="1231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.5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8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223564C-7868-449D-8A96-E6F9F1A80140}">
  <we:reference id="wa104379997" version="2.0.0.0" store="en-US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1857</TotalTime>
  <Words>560</Words>
  <Application>Microsoft Office PowerPoint</Application>
  <PresentationFormat>Widescreen</PresentationFormat>
  <Paragraphs>79</Paragraphs>
  <Slides>18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Families are involved worldwide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Hood</dc:creator>
  <cp:lastModifiedBy>Simon Hood</cp:lastModifiedBy>
  <cp:revision>151</cp:revision>
  <cp:lastPrinted>2021-12-01T22:15:33Z</cp:lastPrinted>
  <dcterms:created xsi:type="dcterms:W3CDTF">2021-11-28T23:24:05Z</dcterms:created>
  <dcterms:modified xsi:type="dcterms:W3CDTF">2022-03-11T23:14:16Z</dcterms:modified>
</cp:coreProperties>
</file>